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sldIdLst>
    <p:sldId id="256" r:id="rId2"/>
    <p:sldId id="258" r:id="rId3"/>
    <p:sldId id="269" r:id="rId4"/>
    <p:sldId id="270" r:id="rId5"/>
    <p:sldId id="272" r:id="rId6"/>
    <p:sldId id="271" r:id="rId7"/>
    <p:sldId id="276" r:id="rId8"/>
    <p:sldId id="274" r:id="rId9"/>
    <p:sldId id="273" r:id="rId10"/>
    <p:sldId id="27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968799"/>
    <a:srgbClr val="66FF33"/>
    <a:srgbClr val="FF6161"/>
    <a:srgbClr val="FF8FE2"/>
    <a:srgbClr val="66CCFF"/>
    <a:srgbClr val="97FFFF"/>
    <a:srgbClr val="D5D5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545161555660244"/>
          <c:y val="0.10217861024947639"/>
          <c:w val="0.44607701280929629"/>
          <c:h val="0.79077288634375253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174566854356882"/>
          <c:y val="0.88268047933402261"/>
          <c:w val="0.6511145508520837"/>
          <c:h val="9.627574962220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Человек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4F6-4C8D-8644-54C5E16DC30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4F6-4C8D-8644-54C5E16DC3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4F6-4C8D-8644-54C5E16DC3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4F6-4C8D-8644-54C5E16DC30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4F6-4C8D-8644-54C5E16DC30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4F6-4C8D-8644-54C5E16DC30D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  <c:pt idx="3">
                  <c:v>2023 г.</c:v>
                </c:pt>
                <c:pt idx="4">
                  <c:v>2024 г.</c:v>
                </c:pt>
                <c:pt idx="5">
                  <c:v>2025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212</c:v>
                </c:pt>
                <c:pt idx="1">
                  <c:v>411</c:v>
                </c:pt>
                <c:pt idx="2">
                  <c:v>357</c:v>
                </c:pt>
                <c:pt idx="3">
                  <c:v>749</c:v>
                </c:pt>
                <c:pt idx="4">
                  <c:v>553</c:v>
                </c:pt>
                <c:pt idx="5">
                  <c:v>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4F6-4C8D-8644-54C5E16DC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5298524018027427E-2"/>
          <c:y val="3.2520396580566262E-2"/>
          <c:w val="0.89415023793537873"/>
          <c:h val="0.770731569915743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4348786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A7-40F4-BDDC-10F7DAD93D9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4974759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A7-40F4-BDDC-10F7DAD93D9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5432380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A7-40F4-BDDC-10F7DAD93D9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 г.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6427740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AA7-40F4-BDDC-10F7DAD93D90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 г.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5838410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A7-40F4-BDDC-10F7DAD93D90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 г.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ми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7020712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AA7-40F4-BDDC-10F7DAD93D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890592"/>
        <c:axId val="71891152"/>
      </c:barChart>
      <c:catAx>
        <c:axId val="7189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1891152"/>
        <c:crosses val="autoZero"/>
        <c:auto val="1"/>
        <c:lblAlgn val="ctr"/>
        <c:lblOffset val="100"/>
        <c:noMultiLvlLbl val="0"/>
      </c:catAx>
      <c:valAx>
        <c:axId val="718911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890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701243073782444"/>
          <c:y val="0.88610114722784117"/>
          <c:w val="0.62069717847769024"/>
          <c:h val="8.9374021380374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D3CB98-FBFD-4C66-B633-4526A5EA3BCE}" type="doc">
      <dgm:prSet loTypeId="urn:microsoft.com/office/officeart/2005/8/layout/hProcess9" loCatId="process" qsTypeId="urn:microsoft.com/office/officeart/2005/8/quickstyle/simple1" qsCatId="simple" csTypeId="urn:microsoft.com/office/officeart/2005/8/colors/accent3_1" csCatId="accent3" phldr="1"/>
      <dgm:spPr/>
    </dgm:pt>
    <dgm:pt modelId="{DC3463F9-2257-4456-9908-1A579ED51B30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 работа</a:t>
          </a:r>
        </a:p>
      </dgm:t>
    </dgm:pt>
    <dgm:pt modelId="{531B38A9-1EDA-4BD0-9165-196C7F5E9078}" type="parTrans" cxnId="{68DFF04E-4EAF-429C-A0E5-FACE02F2958D}">
      <dgm:prSet/>
      <dgm:spPr/>
      <dgm:t>
        <a:bodyPr/>
        <a:lstStyle/>
        <a:p>
          <a:endParaRPr lang="ru-RU"/>
        </a:p>
      </dgm:t>
    </dgm:pt>
    <dgm:pt modelId="{A72F4919-C0E0-4B9E-9124-5F95B4094289}" type="sibTrans" cxnId="{68DFF04E-4EAF-429C-A0E5-FACE02F2958D}">
      <dgm:prSet/>
      <dgm:spPr/>
      <dgm:t>
        <a:bodyPr/>
        <a:lstStyle/>
        <a:p>
          <a:endParaRPr lang="ru-RU"/>
        </a:p>
      </dgm:t>
    </dgm:pt>
    <dgm:pt modelId="{C650C704-128E-4394-AF93-560D210AACDA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Кадетские классы</a:t>
          </a:r>
        </a:p>
      </dgm:t>
    </dgm:pt>
    <dgm:pt modelId="{792D7835-5C72-444D-BF11-8E3788326E45}" type="parTrans" cxnId="{BEB8671E-9024-4E6D-859B-FE801763DF7A}">
      <dgm:prSet/>
      <dgm:spPr/>
      <dgm:t>
        <a:bodyPr/>
        <a:lstStyle/>
        <a:p>
          <a:endParaRPr lang="ru-RU"/>
        </a:p>
      </dgm:t>
    </dgm:pt>
    <dgm:pt modelId="{464D78C5-979D-4634-A4CB-9CC160AF5890}" type="sibTrans" cxnId="{BEB8671E-9024-4E6D-859B-FE801763DF7A}">
      <dgm:prSet/>
      <dgm:spPr/>
      <dgm:t>
        <a:bodyPr/>
        <a:lstStyle/>
        <a:p>
          <a:endParaRPr lang="ru-RU"/>
        </a:p>
      </dgm:t>
    </dgm:pt>
    <dgm:pt modelId="{091D7F12-4876-432E-9F7F-2DD8979DE71B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Семинары, практикумы</a:t>
          </a:r>
        </a:p>
      </dgm:t>
    </dgm:pt>
    <dgm:pt modelId="{D4CE5F5C-8C91-42B0-B49F-06D457727D2B}" type="parTrans" cxnId="{E7E4B17B-784E-47F5-8E05-A4BED31D7FFA}">
      <dgm:prSet/>
      <dgm:spPr/>
      <dgm:t>
        <a:bodyPr/>
        <a:lstStyle/>
        <a:p>
          <a:endParaRPr lang="ru-RU"/>
        </a:p>
      </dgm:t>
    </dgm:pt>
    <dgm:pt modelId="{9EEE9EC7-DF91-425E-95D6-04E2F6B9531C}" type="sibTrans" cxnId="{E7E4B17B-784E-47F5-8E05-A4BED31D7FFA}">
      <dgm:prSet/>
      <dgm:spPr/>
      <dgm:t>
        <a:bodyPr/>
        <a:lstStyle/>
        <a:p>
          <a:endParaRPr lang="ru-RU"/>
        </a:p>
      </dgm:t>
    </dgm:pt>
    <dgm:pt modelId="{D45D8F32-FBB7-4968-97B9-6DDAF98DBB1E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Кружки</a:t>
          </a:r>
          <a:endParaRPr lang="ru-RU" sz="2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7F6D2C-B094-42A7-AA7F-67E114CAC97A}" type="parTrans" cxnId="{CE1C8D32-BD61-4F92-B59F-D6B03936D531}">
      <dgm:prSet/>
      <dgm:spPr/>
      <dgm:t>
        <a:bodyPr/>
        <a:lstStyle/>
        <a:p>
          <a:endParaRPr lang="ru-RU"/>
        </a:p>
      </dgm:t>
    </dgm:pt>
    <dgm:pt modelId="{815B5CA7-B02B-4284-865C-3ED511A3260A}" type="sibTrans" cxnId="{CE1C8D32-BD61-4F92-B59F-D6B03936D531}">
      <dgm:prSet/>
      <dgm:spPr/>
      <dgm:t>
        <a:bodyPr/>
        <a:lstStyle/>
        <a:p>
          <a:endParaRPr lang="ru-RU"/>
        </a:p>
      </dgm:t>
    </dgm:pt>
    <dgm:pt modelId="{7CDE14B0-03A3-4223-9148-18A959CFADC1}" type="pres">
      <dgm:prSet presAssocID="{4AD3CB98-FBFD-4C66-B633-4526A5EA3BCE}" presName="CompostProcess" presStyleCnt="0">
        <dgm:presLayoutVars>
          <dgm:dir/>
          <dgm:resizeHandles val="exact"/>
        </dgm:presLayoutVars>
      </dgm:prSet>
      <dgm:spPr/>
    </dgm:pt>
    <dgm:pt modelId="{85F6A3FC-41A7-4140-9587-38D6577884EF}" type="pres">
      <dgm:prSet presAssocID="{4AD3CB98-FBFD-4C66-B633-4526A5EA3BCE}" presName="arrow" presStyleLbl="bgShp" presStyleIdx="0" presStyleCnt="1"/>
      <dgm:spPr/>
    </dgm:pt>
    <dgm:pt modelId="{54D08256-19FB-41C5-AA37-91C0DDF3C3E0}" type="pres">
      <dgm:prSet presAssocID="{4AD3CB98-FBFD-4C66-B633-4526A5EA3BCE}" presName="linearProcess" presStyleCnt="0"/>
      <dgm:spPr/>
    </dgm:pt>
    <dgm:pt modelId="{CC28EE6B-0035-4B2C-AFAB-4C46A2AACE09}" type="pres">
      <dgm:prSet presAssocID="{DC3463F9-2257-4456-9908-1A579ED51B30}" presName="textNode" presStyleLbl="node1" presStyleIdx="0" presStyleCnt="4" custScaleX="128519" custScaleY="84028">
        <dgm:presLayoutVars>
          <dgm:bulletEnabled val="1"/>
        </dgm:presLayoutVars>
      </dgm:prSet>
      <dgm:spPr/>
    </dgm:pt>
    <dgm:pt modelId="{9BF2F9A4-5F12-4A6F-9FE5-D465BA0EB1FF}" type="pres">
      <dgm:prSet presAssocID="{A72F4919-C0E0-4B9E-9124-5F95B4094289}" presName="sibTrans" presStyleCnt="0"/>
      <dgm:spPr/>
    </dgm:pt>
    <dgm:pt modelId="{93FD03DA-751C-4E98-881C-8C7B7C0A850C}" type="pres">
      <dgm:prSet presAssocID="{C650C704-128E-4394-AF93-560D210AACDA}" presName="textNode" presStyleLbl="node1" presStyleIdx="1" presStyleCnt="4">
        <dgm:presLayoutVars>
          <dgm:bulletEnabled val="1"/>
        </dgm:presLayoutVars>
      </dgm:prSet>
      <dgm:spPr/>
    </dgm:pt>
    <dgm:pt modelId="{01D119D0-66EF-4B70-8BB2-17281A635201}" type="pres">
      <dgm:prSet presAssocID="{464D78C5-979D-4634-A4CB-9CC160AF5890}" presName="sibTrans" presStyleCnt="0"/>
      <dgm:spPr/>
    </dgm:pt>
    <dgm:pt modelId="{D0667433-1AE8-4931-B60D-2A96F8594B89}" type="pres">
      <dgm:prSet presAssocID="{D45D8F32-FBB7-4968-97B9-6DDAF98DBB1E}" presName="textNode" presStyleLbl="node1" presStyleIdx="2" presStyleCnt="4">
        <dgm:presLayoutVars>
          <dgm:bulletEnabled val="1"/>
        </dgm:presLayoutVars>
      </dgm:prSet>
      <dgm:spPr/>
    </dgm:pt>
    <dgm:pt modelId="{5D7E4CFB-1CFB-4C10-B3FA-716F8DC8E84D}" type="pres">
      <dgm:prSet presAssocID="{815B5CA7-B02B-4284-865C-3ED511A3260A}" presName="sibTrans" presStyleCnt="0"/>
      <dgm:spPr/>
    </dgm:pt>
    <dgm:pt modelId="{4545C922-4CE8-4CE5-9DB9-4FD60E198BAA}" type="pres">
      <dgm:prSet presAssocID="{091D7F12-4876-432E-9F7F-2DD8979DE71B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6EDA5B14-0C4A-4CB5-BA04-6FCAE9B0F120}" type="presOf" srcId="{091D7F12-4876-432E-9F7F-2DD8979DE71B}" destId="{4545C922-4CE8-4CE5-9DB9-4FD60E198BAA}" srcOrd="0" destOrd="0" presId="urn:microsoft.com/office/officeart/2005/8/layout/hProcess9"/>
    <dgm:cxn modelId="{BEB8671E-9024-4E6D-859B-FE801763DF7A}" srcId="{4AD3CB98-FBFD-4C66-B633-4526A5EA3BCE}" destId="{C650C704-128E-4394-AF93-560D210AACDA}" srcOrd="1" destOrd="0" parTransId="{792D7835-5C72-444D-BF11-8E3788326E45}" sibTransId="{464D78C5-979D-4634-A4CB-9CC160AF5890}"/>
    <dgm:cxn modelId="{CE1C8D32-BD61-4F92-B59F-D6B03936D531}" srcId="{4AD3CB98-FBFD-4C66-B633-4526A5EA3BCE}" destId="{D45D8F32-FBB7-4968-97B9-6DDAF98DBB1E}" srcOrd="2" destOrd="0" parTransId="{917F6D2C-B094-42A7-AA7F-67E114CAC97A}" sibTransId="{815B5CA7-B02B-4284-865C-3ED511A3260A}"/>
    <dgm:cxn modelId="{68DFF04E-4EAF-429C-A0E5-FACE02F2958D}" srcId="{4AD3CB98-FBFD-4C66-B633-4526A5EA3BCE}" destId="{DC3463F9-2257-4456-9908-1A579ED51B30}" srcOrd="0" destOrd="0" parTransId="{531B38A9-1EDA-4BD0-9165-196C7F5E9078}" sibTransId="{A72F4919-C0E0-4B9E-9124-5F95B4094289}"/>
    <dgm:cxn modelId="{9DA74877-6B4A-46BD-B048-30F219470F24}" type="presOf" srcId="{4AD3CB98-FBFD-4C66-B633-4526A5EA3BCE}" destId="{7CDE14B0-03A3-4223-9148-18A959CFADC1}" srcOrd="0" destOrd="0" presId="urn:microsoft.com/office/officeart/2005/8/layout/hProcess9"/>
    <dgm:cxn modelId="{E7E4B17B-784E-47F5-8E05-A4BED31D7FFA}" srcId="{4AD3CB98-FBFD-4C66-B633-4526A5EA3BCE}" destId="{091D7F12-4876-432E-9F7F-2DD8979DE71B}" srcOrd="3" destOrd="0" parTransId="{D4CE5F5C-8C91-42B0-B49F-06D457727D2B}" sibTransId="{9EEE9EC7-DF91-425E-95D6-04E2F6B9531C}"/>
    <dgm:cxn modelId="{20E87DAC-EA4D-47B2-AA46-5ACFDEF5A7EA}" type="presOf" srcId="{C650C704-128E-4394-AF93-560D210AACDA}" destId="{93FD03DA-751C-4E98-881C-8C7B7C0A850C}" srcOrd="0" destOrd="0" presId="urn:microsoft.com/office/officeart/2005/8/layout/hProcess9"/>
    <dgm:cxn modelId="{77577FDA-8B7A-4657-ADA8-948A9682F6F0}" type="presOf" srcId="{DC3463F9-2257-4456-9908-1A579ED51B30}" destId="{CC28EE6B-0035-4B2C-AFAB-4C46A2AACE09}" srcOrd="0" destOrd="0" presId="urn:microsoft.com/office/officeart/2005/8/layout/hProcess9"/>
    <dgm:cxn modelId="{009347F7-CED8-471D-8255-143BBE1B4AF0}" type="presOf" srcId="{D45D8F32-FBB7-4968-97B9-6DDAF98DBB1E}" destId="{D0667433-1AE8-4931-B60D-2A96F8594B89}" srcOrd="0" destOrd="0" presId="urn:microsoft.com/office/officeart/2005/8/layout/hProcess9"/>
    <dgm:cxn modelId="{996F8B37-E389-4569-8BF4-FAE284E62F13}" type="presParOf" srcId="{7CDE14B0-03A3-4223-9148-18A959CFADC1}" destId="{85F6A3FC-41A7-4140-9587-38D6577884EF}" srcOrd="0" destOrd="0" presId="urn:microsoft.com/office/officeart/2005/8/layout/hProcess9"/>
    <dgm:cxn modelId="{90E4CBFA-236D-4659-A0F5-5D05D726B846}" type="presParOf" srcId="{7CDE14B0-03A3-4223-9148-18A959CFADC1}" destId="{54D08256-19FB-41C5-AA37-91C0DDF3C3E0}" srcOrd="1" destOrd="0" presId="urn:microsoft.com/office/officeart/2005/8/layout/hProcess9"/>
    <dgm:cxn modelId="{3E04D62A-4E88-4B34-99BC-152723A1E39D}" type="presParOf" srcId="{54D08256-19FB-41C5-AA37-91C0DDF3C3E0}" destId="{CC28EE6B-0035-4B2C-AFAB-4C46A2AACE09}" srcOrd="0" destOrd="0" presId="urn:microsoft.com/office/officeart/2005/8/layout/hProcess9"/>
    <dgm:cxn modelId="{DC5C7D3B-184E-45C0-9806-9F5A90C545D6}" type="presParOf" srcId="{54D08256-19FB-41C5-AA37-91C0DDF3C3E0}" destId="{9BF2F9A4-5F12-4A6F-9FE5-D465BA0EB1FF}" srcOrd="1" destOrd="0" presId="urn:microsoft.com/office/officeart/2005/8/layout/hProcess9"/>
    <dgm:cxn modelId="{D74DFE25-0504-4110-B924-0B2154A7DB85}" type="presParOf" srcId="{54D08256-19FB-41C5-AA37-91C0DDF3C3E0}" destId="{93FD03DA-751C-4E98-881C-8C7B7C0A850C}" srcOrd="2" destOrd="0" presId="urn:microsoft.com/office/officeart/2005/8/layout/hProcess9"/>
    <dgm:cxn modelId="{C4786B4E-0512-4F56-BA83-F010CFA131FC}" type="presParOf" srcId="{54D08256-19FB-41C5-AA37-91C0DDF3C3E0}" destId="{01D119D0-66EF-4B70-8BB2-17281A635201}" srcOrd="3" destOrd="0" presId="urn:microsoft.com/office/officeart/2005/8/layout/hProcess9"/>
    <dgm:cxn modelId="{786B5CA3-5552-4170-ABB6-5E247657D93A}" type="presParOf" srcId="{54D08256-19FB-41C5-AA37-91C0DDF3C3E0}" destId="{D0667433-1AE8-4931-B60D-2A96F8594B89}" srcOrd="4" destOrd="0" presId="urn:microsoft.com/office/officeart/2005/8/layout/hProcess9"/>
    <dgm:cxn modelId="{694E878C-F670-4C16-98F6-320DFFA06446}" type="presParOf" srcId="{54D08256-19FB-41C5-AA37-91C0DDF3C3E0}" destId="{5D7E4CFB-1CFB-4C10-B3FA-716F8DC8E84D}" srcOrd="5" destOrd="0" presId="urn:microsoft.com/office/officeart/2005/8/layout/hProcess9"/>
    <dgm:cxn modelId="{E88A914B-9217-4CC0-8B64-C9F66DBCE86E}" type="presParOf" srcId="{54D08256-19FB-41C5-AA37-91C0DDF3C3E0}" destId="{4545C922-4CE8-4CE5-9DB9-4FD60E198BA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FE65D0-479B-4862-AB5B-4449BD23F228}" type="doc">
      <dgm:prSet loTypeId="urn:microsoft.com/office/officeart/2005/8/layout/process1" loCatId="process" qsTypeId="urn:microsoft.com/office/officeart/2005/8/quickstyle/simple1" qsCatId="simple" csTypeId="urn:microsoft.com/office/officeart/2005/8/colors/accent3_1" csCatId="accent3" phldr="1"/>
      <dgm:spPr/>
    </dgm:pt>
    <dgm:pt modelId="{735E66AE-732C-4F59-B44A-4AA2B1BE1D3B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Аудит кадрового потенциала</a:t>
          </a:r>
        </a:p>
      </dgm:t>
    </dgm:pt>
    <dgm:pt modelId="{ED5D28AD-3F29-4240-B754-A485ABEC4800}" type="parTrans" cxnId="{2191B0ED-5EDA-47BF-BA50-FCD327A4C62F}">
      <dgm:prSet/>
      <dgm:spPr/>
      <dgm:t>
        <a:bodyPr/>
        <a:lstStyle/>
        <a:p>
          <a:endParaRPr lang="ru-RU" sz="2000"/>
        </a:p>
      </dgm:t>
    </dgm:pt>
    <dgm:pt modelId="{69920B49-9283-4319-AFE9-8ADF5ED8FEE8}" type="sibTrans" cxnId="{2191B0ED-5EDA-47BF-BA50-FCD327A4C62F}">
      <dgm:prSet custT="1"/>
      <dgm:spPr/>
      <dgm:t>
        <a:bodyPr/>
        <a:lstStyle/>
        <a:p>
          <a:endParaRPr lang="ru-RU" sz="2000"/>
        </a:p>
      </dgm:t>
    </dgm:pt>
    <dgm:pt modelId="{D4385F7E-7CD0-47B9-93F8-6FFF87A12E0E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Стратегическое целеполагание</a:t>
          </a:r>
        </a:p>
      </dgm:t>
    </dgm:pt>
    <dgm:pt modelId="{B7F4B0AE-C8F0-4522-8BA8-8135AE1849DB}" type="parTrans" cxnId="{FEE0D15F-62FB-45FE-B4D7-2949011C9236}">
      <dgm:prSet/>
      <dgm:spPr/>
      <dgm:t>
        <a:bodyPr/>
        <a:lstStyle/>
        <a:p>
          <a:endParaRPr lang="ru-RU" sz="2000"/>
        </a:p>
      </dgm:t>
    </dgm:pt>
    <dgm:pt modelId="{729E843F-1446-4F30-88A7-FDFFC6D10B38}" type="sibTrans" cxnId="{FEE0D15F-62FB-45FE-B4D7-2949011C9236}">
      <dgm:prSet custT="1"/>
      <dgm:spPr/>
      <dgm:t>
        <a:bodyPr/>
        <a:lstStyle/>
        <a:p>
          <a:endParaRPr lang="ru-RU" sz="2000"/>
        </a:p>
      </dgm:t>
    </dgm:pt>
    <dgm:pt modelId="{CAE32CAF-0010-4769-A80C-3144F2C2F5CA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мероприятий</a:t>
          </a:r>
        </a:p>
      </dgm:t>
    </dgm:pt>
    <dgm:pt modelId="{7C8C0FAC-A9DD-4D02-B82D-0E638DF877A5}" type="parTrans" cxnId="{F578EAE0-D390-4858-B391-D44D6FDEED28}">
      <dgm:prSet/>
      <dgm:spPr/>
      <dgm:t>
        <a:bodyPr/>
        <a:lstStyle/>
        <a:p>
          <a:endParaRPr lang="ru-RU" sz="2000"/>
        </a:p>
      </dgm:t>
    </dgm:pt>
    <dgm:pt modelId="{8110F33F-EDD4-4826-B6A3-03FFFE67E639}" type="sibTrans" cxnId="{F578EAE0-D390-4858-B391-D44D6FDEED28}">
      <dgm:prSet custT="1"/>
      <dgm:spPr/>
      <dgm:t>
        <a:bodyPr/>
        <a:lstStyle/>
        <a:p>
          <a:endParaRPr lang="ru-RU" sz="2000"/>
        </a:p>
      </dgm:t>
    </dgm:pt>
    <dgm:pt modelId="{BBB535D3-8E60-43E6-8429-D0AE6056FCEA}">
      <dgm:prSet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эффективности</a:t>
          </a:r>
        </a:p>
      </dgm:t>
    </dgm:pt>
    <dgm:pt modelId="{57D9F959-DB74-4C93-83F5-59F58B493161}" type="parTrans" cxnId="{7F8B4E28-0EB7-4D82-A298-0F52665E3B66}">
      <dgm:prSet/>
      <dgm:spPr/>
      <dgm:t>
        <a:bodyPr/>
        <a:lstStyle/>
        <a:p>
          <a:endParaRPr lang="ru-RU" sz="2000"/>
        </a:p>
      </dgm:t>
    </dgm:pt>
    <dgm:pt modelId="{E216C987-5F6B-4627-B8C2-FB93B9ACC360}" type="sibTrans" cxnId="{7F8B4E28-0EB7-4D82-A298-0F52665E3B66}">
      <dgm:prSet/>
      <dgm:spPr/>
      <dgm:t>
        <a:bodyPr/>
        <a:lstStyle/>
        <a:p>
          <a:endParaRPr lang="ru-RU" sz="2000"/>
        </a:p>
      </dgm:t>
    </dgm:pt>
    <dgm:pt modelId="{441E8785-4553-4A33-916D-872EAC9BC8DE}" type="pres">
      <dgm:prSet presAssocID="{72FE65D0-479B-4862-AB5B-4449BD23F228}" presName="Name0" presStyleCnt="0">
        <dgm:presLayoutVars>
          <dgm:dir/>
          <dgm:resizeHandles val="exact"/>
        </dgm:presLayoutVars>
      </dgm:prSet>
      <dgm:spPr/>
    </dgm:pt>
    <dgm:pt modelId="{4973B164-8731-43CF-81A8-7D450A268B8D}" type="pres">
      <dgm:prSet presAssocID="{735E66AE-732C-4F59-B44A-4AA2B1BE1D3B}" presName="node" presStyleLbl="node1" presStyleIdx="0" presStyleCnt="4">
        <dgm:presLayoutVars>
          <dgm:bulletEnabled val="1"/>
        </dgm:presLayoutVars>
      </dgm:prSet>
      <dgm:spPr/>
    </dgm:pt>
    <dgm:pt modelId="{38B4968F-D77D-4ADE-BDFF-68307A144381}" type="pres">
      <dgm:prSet presAssocID="{69920B49-9283-4319-AFE9-8ADF5ED8FEE8}" presName="sibTrans" presStyleLbl="sibTrans2D1" presStyleIdx="0" presStyleCnt="3"/>
      <dgm:spPr/>
    </dgm:pt>
    <dgm:pt modelId="{BBB0CB74-3255-400B-A0E9-EF9CFF1E3A65}" type="pres">
      <dgm:prSet presAssocID="{69920B49-9283-4319-AFE9-8ADF5ED8FEE8}" presName="connectorText" presStyleLbl="sibTrans2D1" presStyleIdx="0" presStyleCnt="3"/>
      <dgm:spPr/>
    </dgm:pt>
    <dgm:pt modelId="{A194B4EC-418D-46B9-8AB2-C79F62BB764C}" type="pres">
      <dgm:prSet presAssocID="{D4385F7E-7CD0-47B9-93F8-6FFF87A12E0E}" presName="node" presStyleLbl="node1" presStyleIdx="1" presStyleCnt="4">
        <dgm:presLayoutVars>
          <dgm:bulletEnabled val="1"/>
        </dgm:presLayoutVars>
      </dgm:prSet>
      <dgm:spPr/>
    </dgm:pt>
    <dgm:pt modelId="{2441F589-030F-4A31-99BC-A45E5A463E57}" type="pres">
      <dgm:prSet presAssocID="{729E843F-1446-4F30-88A7-FDFFC6D10B38}" presName="sibTrans" presStyleLbl="sibTrans2D1" presStyleIdx="1" presStyleCnt="3"/>
      <dgm:spPr/>
    </dgm:pt>
    <dgm:pt modelId="{B7319119-2625-4456-B245-8BE7B33FE74A}" type="pres">
      <dgm:prSet presAssocID="{729E843F-1446-4F30-88A7-FDFFC6D10B38}" presName="connectorText" presStyleLbl="sibTrans2D1" presStyleIdx="1" presStyleCnt="3"/>
      <dgm:spPr/>
    </dgm:pt>
    <dgm:pt modelId="{DC62EFC2-9799-4080-AC18-388A406B1D21}" type="pres">
      <dgm:prSet presAssocID="{CAE32CAF-0010-4769-A80C-3144F2C2F5CA}" presName="node" presStyleLbl="node1" presStyleIdx="2" presStyleCnt="4">
        <dgm:presLayoutVars>
          <dgm:bulletEnabled val="1"/>
        </dgm:presLayoutVars>
      </dgm:prSet>
      <dgm:spPr/>
    </dgm:pt>
    <dgm:pt modelId="{B2C49437-B419-45D4-958E-52B6B634E0C8}" type="pres">
      <dgm:prSet presAssocID="{8110F33F-EDD4-4826-B6A3-03FFFE67E639}" presName="sibTrans" presStyleLbl="sibTrans2D1" presStyleIdx="2" presStyleCnt="3"/>
      <dgm:spPr/>
    </dgm:pt>
    <dgm:pt modelId="{37E75D64-5875-494A-B293-2A068D67B282}" type="pres">
      <dgm:prSet presAssocID="{8110F33F-EDD4-4826-B6A3-03FFFE67E639}" presName="connectorText" presStyleLbl="sibTrans2D1" presStyleIdx="2" presStyleCnt="3"/>
      <dgm:spPr/>
    </dgm:pt>
    <dgm:pt modelId="{888CA8EB-0E91-42BE-898A-3FDBD1C42495}" type="pres">
      <dgm:prSet presAssocID="{BBB535D3-8E60-43E6-8429-D0AE6056FCEA}" presName="node" presStyleLbl="node1" presStyleIdx="3" presStyleCnt="4">
        <dgm:presLayoutVars>
          <dgm:bulletEnabled val="1"/>
        </dgm:presLayoutVars>
      </dgm:prSet>
      <dgm:spPr/>
    </dgm:pt>
  </dgm:ptLst>
  <dgm:cxnLst>
    <dgm:cxn modelId="{EA273706-DADC-431D-B954-6F0BC148AAA2}" type="presOf" srcId="{8110F33F-EDD4-4826-B6A3-03FFFE67E639}" destId="{B2C49437-B419-45D4-958E-52B6B634E0C8}" srcOrd="0" destOrd="0" presId="urn:microsoft.com/office/officeart/2005/8/layout/process1"/>
    <dgm:cxn modelId="{6C94C623-2E7A-426F-B6FF-06814C516E51}" type="presOf" srcId="{729E843F-1446-4F30-88A7-FDFFC6D10B38}" destId="{2441F589-030F-4A31-99BC-A45E5A463E57}" srcOrd="0" destOrd="0" presId="urn:microsoft.com/office/officeart/2005/8/layout/process1"/>
    <dgm:cxn modelId="{7F8B4E28-0EB7-4D82-A298-0F52665E3B66}" srcId="{72FE65D0-479B-4862-AB5B-4449BD23F228}" destId="{BBB535D3-8E60-43E6-8429-D0AE6056FCEA}" srcOrd="3" destOrd="0" parTransId="{57D9F959-DB74-4C93-83F5-59F58B493161}" sibTransId="{E216C987-5F6B-4627-B8C2-FB93B9ACC360}"/>
    <dgm:cxn modelId="{FEE0D15F-62FB-45FE-B4D7-2949011C9236}" srcId="{72FE65D0-479B-4862-AB5B-4449BD23F228}" destId="{D4385F7E-7CD0-47B9-93F8-6FFF87A12E0E}" srcOrd="1" destOrd="0" parTransId="{B7F4B0AE-C8F0-4522-8BA8-8135AE1849DB}" sibTransId="{729E843F-1446-4F30-88A7-FDFFC6D10B38}"/>
    <dgm:cxn modelId="{C97F4969-3A3D-4FA7-AB37-7B041661110C}" type="presOf" srcId="{729E843F-1446-4F30-88A7-FDFFC6D10B38}" destId="{B7319119-2625-4456-B245-8BE7B33FE74A}" srcOrd="1" destOrd="0" presId="urn:microsoft.com/office/officeart/2005/8/layout/process1"/>
    <dgm:cxn modelId="{0F8F426A-FFCF-41CA-B6EF-EA3ACD823A1D}" type="presOf" srcId="{BBB535D3-8E60-43E6-8429-D0AE6056FCEA}" destId="{888CA8EB-0E91-42BE-898A-3FDBD1C42495}" srcOrd="0" destOrd="0" presId="urn:microsoft.com/office/officeart/2005/8/layout/process1"/>
    <dgm:cxn modelId="{2371F86E-39F3-4C99-9DAC-DBC2219B72A1}" type="presOf" srcId="{735E66AE-732C-4F59-B44A-4AA2B1BE1D3B}" destId="{4973B164-8731-43CF-81A8-7D450A268B8D}" srcOrd="0" destOrd="0" presId="urn:microsoft.com/office/officeart/2005/8/layout/process1"/>
    <dgm:cxn modelId="{42CADB8B-A3DF-4B6A-8710-9A743F174691}" type="presOf" srcId="{D4385F7E-7CD0-47B9-93F8-6FFF87A12E0E}" destId="{A194B4EC-418D-46B9-8AB2-C79F62BB764C}" srcOrd="0" destOrd="0" presId="urn:microsoft.com/office/officeart/2005/8/layout/process1"/>
    <dgm:cxn modelId="{ADFF269C-4677-4885-B234-96CBC1D931BE}" type="presOf" srcId="{CAE32CAF-0010-4769-A80C-3144F2C2F5CA}" destId="{DC62EFC2-9799-4080-AC18-388A406B1D21}" srcOrd="0" destOrd="0" presId="urn:microsoft.com/office/officeart/2005/8/layout/process1"/>
    <dgm:cxn modelId="{6F9B4DA0-DA64-4AE0-874E-9B6F4C302F01}" type="presOf" srcId="{72FE65D0-479B-4862-AB5B-4449BD23F228}" destId="{441E8785-4553-4A33-916D-872EAC9BC8DE}" srcOrd="0" destOrd="0" presId="urn:microsoft.com/office/officeart/2005/8/layout/process1"/>
    <dgm:cxn modelId="{F578EAE0-D390-4858-B391-D44D6FDEED28}" srcId="{72FE65D0-479B-4862-AB5B-4449BD23F228}" destId="{CAE32CAF-0010-4769-A80C-3144F2C2F5CA}" srcOrd="2" destOrd="0" parTransId="{7C8C0FAC-A9DD-4D02-B82D-0E638DF877A5}" sibTransId="{8110F33F-EDD4-4826-B6A3-03FFFE67E639}"/>
    <dgm:cxn modelId="{BCA609E9-29E8-4D75-A536-FF0EFC32D47D}" type="presOf" srcId="{69920B49-9283-4319-AFE9-8ADF5ED8FEE8}" destId="{BBB0CB74-3255-400B-A0E9-EF9CFF1E3A65}" srcOrd="1" destOrd="0" presId="urn:microsoft.com/office/officeart/2005/8/layout/process1"/>
    <dgm:cxn modelId="{29EB16ED-6ABB-473E-A16B-7689D4F29252}" type="presOf" srcId="{8110F33F-EDD4-4826-B6A3-03FFFE67E639}" destId="{37E75D64-5875-494A-B293-2A068D67B282}" srcOrd="1" destOrd="0" presId="urn:microsoft.com/office/officeart/2005/8/layout/process1"/>
    <dgm:cxn modelId="{2191B0ED-5EDA-47BF-BA50-FCD327A4C62F}" srcId="{72FE65D0-479B-4862-AB5B-4449BD23F228}" destId="{735E66AE-732C-4F59-B44A-4AA2B1BE1D3B}" srcOrd="0" destOrd="0" parTransId="{ED5D28AD-3F29-4240-B754-A485ABEC4800}" sibTransId="{69920B49-9283-4319-AFE9-8ADF5ED8FEE8}"/>
    <dgm:cxn modelId="{C2CD47F1-DAA7-4D36-BBF5-9DFF92932DC4}" type="presOf" srcId="{69920B49-9283-4319-AFE9-8ADF5ED8FEE8}" destId="{38B4968F-D77D-4ADE-BDFF-68307A144381}" srcOrd="0" destOrd="0" presId="urn:microsoft.com/office/officeart/2005/8/layout/process1"/>
    <dgm:cxn modelId="{587610E9-3369-405C-B121-6F7437578EB9}" type="presParOf" srcId="{441E8785-4553-4A33-916D-872EAC9BC8DE}" destId="{4973B164-8731-43CF-81A8-7D450A268B8D}" srcOrd="0" destOrd="0" presId="urn:microsoft.com/office/officeart/2005/8/layout/process1"/>
    <dgm:cxn modelId="{2DF266A9-6D50-48FF-AFA1-E6C288BB53B7}" type="presParOf" srcId="{441E8785-4553-4A33-916D-872EAC9BC8DE}" destId="{38B4968F-D77D-4ADE-BDFF-68307A144381}" srcOrd="1" destOrd="0" presId="urn:microsoft.com/office/officeart/2005/8/layout/process1"/>
    <dgm:cxn modelId="{67CFFCEF-857C-4EEB-87E1-56BEEE8D263D}" type="presParOf" srcId="{38B4968F-D77D-4ADE-BDFF-68307A144381}" destId="{BBB0CB74-3255-400B-A0E9-EF9CFF1E3A65}" srcOrd="0" destOrd="0" presId="urn:microsoft.com/office/officeart/2005/8/layout/process1"/>
    <dgm:cxn modelId="{4CE26BED-94DF-40FD-A191-94BD57710BF0}" type="presParOf" srcId="{441E8785-4553-4A33-916D-872EAC9BC8DE}" destId="{A194B4EC-418D-46B9-8AB2-C79F62BB764C}" srcOrd="2" destOrd="0" presId="urn:microsoft.com/office/officeart/2005/8/layout/process1"/>
    <dgm:cxn modelId="{144188FD-8744-47B6-AD78-D80B8A601F7D}" type="presParOf" srcId="{441E8785-4553-4A33-916D-872EAC9BC8DE}" destId="{2441F589-030F-4A31-99BC-A45E5A463E57}" srcOrd="3" destOrd="0" presId="urn:microsoft.com/office/officeart/2005/8/layout/process1"/>
    <dgm:cxn modelId="{F5B63151-3BEF-4800-B83B-F90396102FED}" type="presParOf" srcId="{2441F589-030F-4A31-99BC-A45E5A463E57}" destId="{B7319119-2625-4456-B245-8BE7B33FE74A}" srcOrd="0" destOrd="0" presId="urn:microsoft.com/office/officeart/2005/8/layout/process1"/>
    <dgm:cxn modelId="{3A72DAF9-12DD-4BC4-8C92-72286B4C2E4C}" type="presParOf" srcId="{441E8785-4553-4A33-916D-872EAC9BC8DE}" destId="{DC62EFC2-9799-4080-AC18-388A406B1D21}" srcOrd="4" destOrd="0" presId="urn:microsoft.com/office/officeart/2005/8/layout/process1"/>
    <dgm:cxn modelId="{C2E82A11-9179-4026-BE78-CDAF3625F3FA}" type="presParOf" srcId="{441E8785-4553-4A33-916D-872EAC9BC8DE}" destId="{B2C49437-B419-45D4-958E-52B6B634E0C8}" srcOrd="5" destOrd="0" presId="urn:microsoft.com/office/officeart/2005/8/layout/process1"/>
    <dgm:cxn modelId="{15D65DF7-8BE7-474F-931F-41E00DF60EFC}" type="presParOf" srcId="{B2C49437-B419-45D4-958E-52B6B634E0C8}" destId="{37E75D64-5875-494A-B293-2A068D67B282}" srcOrd="0" destOrd="0" presId="urn:microsoft.com/office/officeart/2005/8/layout/process1"/>
    <dgm:cxn modelId="{BF73BBA7-6CE7-47C4-96C2-167C4B394596}" type="presParOf" srcId="{441E8785-4553-4A33-916D-872EAC9BC8DE}" destId="{888CA8EB-0E91-42BE-898A-3FDBD1C4249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A8BD68-69E9-41E1-9639-E8F3426EED42}" type="doc">
      <dgm:prSet loTypeId="urn:microsoft.com/office/officeart/2009/3/layout/StepUpProcess" loCatId="process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B460097-1B4C-449C-B5A9-AA9350CAB404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Обучение</a:t>
          </a:r>
          <a:endParaRPr lang="ru-RU" sz="1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8179D4-7F80-462B-B318-797EF7A04C75}" type="parTrans" cxnId="{D4C128E8-A817-4395-A6D8-832A214EE426}">
      <dgm:prSet/>
      <dgm:spPr/>
      <dgm:t>
        <a:bodyPr/>
        <a:lstStyle/>
        <a:p>
          <a:endParaRPr lang="ru-RU"/>
        </a:p>
      </dgm:t>
    </dgm:pt>
    <dgm:pt modelId="{A1139070-CBA1-40C5-8FBF-6576199F7973}" type="sibTrans" cxnId="{D4C128E8-A817-4395-A6D8-832A214EE426}">
      <dgm:prSet/>
      <dgm:spPr/>
      <dgm:t>
        <a:bodyPr/>
        <a:lstStyle/>
        <a:p>
          <a:endParaRPr lang="ru-RU"/>
        </a:p>
      </dgm:t>
    </dgm:pt>
    <dgm:pt modelId="{AA7966B7-14B1-4D15-B140-C3B3E9D29FA4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Мотивация</a:t>
          </a:r>
          <a:endParaRPr lang="ru-RU" sz="1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DCDE1F-D76C-413B-8B2F-E7714108F4AB}" type="parTrans" cxnId="{D7554B7E-5669-4E2D-968D-60C64A54358A}">
      <dgm:prSet/>
      <dgm:spPr/>
      <dgm:t>
        <a:bodyPr/>
        <a:lstStyle/>
        <a:p>
          <a:endParaRPr lang="ru-RU"/>
        </a:p>
      </dgm:t>
    </dgm:pt>
    <dgm:pt modelId="{9F2ADB3F-23D6-48EF-BE2B-ACA9CE1CA659}" type="sibTrans" cxnId="{D7554B7E-5669-4E2D-968D-60C64A54358A}">
      <dgm:prSet/>
      <dgm:spPr/>
      <dgm:t>
        <a:bodyPr/>
        <a:lstStyle/>
        <a:p>
          <a:endParaRPr lang="ru-RU"/>
        </a:p>
      </dgm:t>
    </dgm:pt>
    <dgm:pt modelId="{9CFACA5F-3CA3-4C28-B3FB-164CBCB6A45D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Автоматизация</a:t>
          </a:r>
        </a:p>
      </dgm:t>
    </dgm:pt>
    <dgm:pt modelId="{50874BB5-5ABC-42FD-8038-E29D5F8E7120}" type="parTrans" cxnId="{80A510C0-8E41-4715-B7C8-EF7598974AF9}">
      <dgm:prSet/>
      <dgm:spPr/>
      <dgm:t>
        <a:bodyPr/>
        <a:lstStyle/>
        <a:p>
          <a:endParaRPr lang="ru-RU"/>
        </a:p>
      </dgm:t>
    </dgm:pt>
    <dgm:pt modelId="{BE043796-FAC1-48B0-ACA0-43D402B23544}" type="sibTrans" cxnId="{80A510C0-8E41-4715-B7C8-EF7598974AF9}">
      <dgm:prSet/>
      <dgm:spPr/>
      <dgm:t>
        <a:bodyPr/>
        <a:lstStyle/>
        <a:p>
          <a:endParaRPr lang="ru-RU"/>
        </a:p>
      </dgm:t>
    </dgm:pt>
    <dgm:pt modelId="{102A6AAC-BB4E-474D-9A41-3A317FAAEFB4}">
      <dgm:prSet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Кадровое обеспечение</a:t>
          </a:r>
        </a:p>
      </dgm:t>
    </dgm:pt>
    <dgm:pt modelId="{707258FA-F4DE-42E0-B082-003C13FC7E96}" type="parTrans" cxnId="{A499E0A6-A2FD-47CE-BB03-8D4567A11ECC}">
      <dgm:prSet/>
      <dgm:spPr/>
      <dgm:t>
        <a:bodyPr/>
        <a:lstStyle/>
        <a:p>
          <a:endParaRPr lang="ru-RU"/>
        </a:p>
      </dgm:t>
    </dgm:pt>
    <dgm:pt modelId="{DC234D53-5E5D-4D0E-803A-27504E8A1B93}" type="sibTrans" cxnId="{A499E0A6-A2FD-47CE-BB03-8D4567A11ECC}">
      <dgm:prSet/>
      <dgm:spPr/>
      <dgm:t>
        <a:bodyPr/>
        <a:lstStyle/>
        <a:p>
          <a:endParaRPr lang="ru-RU"/>
        </a:p>
      </dgm:t>
    </dgm:pt>
    <dgm:pt modelId="{984E9B18-9661-4B96-A932-9010D7D24C53}" type="pres">
      <dgm:prSet presAssocID="{F2A8BD68-69E9-41E1-9639-E8F3426EED42}" presName="rootnode" presStyleCnt="0">
        <dgm:presLayoutVars>
          <dgm:chMax/>
          <dgm:chPref/>
          <dgm:dir/>
          <dgm:animLvl val="lvl"/>
        </dgm:presLayoutVars>
      </dgm:prSet>
      <dgm:spPr/>
    </dgm:pt>
    <dgm:pt modelId="{1697B342-0D77-441E-B4A0-499BB3500E66}" type="pres">
      <dgm:prSet presAssocID="{6B460097-1B4C-449C-B5A9-AA9350CAB404}" presName="composite" presStyleCnt="0"/>
      <dgm:spPr/>
    </dgm:pt>
    <dgm:pt modelId="{E881057F-FB24-4F67-818B-973058CA879B}" type="pres">
      <dgm:prSet presAssocID="{6B460097-1B4C-449C-B5A9-AA9350CAB404}" presName="LShape" presStyleLbl="alignNode1" presStyleIdx="0" presStyleCnt="7"/>
      <dgm:spPr/>
    </dgm:pt>
    <dgm:pt modelId="{B6D2356D-3B3E-4248-A6F7-9B3CCF92E45C}" type="pres">
      <dgm:prSet presAssocID="{6B460097-1B4C-449C-B5A9-AA9350CAB404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EF79F006-7CA6-4AC4-9D1C-C4DACE865DAF}" type="pres">
      <dgm:prSet presAssocID="{6B460097-1B4C-449C-B5A9-AA9350CAB404}" presName="Triangle" presStyleLbl="alignNode1" presStyleIdx="1" presStyleCnt="7"/>
      <dgm:spPr/>
    </dgm:pt>
    <dgm:pt modelId="{C9259111-44B1-4B14-B548-2770DF4E17D2}" type="pres">
      <dgm:prSet presAssocID="{A1139070-CBA1-40C5-8FBF-6576199F7973}" presName="sibTrans" presStyleCnt="0"/>
      <dgm:spPr/>
    </dgm:pt>
    <dgm:pt modelId="{C5B7BA5A-B6D3-4AED-A816-5DD35CC35816}" type="pres">
      <dgm:prSet presAssocID="{A1139070-CBA1-40C5-8FBF-6576199F7973}" presName="space" presStyleCnt="0"/>
      <dgm:spPr/>
    </dgm:pt>
    <dgm:pt modelId="{73BFAA29-DBF8-4741-8C93-FE6737C8C317}" type="pres">
      <dgm:prSet presAssocID="{AA7966B7-14B1-4D15-B140-C3B3E9D29FA4}" presName="composite" presStyleCnt="0"/>
      <dgm:spPr/>
    </dgm:pt>
    <dgm:pt modelId="{5FEE2C9D-CBF2-4A37-A293-F5BD0ADE501E}" type="pres">
      <dgm:prSet presAssocID="{AA7966B7-14B1-4D15-B140-C3B3E9D29FA4}" presName="LShape" presStyleLbl="alignNode1" presStyleIdx="2" presStyleCnt="7"/>
      <dgm:spPr/>
    </dgm:pt>
    <dgm:pt modelId="{BF6128BE-A6EC-4671-A7FC-8678ADE5F30B}" type="pres">
      <dgm:prSet presAssocID="{AA7966B7-14B1-4D15-B140-C3B3E9D29FA4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4DB2398E-FFB0-416D-922C-BFC0D08D902E}" type="pres">
      <dgm:prSet presAssocID="{AA7966B7-14B1-4D15-B140-C3B3E9D29FA4}" presName="Triangle" presStyleLbl="alignNode1" presStyleIdx="3" presStyleCnt="7"/>
      <dgm:spPr/>
    </dgm:pt>
    <dgm:pt modelId="{0672866B-2559-4A82-A66D-702347972D85}" type="pres">
      <dgm:prSet presAssocID="{9F2ADB3F-23D6-48EF-BE2B-ACA9CE1CA659}" presName="sibTrans" presStyleCnt="0"/>
      <dgm:spPr/>
    </dgm:pt>
    <dgm:pt modelId="{D0D9662B-D152-4A40-9100-796E1E663259}" type="pres">
      <dgm:prSet presAssocID="{9F2ADB3F-23D6-48EF-BE2B-ACA9CE1CA659}" presName="space" presStyleCnt="0"/>
      <dgm:spPr/>
    </dgm:pt>
    <dgm:pt modelId="{E08B0EC1-C510-4E8A-8525-3D4212FFDF01}" type="pres">
      <dgm:prSet presAssocID="{102A6AAC-BB4E-474D-9A41-3A317FAAEFB4}" presName="composite" presStyleCnt="0"/>
      <dgm:spPr/>
    </dgm:pt>
    <dgm:pt modelId="{9A9C1AAA-10B4-4330-9001-71CA7834F288}" type="pres">
      <dgm:prSet presAssocID="{102A6AAC-BB4E-474D-9A41-3A317FAAEFB4}" presName="LShape" presStyleLbl="alignNode1" presStyleIdx="4" presStyleCnt="7"/>
      <dgm:spPr/>
    </dgm:pt>
    <dgm:pt modelId="{8846BAEB-DA04-4984-B63A-2B7DE1F915DA}" type="pres">
      <dgm:prSet presAssocID="{102A6AAC-BB4E-474D-9A41-3A317FAAEFB4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2E0EF999-3AAF-4C85-81DD-FAEA04D193CC}" type="pres">
      <dgm:prSet presAssocID="{102A6AAC-BB4E-474D-9A41-3A317FAAEFB4}" presName="Triangle" presStyleLbl="alignNode1" presStyleIdx="5" presStyleCnt="7"/>
      <dgm:spPr/>
    </dgm:pt>
    <dgm:pt modelId="{CDBFB468-CF48-4ACD-8A5C-245A2FA1B299}" type="pres">
      <dgm:prSet presAssocID="{DC234D53-5E5D-4D0E-803A-27504E8A1B93}" presName="sibTrans" presStyleCnt="0"/>
      <dgm:spPr/>
    </dgm:pt>
    <dgm:pt modelId="{33415159-3686-4677-9875-890FD495EFA2}" type="pres">
      <dgm:prSet presAssocID="{DC234D53-5E5D-4D0E-803A-27504E8A1B93}" presName="space" presStyleCnt="0"/>
      <dgm:spPr/>
    </dgm:pt>
    <dgm:pt modelId="{FB232E10-D679-47D8-9700-CBF735659C56}" type="pres">
      <dgm:prSet presAssocID="{9CFACA5F-3CA3-4C28-B3FB-164CBCB6A45D}" presName="composite" presStyleCnt="0"/>
      <dgm:spPr/>
    </dgm:pt>
    <dgm:pt modelId="{75BE9446-8C9D-4F12-9AEC-B51F08D033E9}" type="pres">
      <dgm:prSet presAssocID="{9CFACA5F-3CA3-4C28-B3FB-164CBCB6A45D}" presName="LShape" presStyleLbl="alignNode1" presStyleIdx="6" presStyleCnt="7"/>
      <dgm:spPr/>
    </dgm:pt>
    <dgm:pt modelId="{0ADF0D4C-36A9-4B6B-B6AE-707688432827}" type="pres">
      <dgm:prSet presAssocID="{9CFACA5F-3CA3-4C28-B3FB-164CBCB6A45D}" presName="ParentText" presStyleLbl="revTx" presStyleIdx="3" presStyleCnt="4" custScaleX="118944" custLinFactNeighborX="11554" custLinFactNeighborY="-1283">
        <dgm:presLayoutVars>
          <dgm:chMax val="0"/>
          <dgm:chPref val="0"/>
          <dgm:bulletEnabled val="1"/>
        </dgm:presLayoutVars>
      </dgm:prSet>
      <dgm:spPr/>
    </dgm:pt>
  </dgm:ptLst>
  <dgm:cxnLst>
    <dgm:cxn modelId="{F3999E08-F53D-4955-A2F0-8A8B25BE9B29}" type="presOf" srcId="{9CFACA5F-3CA3-4C28-B3FB-164CBCB6A45D}" destId="{0ADF0D4C-36A9-4B6B-B6AE-707688432827}" srcOrd="0" destOrd="0" presId="urn:microsoft.com/office/officeart/2009/3/layout/StepUpProcess"/>
    <dgm:cxn modelId="{D7554B7E-5669-4E2D-968D-60C64A54358A}" srcId="{F2A8BD68-69E9-41E1-9639-E8F3426EED42}" destId="{AA7966B7-14B1-4D15-B140-C3B3E9D29FA4}" srcOrd="1" destOrd="0" parTransId="{87DCDE1F-D76C-413B-8B2F-E7714108F4AB}" sibTransId="{9F2ADB3F-23D6-48EF-BE2B-ACA9CE1CA659}"/>
    <dgm:cxn modelId="{33280094-1CC8-473B-8CFA-B4E1F2A2DC65}" type="presOf" srcId="{F2A8BD68-69E9-41E1-9639-E8F3426EED42}" destId="{984E9B18-9661-4B96-A932-9010D7D24C53}" srcOrd="0" destOrd="0" presId="urn:microsoft.com/office/officeart/2009/3/layout/StepUpProcess"/>
    <dgm:cxn modelId="{A499E0A6-A2FD-47CE-BB03-8D4567A11ECC}" srcId="{F2A8BD68-69E9-41E1-9639-E8F3426EED42}" destId="{102A6AAC-BB4E-474D-9A41-3A317FAAEFB4}" srcOrd="2" destOrd="0" parTransId="{707258FA-F4DE-42E0-B082-003C13FC7E96}" sibTransId="{DC234D53-5E5D-4D0E-803A-27504E8A1B93}"/>
    <dgm:cxn modelId="{D7912BAE-BCBE-4F07-AE23-97338E42B77B}" type="presOf" srcId="{102A6AAC-BB4E-474D-9A41-3A317FAAEFB4}" destId="{8846BAEB-DA04-4984-B63A-2B7DE1F915DA}" srcOrd="0" destOrd="0" presId="urn:microsoft.com/office/officeart/2009/3/layout/StepUpProcess"/>
    <dgm:cxn modelId="{80A510C0-8E41-4715-B7C8-EF7598974AF9}" srcId="{F2A8BD68-69E9-41E1-9639-E8F3426EED42}" destId="{9CFACA5F-3CA3-4C28-B3FB-164CBCB6A45D}" srcOrd="3" destOrd="0" parTransId="{50874BB5-5ABC-42FD-8038-E29D5F8E7120}" sibTransId="{BE043796-FAC1-48B0-ACA0-43D402B23544}"/>
    <dgm:cxn modelId="{717DA7CD-0DE7-497A-AB89-4470C0A09F86}" type="presOf" srcId="{AA7966B7-14B1-4D15-B140-C3B3E9D29FA4}" destId="{BF6128BE-A6EC-4671-A7FC-8678ADE5F30B}" srcOrd="0" destOrd="0" presId="urn:microsoft.com/office/officeart/2009/3/layout/StepUpProcess"/>
    <dgm:cxn modelId="{5BD174D3-4201-445C-8977-0C88D796E35C}" type="presOf" srcId="{6B460097-1B4C-449C-B5A9-AA9350CAB404}" destId="{B6D2356D-3B3E-4248-A6F7-9B3CCF92E45C}" srcOrd="0" destOrd="0" presId="urn:microsoft.com/office/officeart/2009/3/layout/StepUpProcess"/>
    <dgm:cxn modelId="{D4C128E8-A817-4395-A6D8-832A214EE426}" srcId="{F2A8BD68-69E9-41E1-9639-E8F3426EED42}" destId="{6B460097-1B4C-449C-B5A9-AA9350CAB404}" srcOrd="0" destOrd="0" parTransId="{6A8179D4-7F80-462B-B318-797EF7A04C75}" sibTransId="{A1139070-CBA1-40C5-8FBF-6576199F7973}"/>
    <dgm:cxn modelId="{BDB0F527-BAEB-4876-B193-8E86A588BD5E}" type="presParOf" srcId="{984E9B18-9661-4B96-A932-9010D7D24C53}" destId="{1697B342-0D77-441E-B4A0-499BB3500E66}" srcOrd="0" destOrd="0" presId="urn:microsoft.com/office/officeart/2009/3/layout/StepUpProcess"/>
    <dgm:cxn modelId="{F5069A63-6711-4C34-A7B8-173F1E74944D}" type="presParOf" srcId="{1697B342-0D77-441E-B4A0-499BB3500E66}" destId="{E881057F-FB24-4F67-818B-973058CA879B}" srcOrd="0" destOrd="0" presId="urn:microsoft.com/office/officeart/2009/3/layout/StepUpProcess"/>
    <dgm:cxn modelId="{604715CD-69F6-4E4B-ADE6-E7AEB7BE593C}" type="presParOf" srcId="{1697B342-0D77-441E-B4A0-499BB3500E66}" destId="{B6D2356D-3B3E-4248-A6F7-9B3CCF92E45C}" srcOrd="1" destOrd="0" presId="urn:microsoft.com/office/officeart/2009/3/layout/StepUpProcess"/>
    <dgm:cxn modelId="{9359D1E8-912C-4844-B1FF-B17442BB863E}" type="presParOf" srcId="{1697B342-0D77-441E-B4A0-499BB3500E66}" destId="{EF79F006-7CA6-4AC4-9D1C-C4DACE865DAF}" srcOrd="2" destOrd="0" presId="urn:microsoft.com/office/officeart/2009/3/layout/StepUpProcess"/>
    <dgm:cxn modelId="{02E2D682-5293-4EE6-8F39-713AF8F1083F}" type="presParOf" srcId="{984E9B18-9661-4B96-A932-9010D7D24C53}" destId="{C9259111-44B1-4B14-B548-2770DF4E17D2}" srcOrd="1" destOrd="0" presId="urn:microsoft.com/office/officeart/2009/3/layout/StepUpProcess"/>
    <dgm:cxn modelId="{99B856FF-7686-4A23-9E5B-B8AC9B66C17B}" type="presParOf" srcId="{C9259111-44B1-4B14-B548-2770DF4E17D2}" destId="{C5B7BA5A-B6D3-4AED-A816-5DD35CC35816}" srcOrd="0" destOrd="0" presId="urn:microsoft.com/office/officeart/2009/3/layout/StepUpProcess"/>
    <dgm:cxn modelId="{20EEB8A2-D1E4-4AFB-879A-38CCAA8AFB59}" type="presParOf" srcId="{984E9B18-9661-4B96-A932-9010D7D24C53}" destId="{73BFAA29-DBF8-4741-8C93-FE6737C8C317}" srcOrd="2" destOrd="0" presId="urn:microsoft.com/office/officeart/2009/3/layout/StepUpProcess"/>
    <dgm:cxn modelId="{2FB8BCCF-F18E-45DC-B1D0-CA9C94D7F5ED}" type="presParOf" srcId="{73BFAA29-DBF8-4741-8C93-FE6737C8C317}" destId="{5FEE2C9D-CBF2-4A37-A293-F5BD0ADE501E}" srcOrd="0" destOrd="0" presId="urn:microsoft.com/office/officeart/2009/3/layout/StepUpProcess"/>
    <dgm:cxn modelId="{7B1838BE-B2CA-40D4-B423-9BD4908FEEB4}" type="presParOf" srcId="{73BFAA29-DBF8-4741-8C93-FE6737C8C317}" destId="{BF6128BE-A6EC-4671-A7FC-8678ADE5F30B}" srcOrd="1" destOrd="0" presId="urn:microsoft.com/office/officeart/2009/3/layout/StepUpProcess"/>
    <dgm:cxn modelId="{66C83634-5683-4403-87FE-61330AAD7E5F}" type="presParOf" srcId="{73BFAA29-DBF8-4741-8C93-FE6737C8C317}" destId="{4DB2398E-FFB0-416D-922C-BFC0D08D902E}" srcOrd="2" destOrd="0" presId="urn:microsoft.com/office/officeart/2009/3/layout/StepUpProcess"/>
    <dgm:cxn modelId="{48640AC5-EF88-46CB-A058-2103BD67001C}" type="presParOf" srcId="{984E9B18-9661-4B96-A932-9010D7D24C53}" destId="{0672866B-2559-4A82-A66D-702347972D85}" srcOrd="3" destOrd="0" presId="urn:microsoft.com/office/officeart/2009/3/layout/StepUpProcess"/>
    <dgm:cxn modelId="{7375BA4A-36F4-436B-935B-3A4A70F2B9AC}" type="presParOf" srcId="{0672866B-2559-4A82-A66D-702347972D85}" destId="{D0D9662B-D152-4A40-9100-796E1E663259}" srcOrd="0" destOrd="0" presId="urn:microsoft.com/office/officeart/2009/3/layout/StepUpProcess"/>
    <dgm:cxn modelId="{5EDA3D3F-3C29-4782-A85C-FDF5C6D42A4B}" type="presParOf" srcId="{984E9B18-9661-4B96-A932-9010D7D24C53}" destId="{E08B0EC1-C510-4E8A-8525-3D4212FFDF01}" srcOrd="4" destOrd="0" presId="urn:microsoft.com/office/officeart/2009/3/layout/StepUpProcess"/>
    <dgm:cxn modelId="{516F4F34-862A-4A95-97DA-7A3FECCE5620}" type="presParOf" srcId="{E08B0EC1-C510-4E8A-8525-3D4212FFDF01}" destId="{9A9C1AAA-10B4-4330-9001-71CA7834F288}" srcOrd="0" destOrd="0" presId="urn:microsoft.com/office/officeart/2009/3/layout/StepUpProcess"/>
    <dgm:cxn modelId="{2D035DC8-BE0A-4BEE-B2A3-B65A2081B11A}" type="presParOf" srcId="{E08B0EC1-C510-4E8A-8525-3D4212FFDF01}" destId="{8846BAEB-DA04-4984-B63A-2B7DE1F915DA}" srcOrd="1" destOrd="0" presId="urn:microsoft.com/office/officeart/2009/3/layout/StepUpProcess"/>
    <dgm:cxn modelId="{18341C6C-94A6-4041-B924-C6A642C33781}" type="presParOf" srcId="{E08B0EC1-C510-4E8A-8525-3D4212FFDF01}" destId="{2E0EF999-3AAF-4C85-81DD-FAEA04D193CC}" srcOrd="2" destOrd="0" presId="urn:microsoft.com/office/officeart/2009/3/layout/StepUpProcess"/>
    <dgm:cxn modelId="{99C00030-59B9-47A8-A12C-8D80903D9C61}" type="presParOf" srcId="{984E9B18-9661-4B96-A932-9010D7D24C53}" destId="{CDBFB468-CF48-4ACD-8A5C-245A2FA1B299}" srcOrd="5" destOrd="0" presId="urn:microsoft.com/office/officeart/2009/3/layout/StepUpProcess"/>
    <dgm:cxn modelId="{E69B3795-EE47-468E-83D5-D645C94CD3AD}" type="presParOf" srcId="{CDBFB468-CF48-4ACD-8A5C-245A2FA1B299}" destId="{33415159-3686-4677-9875-890FD495EFA2}" srcOrd="0" destOrd="0" presId="urn:microsoft.com/office/officeart/2009/3/layout/StepUpProcess"/>
    <dgm:cxn modelId="{0A604731-1080-4D80-B47D-25C58BDDD0C9}" type="presParOf" srcId="{984E9B18-9661-4B96-A932-9010D7D24C53}" destId="{FB232E10-D679-47D8-9700-CBF735659C56}" srcOrd="6" destOrd="0" presId="urn:microsoft.com/office/officeart/2009/3/layout/StepUpProcess"/>
    <dgm:cxn modelId="{BE9D372F-F0D9-49CB-8B61-71FD5B08FC3E}" type="presParOf" srcId="{FB232E10-D679-47D8-9700-CBF735659C56}" destId="{75BE9446-8C9D-4F12-9AEC-B51F08D033E9}" srcOrd="0" destOrd="0" presId="urn:microsoft.com/office/officeart/2009/3/layout/StepUpProcess"/>
    <dgm:cxn modelId="{449CB880-5300-4824-B4C4-F6A073F83B63}" type="presParOf" srcId="{FB232E10-D679-47D8-9700-CBF735659C56}" destId="{0ADF0D4C-36A9-4B6B-B6AE-70768843282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6A3FC-41A7-4140-9587-38D6577884EF}">
      <dsp:nvSpPr>
        <dsp:cNvPr id="0" name=""/>
        <dsp:cNvSpPr/>
      </dsp:nvSpPr>
      <dsp:spPr>
        <a:xfrm>
          <a:off x="686435" y="0"/>
          <a:ext cx="7779596" cy="4471476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28EE6B-0035-4B2C-AFAB-4C46A2AACE09}">
      <dsp:nvSpPr>
        <dsp:cNvPr id="0" name=""/>
        <dsp:cNvSpPr/>
      </dsp:nvSpPr>
      <dsp:spPr>
        <a:xfrm>
          <a:off x="2001" y="1484279"/>
          <a:ext cx="2457063" cy="150291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 работа</a:t>
          </a:r>
        </a:p>
      </dsp:txBody>
      <dsp:txXfrm>
        <a:off x="75367" y="1557645"/>
        <a:ext cx="2310331" cy="1356184"/>
      </dsp:txXfrm>
    </dsp:sp>
    <dsp:sp modelId="{93FD03DA-751C-4E98-881C-8C7B7C0A850C}">
      <dsp:nvSpPr>
        <dsp:cNvPr id="0" name=""/>
        <dsp:cNvSpPr/>
      </dsp:nvSpPr>
      <dsp:spPr>
        <a:xfrm>
          <a:off x="2777702" y="1341442"/>
          <a:ext cx="1911828" cy="1788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Кадетские классы</a:t>
          </a:r>
        </a:p>
      </dsp:txBody>
      <dsp:txXfrm>
        <a:off x="2865014" y="1428754"/>
        <a:ext cx="1737204" cy="1613966"/>
      </dsp:txXfrm>
    </dsp:sp>
    <dsp:sp modelId="{D0667433-1AE8-4931-B60D-2A96F8594B89}">
      <dsp:nvSpPr>
        <dsp:cNvPr id="0" name=""/>
        <dsp:cNvSpPr/>
      </dsp:nvSpPr>
      <dsp:spPr>
        <a:xfrm>
          <a:off x="5008169" y="1341442"/>
          <a:ext cx="1911828" cy="1788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Кружки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5481" y="1428754"/>
        <a:ext cx="1737204" cy="1613966"/>
      </dsp:txXfrm>
    </dsp:sp>
    <dsp:sp modelId="{4545C922-4CE8-4CE5-9DB9-4FD60E198BAA}">
      <dsp:nvSpPr>
        <dsp:cNvPr id="0" name=""/>
        <dsp:cNvSpPr/>
      </dsp:nvSpPr>
      <dsp:spPr>
        <a:xfrm>
          <a:off x="7238636" y="1341442"/>
          <a:ext cx="1911828" cy="1788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Семинары, практикумы</a:t>
          </a:r>
        </a:p>
      </dsp:txBody>
      <dsp:txXfrm>
        <a:off x="7325948" y="1428754"/>
        <a:ext cx="1737204" cy="16139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3B164-8731-43CF-81A8-7D450A268B8D}">
      <dsp:nvSpPr>
        <dsp:cNvPr id="0" name=""/>
        <dsp:cNvSpPr/>
      </dsp:nvSpPr>
      <dsp:spPr>
        <a:xfrm>
          <a:off x="4432" y="1513218"/>
          <a:ext cx="1937941" cy="116276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Аудит кадрового потенциала</a:t>
          </a:r>
        </a:p>
      </dsp:txBody>
      <dsp:txXfrm>
        <a:off x="38488" y="1547274"/>
        <a:ext cx="1869829" cy="1094652"/>
      </dsp:txXfrm>
    </dsp:sp>
    <dsp:sp modelId="{38B4968F-D77D-4ADE-BDFF-68307A144381}">
      <dsp:nvSpPr>
        <dsp:cNvPr id="0" name=""/>
        <dsp:cNvSpPr/>
      </dsp:nvSpPr>
      <dsp:spPr>
        <a:xfrm>
          <a:off x="2136167" y="1854296"/>
          <a:ext cx="410843" cy="4806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2136167" y="1950418"/>
        <a:ext cx="287590" cy="288365"/>
      </dsp:txXfrm>
    </dsp:sp>
    <dsp:sp modelId="{A194B4EC-418D-46B9-8AB2-C79F62BB764C}">
      <dsp:nvSpPr>
        <dsp:cNvPr id="0" name=""/>
        <dsp:cNvSpPr/>
      </dsp:nvSpPr>
      <dsp:spPr>
        <a:xfrm>
          <a:off x="2717549" y="1513218"/>
          <a:ext cx="1937941" cy="116276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Стратегическое целеполагание</a:t>
          </a:r>
        </a:p>
      </dsp:txBody>
      <dsp:txXfrm>
        <a:off x="2751605" y="1547274"/>
        <a:ext cx="1869829" cy="1094652"/>
      </dsp:txXfrm>
    </dsp:sp>
    <dsp:sp modelId="{2441F589-030F-4A31-99BC-A45E5A463E57}">
      <dsp:nvSpPr>
        <dsp:cNvPr id="0" name=""/>
        <dsp:cNvSpPr/>
      </dsp:nvSpPr>
      <dsp:spPr>
        <a:xfrm>
          <a:off x="4849284" y="1854296"/>
          <a:ext cx="410843" cy="4806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4849284" y="1950418"/>
        <a:ext cx="287590" cy="288365"/>
      </dsp:txXfrm>
    </dsp:sp>
    <dsp:sp modelId="{DC62EFC2-9799-4080-AC18-388A406B1D21}">
      <dsp:nvSpPr>
        <dsp:cNvPr id="0" name=""/>
        <dsp:cNvSpPr/>
      </dsp:nvSpPr>
      <dsp:spPr>
        <a:xfrm>
          <a:off x="5430667" y="1513218"/>
          <a:ext cx="1937941" cy="116276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мероприятий</a:t>
          </a:r>
        </a:p>
      </dsp:txBody>
      <dsp:txXfrm>
        <a:off x="5464723" y="1547274"/>
        <a:ext cx="1869829" cy="1094652"/>
      </dsp:txXfrm>
    </dsp:sp>
    <dsp:sp modelId="{B2C49437-B419-45D4-958E-52B6B634E0C8}">
      <dsp:nvSpPr>
        <dsp:cNvPr id="0" name=""/>
        <dsp:cNvSpPr/>
      </dsp:nvSpPr>
      <dsp:spPr>
        <a:xfrm>
          <a:off x="7562402" y="1854296"/>
          <a:ext cx="410843" cy="4806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7562402" y="1950418"/>
        <a:ext cx="287590" cy="288365"/>
      </dsp:txXfrm>
    </dsp:sp>
    <dsp:sp modelId="{888CA8EB-0E91-42BE-898A-3FDBD1C42495}">
      <dsp:nvSpPr>
        <dsp:cNvPr id="0" name=""/>
        <dsp:cNvSpPr/>
      </dsp:nvSpPr>
      <dsp:spPr>
        <a:xfrm>
          <a:off x="8143784" y="1513218"/>
          <a:ext cx="1937941" cy="116276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эффективности</a:t>
          </a:r>
        </a:p>
      </dsp:txBody>
      <dsp:txXfrm>
        <a:off x="8177840" y="1547274"/>
        <a:ext cx="1869829" cy="10946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81057F-FB24-4F67-818B-973058CA879B}">
      <dsp:nvSpPr>
        <dsp:cNvPr id="0" name=""/>
        <dsp:cNvSpPr/>
      </dsp:nvSpPr>
      <dsp:spPr>
        <a:xfrm rot="5400000">
          <a:off x="964505" y="1210986"/>
          <a:ext cx="1170979" cy="194848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D2356D-3B3E-4248-A6F7-9B3CCF92E45C}">
      <dsp:nvSpPr>
        <dsp:cNvPr id="0" name=""/>
        <dsp:cNvSpPr/>
      </dsp:nvSpPr>
      <dsp:spPr>
        <a:xfrm>
          <a:off x="769040" y="1793163"/>
          <a:ext cx="1759101" cy="1541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Обучение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9040" y="1793163"/>
        <a:ext cx="1759101" cy="1541955"/>
      </dsp:txXfrm>
    </dsp:sp>
    <dsp:sp modelId="{EF79F006-7CA6-4AC4-9D1C-C4DACE865DAF}">
      <dsp:nvSpPr>
        <dsp:cNvPr id="0" name=""/>
        <dsp:cNvSpPr/>
      </dsp:nvSpPr>
      <dsp:spPr>
        <a:xfrm>
          <a:off x="2196236" y="1067537"/>
          <a:ext cx="331906" cy="3319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EE2C9D-CBF2-4A37-A293-F5BD0ADE501E}">
      <dsp:nvSpPr>
        <dsp:cNvPr id="0" name=""/>
        <dsp:cNvSpPr/>
      </dsp:nvSpPr>
      <dsp:spPr>
        <a:xfrm rot="5400000">
          <a:off x="3117990" y="678105"/>
          <a:ext cx="1170979" cy="194848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6128BE-A6EC-4671-A7FC-8678ADE5F30B}">
      <dsp:nvSpPr>
        <dsp:cNvPr id="0" name=""/>
        <dsp:cNvSpPr/>
      </dsp:nvSpPr>
      <dsp:spPr>
        <a:xfrm>
          <a:off x="2922524" y="1260281"/>
          <a:ext cx="1759101" cy="1541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Мотивация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22524" y="1260281"/>
        <a:ext cx="1759101" cy="1541955"/>
      </dsp:txXfrm>
    </dsp:sp>
    <dsp:sp modelId="{4DB2398E-FFB0-416D-922C-BFC0D08D902E}">
      <dsp:nvSpPr>
        <dsp:cNvPr id="0" name=""/>
        <dsp:cNvSpPr/>
      </dsp:nvSpPr>
      <dsp:spPr>
        <a:xfrm>
          <a:off x="4349720" y="534655"/>
          <a:ext cx="331906" cy="3319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9C1AAA-10B4-4330-9001-71CA7834F288}">
      <dsp:nvSpPr>
        <dsp:cNvPr id="0" name=""/>
        <dsp:cNvSpPr/>
      </dsp:nvSpPr>
      <dsp:spPr>
        <a:xfrm rot="5400000">
          <a:off x="5271474" y="145223"/>
          <a:ext cx="1170979" cy="194848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46BAEB-DA04-4984-B63A-2B7DE1F915DA}">
      <dsp:nvSpPr>
        <dsp:cNvPr id="0" name=""/>
        <dsp:cNvSpPr/>
      </dsp:nvSpPr>
      <dsp:spPr>
        <a:xfrm>
          <a:off x="5076008" y="727399"/>
          <a:ext cx="1759101" cy="1541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Кадровое обеспечение</a:t>
          </a:r>
        </a:p>
      </dsp:txBody>
      <dsp:txXfrm>
        <a:off x="5076008" y="727399"/>
        <a:ext cx="1759101" cy="1541955"/>
      </dsp:txXfrm>
    </dsp:sp>
    <dsp:sp modelId="{2E0EF999-3AAF-4C85-81DD-FAEA04D193CC}">
      <dsp:nvSpPr>
        <dsp:cNvPr id="0" name=""/>
        <dsp:cNvSpPr/>
      </dsp:nvSpPr>
      <dsp:spPr>
        <a:xfrm>
          <a:off x="6503204" y="1773"/>
          <a:ext cx="331906" cy="331906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BE9446-8C9D-4F12-9AEC-B51F08D033E9}">
      <dsp:nvSpPr>
        <dsp:cNvPr id="0" name=""/>
        <dsp:cNvSpPr/>
      </dsp:nvSpPr>
      <dsp:spPr>
        <a:xfrm rot="5400000">
          <a:off x="7424958" y="-387658"/>
          <a:ext cx="1170979" cy="1948483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DF0D4C-36A9-4B6B-B6AE-707688432827}">
      <dsp:nvSpPr>
        <dsp:cNvPr id="0" name=""/>
        <dsp:cNvSpPr/>
      </dsp:nvSpPr>
      <dsp:spPr>
        <a:xfrm>
          <a:off x="7266117" y="174734"/>
          <a:ext cx="2092346" cy="15419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Автоматизация</a:t>
          </a:r>
        </a:p>
      </dsp:txBody>
      <dsp:txXfrm>
        <a:off x="7266117" y="174734"/>
        <a:ext cx="2092346" cy="1541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069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00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913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4452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940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612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005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5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30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72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21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86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082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694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36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686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186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EF10D42-78D2-44C6-830A-A94E89EAAD06}" type="datetimeFigureOut">
              <a:rPr lang="ru-RU" smtClean="0"/>
              <a:t>23.04.2026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0EB7209-AA46-4E9B-9161-887FDF23D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5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chart" Target="../charts/char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microsoft.com/office/2007/relationships/diagramDrawing" Target="../diagrams/drawing1.xml"/><Relationship Id="rId4" Type="http://schemas.openxmlformats.org/officeDocument/2006/relationships/image" Target="../media/image10.png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diagramLayout" Target="../diagrams/layout3.xml"/><Relationship Id="rId12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image" Target="../media/image18.png"/><Relationship Id="rId5" Type="http://schemas.microsoft.com/office/2007/relationships/hdphoto" Target="../media/hdphoto3.wdp"/><Relationship Id="rId10" Type="http://schemas.microsoft.com/office/2007/relationships/diagramDrawing" Target="../diagrams/drawing3.xml"/><Relationship Id="rId4" Type="http://schemas.openxmlformats.org/officeDocument/2006/relationships/image" Target="../media/image17.png"/><Relationship Id="rId9" Type="http://schemas.openxmlformats.org/officeDocument/2006/relationships/diagramColors" Target="../diagrams/colors3.xml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2F7F4B2-AD3D-4B86-ADAD-E3E44A2700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-543933"/>
            <a:ext cx="6858000" cy="2387600"/>
          </a:xfrm>
          <a:effectLst/>
        </p:spPr>
        <p:txBody>
          <a:bodyPr>
            <a:normAutofit/>
          </a:bodyPr>
          <a:lstStyle/>
          <a:p>
            <a:pPr algn="ctr"/>
            <a: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федерального государственного бюджетного</a:t>
            </a:r>
            <a:b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образовательного учреждения высшего образования </a:t>
            </a:r>
            <a:b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</a:t>
            </a:r>
            <a:b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</a:t>
            </a:r>
            <a:b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Федерации» </a:t>
            </a:r>
            <a:br>
              <a:rPr lang="ru-RU" sz="1400" dirty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n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14C718F8-1C4A-44F5-AD32-4616065E5DA2}"/>
              </a:ext>
            </a:extLst>
          </p:cNvPr>
          <p:cNvSpPr txBox="1">
            <a:spLocks/>
          </p:cNvSpPr>
          <p:nvPr/>
        </p:nvSpPr>
        <p:spPr>
          <a:xfrm>
            <a:off x="2421466" y="1689146"/>
            <a:ext cx="7349067" cy="238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Кафедра экономики и управления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Управление кадровым потенциалом организации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FAD4"/>
              </a:buClr>
              <a:buSzTx/>
              <a:buFont typeface="Wingdings" charset="2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4180BB3-92AA-4957-BC32-A8C57A088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671077"/>
              </p:ext>
            </p:extLst>
          </p:nvPr>
        </p:nvGraphicFramePr>
        <p:xfrm>
          <a:off x="260798" y="4327301"/>
          <a:ext cx="11778802" cy="1219200"/>
        </p:xfrm>
        <a:graphic>
          <a:graphicData uri="http://schemas.openxmlformats.org/drawingml/2006/table">
            <a:tbl>
              <a:tblPr firstRow="1" bandRow="1">
                <a:effectLst/>
              </a:tblPr>
              <a:tblGrid>
                <a:gridCol w="5889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9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143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руководитель </a:t>
                      </a:r>
                    </a:p>
                    <a:p>
                      <a:pPr algn="l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Заведующая кафедрой «Экономика и управление»</a:t>
                      </a:r>
                    </a:p>
                    <a:p>
                      <a:pPr algn="l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д-р. экон. наук, доцент</a:t>
                      </a:r>
                    </a:p>
                    <a:p>
                      <a:pPr algn="l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Кулакова Людмила Ивановна</a:t>
                      </a:r>
                    </a:p>
                    <a:p>
                      <a:pPr algn="l"/>
                      <a:endParaRPr lang="ru-RU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выполнила </a:t>
                      </a:r>
                    </a:p>
                    <a:p>
                      <a:pPr algn="r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студентка группы БЭ-2022 </a:t>
                      </a:r>
                    </a:p>
                    <a:p>
                      <a:pPr algn="r"/>
                      <a:r>
                        <a:rPr lang="ru-RU" sz="1400" b="0" cap="none" spc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Евтюхова Валентина Сергеевна</a:t>
                      </a:r>
                    </a:p>
                    <a:p>
                      <a:pPr algn="r"/>
                      <a:endParaRPr lang="ru-RU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/>
                      <a:endParaRPr lang="ru-RU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936AADD-E9E2-4622-B3B0-EF37C2AA1709}"/>
              </a:ext>
            </a:extLst>
          </p:cNvPr>
          <p:cNvSpPr txBox="1"/>
          <p:nvPr/>
        </p:nvSpPr>
        <p:spPr>
          <a:xfrm>
            <a:off x="4771752" y="6213089"/>
            <a:ext cx="2648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pPr algn="ctr" defTabSz="91440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</p:txBody>
      </p:sp>
      <p:sp>
        <p:nvSpPr>
          <p:cNvPr id="11" name="Блок-схема: задержка 10">
            <a:extLst>
              <a:ext uri="{FF2B5EF4-FFF2-40B4-BE49-F238E27FC236}">
                <a16:creationId xmlns:a16="http://schemas.microsoft.com/office/drawing/2014/main" id="{ECA06E87-4F02-4FC4-9CF6-9595C40BA656}"/>
              </a:ext>
            </a:extLst>
          </p:cNvPr>
          <p:cNvSpPr/>
          <p:nvPr/>
        </p:nvSpPr>
        <p:spPr>
          <a:xfrm rot="2317362">
            <a:off x="-321204" y="-611099"/>
            <a:ext cx="1781293" cy="2521932"/>
          </a:xfrm>
          <a:custGeom>
            <a:avLst/>
            <a:gdLst>
              <a:gd name="connsiteX0" fmla="*/ 0 w 1781293"/>
              <a:gd name="connsiteY0" fmla="*/ 790979 h 2521932"/>
              <a:gd name="connsiteX1" fmla="*/ 1507067 w 1781293"/>
              <a:gd name="connsiteY1" fmla="*/ 0 h 2521932"/>
              <a:gd name="connsiteX2" fmla="*/ 1498600 w 1781293"/>
              <a:gd name="connsiteY2" fmla="*/ 1212289 h 2521932"/>
              <a:gd name="connsiteX3" fmla="*/ 1507067 w 1781293"/>
              <a:gd name="connsiteY3" fmla="*/ 2521932 h 2521932"/>
              <a:gd name="connsiteX4" fmla="*/ 977816 w 1781293"/>
              <a:gd name="connsiteY4" fmla="*/ 2521932 h 2521932"/>
              <a:gd name="connsiteX5" fmla="*/ 381000 w 1781293"/>
              <a:gd name="connsiteY5" fmla="*/ 2521932 h 2521932"/>
              <a:gd name="connsiteX6" fmla="*/ 257810 w 1781293"/>
              <a:gd name="connsiteY6" fmla="*/ 1962257 h 2521932"/>
              <a:gd name="connsiteX7" fmla="*/ 127000 w 1781293"/>
              <a:gd name="connsiteY7" fmla="*/ 1367963 h 2521932"/>
              <a:gd name="connsiteX8" fmla="*/ 0 w 1781293"/>
              <a:gd name="connsiteY8" fmla="*/ 790979 h 252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1293" h="2521932" fill="none" extrusionOk="0">
                <a:moveTo>
                  <a:pt x="0" y="790979"/>
                </a:moveTo>
                <a:cubicBezTo>
                  <a:pt x="425435" y="725823"/>
                  <a:pt x="1186942" y="-19996"/>
                  <a:pt x="1507067" y="0"/>
                </a:cubicBezTo>
                <a:cubicBezTo>
                  <a:pt x="2218387" y="22027"/>
                  <a:pt x="1566010" y="507652"/>
                  <a:pt x="1498600" y="1212289"/>
                </a:cubicBezTo>
                <a:cubicBezTo>
                  <a:pt x="1416661" y="1980609"/>
                  <a:pt x="2156322" y="2515187"/>
                  <a:pt x="1507067" y="2521932"/>
                </a:cubicBezTo>
                <a:cubicBezTo>
                  <a:pt x="1366859" y="2562914"/>
                  <a:pt x="1203148" y="2480907"/>
                  <a:pt x="977816" y="2521932"/>
                </a:cubicBezTo>
                <a:cubicBezTo>
                  <a:pt x="752484" y="2562957"/>
                  <a:pt x="657894" y="2480775"/>
                  <a:pt x="381000" y="2521932"/>
                </a:cubicBezTo>
                <a:cubicBezTo>
                  <a:pt x="308334" y="2420162"/>
                  <a:pt x="357616" y="2117942"/>
                  <a:pt x="257810" y="1962257"/>
                </a:cubicBezTo>
                <a:cubicBezTo>
                  <a:pt x="158004" y="1806572"/>
                  <a:pt x="207395" y="1641845"/>
                  <a:pt x="127000" y="1367963"/>
                </a:cubicBezTo>
                <a:cubicBezTo>
                  <a:pt x="46605" y="1094081"/>
                  <a:pt x="122061" y="1028775"/>
                  <a:pt x="0" y="790979"/>
                </a:cubicBezTo>
                <a:close/>
              </a:path>
              <a:path w="1781293" h="2521932" stroke="0" extrusionOk="0">
                <a:moveTo>
                  <a:pt x="0" y="790979"/>
                </a:moveTo>
                <a:cubicBezTo>
                  <a:pt x="370496" y="777250"/>
                  <a:pt x="1047979" y="-59132"/>
                  <a:pt x="1507067" y="0"/>
                </a:cubicBezTo>
                <a:cubicBezTo>
                  <a:pt x="2130584" y="-151961"/>
                  <a:pt x="1592357" y="562152"/>
                  <a:pt x="1498600" y="1212289"/>
                </a:cubicBezTo>
                <a:cubicBezTo>
                  <a:pt x="1335502" y="1980257"/>
                  <a:pt x="2033818" y="2523174"/>
                  <a:pt x="1507067" y="2521932"/>
                </a:cubicBezTo>
                <a:cubicBezTo>
                  <a:pt x="1307848" y="2547650"/>
                  <a:pt x="1105674" y="2508188"/>
                  <a:pt x="921512" y="2521932"/>
                </a:cubicBezTo>
                <a:cubicBezTo>
                  <a:pt x="737351" y="2535676"/>
                  <a:pt x="580824" y="2508182"/>
                  <a:pt x="381000" y="2521932"/>
                </a:cubicBezTo>
                <a:cubicBezTo>
                  <a:pt x="284804" y="2370344"/>
                  <a:pt x="314959" y="2068448"/>
                  <a:pt x="257810" y="1962257"/>
                </a:cubicBezTo>
                <a:cubicBezTo>
                  <a:pt x="200661" y="1856066"/>
                  <a:pt x="234649" y="1633965"/>
                  <a:pt x="138430" y="1419892"/>
                </a:cubicBezTo>
                <a:cubicBezTo>
                  <a:pt x="42211" y="1205819"/>
                  <a:pt x="36487" y="927610"/>
                  <a:pt x="0" y="790979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2921115824">
                  <a:custGeom>
                    <a:avLst/>
                    <a:gdLst>
                      <a:gd name="connsiteX0" fmla="*/ 0 w 2252134"/>
                      <a:gd name="connsiteY0" fmla="*/ 0 h 1754666"/>
                      <a:gd name="connsiteX1" fmla="*/ 1126067 w 2252134"/>
                      <a:gd name="connsiteY1" fmla="*/ 0 h 1754666"/>
                      <a:gd name="connsiteX2" fmla="*/ 2252134 w 2252134"/>
                      <a:gd name="connsiteY2" fmla="*/ 877333 h 1754666"/>
                      <a:gd name="connsiteX3" fmla="*/ 1126067 w 2252134"/>
                      <a:gd name="connsiteY3" fmla="*/ 1754666 h 1754666"/>
                      <a:gd name="connsiteX4" fmla="*/ 0 w 2252134"/>
                      <a:gd name="connsiteY4" fmla="*/ 1754666 h 1754666"/>
                      <a:gd name="connsiteX5" fmla="*/ 0 w 2252134"/>
                      <a:gd name="connsiteY5" fmla="*/ 0 h 1754666"/>
                      <a:gd name="connsiteX0" fmla="*/ 0 w 2633134"/>
                      <a:gd name="connsiteY0" fmla="*/ 550334 h 1754666"/>
                      <a:gd name="connsiteX1" fmla="*/ 1507067 w 2633134"/>
                      <a:gd name="connsiteY1" fmla="*/ 0 h 1754666"/>
                      <a:gd name="connsiteX2" fmla="*/ 2633134 w 2633134"/>
                      <a:gd name="connsiteY2" fmla="*/ 877333 h 1754666"/>
                      <a:gd name="connsiteX3" fmla="*/ 1507067 w 2633134"/>
                      <a:gd name="connsiteY3" fmla="*/ 1754666 h 1754666"/>
                      <a:gd name="connsiteX4" fmla="*/ 381000 w 2633134"/>
                      <a:gd name="connsiteY4" fmla="*/ 1754666 h 1754666"/>
                      <a:gd name="connsiteX5" fmla="*/ 0 w 2633134"/>
                      <a:gd name="connsiteY5" fmla="*/ 550334 h 1754666"/>
                      <a:gd name="connsiteX0" fmla="*/ 0 w 1781293"/>
                      <a:gd name="connsiteY0" fmla="*/ 550334 h 1754666"/>
                      <a:gd name="connsiteX1" fmla="*/ 1507067 w 1781293"/>
                      <a:gd name="connsiteY1" fmla="*/ 0 h 1754666"/>
                      <a:gd name="connsiteX2" fmla="*/ 1498600 w 1781293"/>
                      <a:gd name="connsiteY2" fmla="*/ 843466 h 1754666"/>
                      <a:gd name="connsiteX3" fmla="*/ 1507067 w 1781293"/>
                      <a:gd name="connsiteY3" fmla="*/ 1754666 h 1754666"/>
                      <a:gd name="connsiteX4" fmla="*/ 381000 w 1781293"/>
                      <a:gd name="connsiteY4" fmla="*/ 1754666 h 1754666"/>
                      <a:gd name="connsiteX5" fmla="*/ 0 w 1781293"/>
                      <a:gd name="connsiteY5" fmla="*/ 550334 h 1754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1293" h="1754666">
                        <a:moveTo>
                          <a:pt x="0" y="550334"/>
                        </a:moveTo>
                        <a:cubicBezTo>
                          <a:pt x="375356" y="550334"/>
                          <a:pt x="1131711" y="0"/>
                          <a:pt x="1507067" y="0"/>
                        </a:cubicBezTo>
                        <a:cubicBezTo>
                          <a:pt x="2128977" y="0"/>
                          <a:pt x="1498600" y="358928"/>
                          <a:pt x="1498600" y="843466"/>
                        </a:cubicBezTo>
                        <a:cubicBezTo>
                          <a:pt x="1498600" y="1328004"/>
                          <a:pt x="2128977" y="1754666"/>
                          <a:pt x="1507067" y="1754666"/>
                        </a:cubicBezTo>
                        <a:lnTo>
                          <a:pt x="381000" y="1754666"/>
                        </a:lnTo>
                        <a:lnTo>
                          <a:pt x="0" y="550334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Блок-схема: задержка 10">
            <a:extLst>
              <a:ext uri="{FF2B5EF4-FFF2-40B4-BE49-F238E27FC236}">
                <a16:creationId xmlns:a16="http://schemas.microsoft.com/office/drawing/2014/main" id="{420D82D2-75FE-4F6C-B740-154292BD6327}"/>
              </a:ext>
            </a:extLst>
          </p:cNvPr>
          <p:cNvSpPr/>
          <p:nvPr/>
        </p:nvSpPr>
        <p:spPr>
          <a:xfrm rot="14121488">
            <a:off x="10620410" y="5466046"/>
            <a:ext cx="1781293" cy="2202885"/>
          </a:xfrm>
          <a:custGeom>
            <a:avLst/>
            <a:gdLst>
              <a:gd name="connsiteX0" fmla="*/ 0 w 1781293"/>
              <a:gd name="connsiteY0" fmla="*/ 690913 h 2202885"/>
              <a:gd name="connsiteX1" fmla="*/ 1507067 w 1781293"/>
              <a:gd name="connsiteY1" fmla="*/ 0 h 2202885"/>
              <a:gd name="connsiteX2" fmla="*/ 1498600 w 1781293"/>
              <a:gd name="connsiteY2" fmla="*/ 1058924 h 2202885"/>
              <a:gd name="connsiteX3" fmla="*/ 1507067 w 1781293"/>
              <a:gd name="connsiteY3" fmla="*/ 2202885 h 2202885"/>
              <a:gd name="connsiteX4" fmla="*/ 977816 w 1781293"/>
              <a:gd name="connsiteY4" fmla="*/ 2202885 h 2202885"/>
              <a:gd name="connsiteX5" fmla="*/ 381000 w 1781293"/>
              <a:gd name="connsiteY5" fmla="*/ 2202885 h 2202885"/>
              <a:gd name="connsiteX6" fmla="*/ 257810 w 1781293"/>
              <a:gd name="connsiteY6" fmla="*/ 1714014 h 2202885"/>
              <a:gd name="connsiteX7" fmla="*/ 127000 w 1781293"/>
              <a:gd name="connsiteY7" fmla="*/ 1194904 h 2202885"/>
              <a:gd name="connsiteX8" fmla="*/ 0 w 1781293"/>
              <a:gd name="connsiteY8" fmla="*/ 690913 h 220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1293" h="2202885" fill="none" extrusionOk="0">
                <a:moveTo>
                  <a:pt x="0" y="690913"/>
                </a:moveTo>
                <a:cubicBezTo>
                  <a:pt x="425435" y="625757"/>
                  <a:pt x="1186942" y="-19996"/>
                  <a:pt x="1507067" y="0"/>
                </a:cubicBezTo>
                <a:cubicBezTo>
                  <a:pt x="2272346" y="35320"/>
                  <a:pt x="1674568" y="429143"/>
                  <a:pt x="1498600" y="1058924"/>
                </a:cubicBezTo>
                <a:cubicBezTo>
                  <a:pt x="1416661" y="1739141"/>
                  <a:pt x="2156322" y="2196140"/>
                  <a:pt x="1507067" y="2202885"/>
                </a:cubicBezTo>
                <a:cubicBezTo>
                  <a:pt x="1366859" y="2243867"/>
                  <a:pt x="1203148" y="2161860"/>
                  <a:pt x="977816" y="2202885"/>
                </a:cubicBezTo>
                <a:cubicBezTo>
                  <a:pt x="752484" y="2243910"/>
                  <a:pt x="657894" y="2161728"/>
                  <a:pt x="381000" y="2202885"/>
                </a:cubicBezTo>
                <a:cubicBezTo>
                  <a:pt x="299718" y="1993811"/>
                  <a:pt x="314558" y="1805365"/>
                  <a:pt x="257810" y="1714014"/>
                </a:cubicBezTo>
                <a:cubicBezTo>
                  <a:pt x="201062" y="1622663"/>
                  <a:pt x="161189" y="1300770"/>
                  <a:pt x="127000" y="1194904"/>
                </a:cubicBezTo>
                <a:cubicBezTo>
                  <a:pt x="92811" y="1089038"/>
                  <a:pt x="34031" y="823927"/>
                  <a:pt x="0" y="690913"/>
                </a:cubicBezTo>
                <a:close/>
              </a:path>
              <a:path w="1781293" h="2202885" stroke="0" extrusionOk="0">
                <a:moveTo>
                  <a:pt x="0" y="690913"/>
                </a:moveTo>
                <a:cubicBezTo>
                  <a:pt x="370496" y="677184"/>
                  <a:pt x="1047979" y="-59132"/>
                  <a:pt x="1507067" y="0"/>
                </a:cubicBezTo>
                <a:cubicBezTo>
                  <a:pt x="2129916" y="-88766"/>
                  <a:pt x="1555257" y="478578"/>
                  <a:pt x="1498600" y="1058924"/>
                </a:cubicBezTo>
                <a:cubicBezTo>
                  <a:pt x="1335502" y="1738789"/>
                  <a:pt x="2033818" y="2204127"/>
                  <a:pt x="1507067" y="2202885"/>
                </a:cubicBezTo>
                <a:cubicBezTo>
                  <a:pt x="1307848" y="2228603"/>
                  <a:pt x="1105674" y="2189141"/>
                  <a:pt x="921512" y="2202885"/>
                </a:cubicBezTo>
                <a:cubicBezTo>
                  <a:pt x="737351" y="2216629"/>
                  <a:pt x="580824" y="2189135"/>
                  <a:pt x="381000" y="2202885"/>
                </a:cubicBezTo>
                <a:cubicBezTo>
                  <a:pt x="303642" y="1972603"/>
                  <a:pt x="293800" y="1823325"/>
                  <a:pt x="257810" y="1714014"/>
                </a:cubicBezTo>
                <a:cubicBezTo>
                  <a:pt x="221820" y="1604703"/>
                  <a:pt x="204834" y="1448220"/>
                  <a:pt x="138430" y="1240263"/>
                </a:cubicBezTo>
                <a:cubicBezTo>
                  <a:pt x="72026" y="1032306"/>
                  <a:pt x="115769" y="911607"/>
                  <a:pt x="0" y="690913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2921115824">
                  <a:custGeom>
                    <a:avLst/>
                    <a:gdLst>
                      <a:gd name="connsiteX0" fmla="*/ 0 w 2252134"/>
                      <a:gd name="connsiteY0" fmla="*/ 0 h 1754666"/>
                      <a:gd name="connsiteX1" fmla="*/ 1126067 w 2252134"/>
                      <a:gd name="connsiteY1" fmla="*/ 0 h 1754666"/>
                      <a:gd name="connsiteX2" fmla="*/ 2252134 w 2252134"/>
                      <a:gd name="connsiteY2" fmla="*/ 877333 h 1754666"/>
                      <a:gd name="connsiteX3" fmla="*/ 1126067 w 2252134"/>
                      <a:gd name="connsiteY3" fmla="*/ 1754666 h 1754666"/>
                      <a:gd name="connsiteX4" fmla="*/ 0 w 2252134"/>
                      <a:gd name="connsiteY4" fmla="*/ 1754666 h 1754666"/>
                      <a:gd name="connsiteX5" fmla="*/ 0 w 2252134"/>
                      <a:gd name="connsiteY5" fmla="*/ 0 h 1754666"/>
                      <a:gd name="connsiteX0" fmla="*/ 0 w 2633134"/>
                      <a:gd name="connsiteY0" fmla="*/ 550334 h 1754666"/>
                      <a:gd name="connsiteX1" fmla="*/ 1507067 w 2633134"/>
                      <a:gd name="connsiteY1" fmla="*/ 0 h 1754666"/>
                      <a:gd name="connsiteX2" fmla="*/ 2633134 w 2633134"/>
                      <a:gd name="connsiteY2" fmla="*/ 877333 h 1754666"/>
                      <a:gd name="connsiteX3" fmla="*/ 1507067 w 2633134"/>
                      <a:gd name="connsiteY3" fmla="*/ 1754666 h 1754666"/>
                      <a:gd name="connsiteX4" fmla="*/ 381000 w 2633134"/>
                      <a:gd name="connsiteY4" fmla="*/ 1754666 h 1754666"/>
                      <a:gd name="connsiteX5" fmla="*/ 0 w 2633134"/>
                      <a:gd name="connsiteY5" fmla="*/ 550334 h 1754666"/>
                      <a:gd name="connsiteX0" fmla="*/ 0 w 1781293"/>
                      <a:gd name="connsiteY0" fmla="*/ 550334 h 1754666"/>
                      <a:gd name="connsiteX1" fmla="*/ 1507067 w 1781293"/>
                      <a:gd name="connsiteY1" fmla="*/ 0 h 1754666"/>
                      <a:gd name="connsiteX2" fmla="*/ 1498600 w 1781293"/>
                      <a:gd name="connsiteY2" fmla="*/ 843466 h 1754666"/>
                      <a:gd name="connsiteX3" fmla="*/ 1507067 w 1781293"/>
                      <a:gd name="connsiteY3" fmla="*/ 1754666 h 1754666"/>
                      <a:gd name="connsiteX4" fmla="*/ 381000 w 1781293"/>
                      <a:gd name="connsiteY4" fmla="*/ 1754666 h 1754666"/>
                      <a:gd name="connsiteX5" fmla="*/ 0 w 1781293"/>
                      <a:gd name="connsiteY5" fmla="*/ 550334 h 1754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1293" h="1754666">
                        <a:moveTo>
                          <a:pt x="0" y="550334"/>
                        </a:moveTo>
                        <a:cubicBezTo>
                          <a:pt x="375356" y="550334"/>
                          <a:pt x="1131711" y="0"/>
                          <a:pt x="1507067" y="0"/>
                        </a:cubicBezTo>
                        <a:cubicBezTo>
                          <a:pt x="2128977" y="0"/>
                          <a:pt x="1498600" y="358928"/>
                          <a:pt x="1498600" y="843466"/>
                        </a:cubicBezTo>
                        <a:cubicBezTo>
                          <a:pt x="1498600" y="1328004"/>
                          <a:pt x="2128977" y="1754666"/>
                          <a:pt x="1507067" y="1754666"/>
                        </a:cubicBezTo>
                        <a:lnTo>
                          <a:pt x="381000" y="1754666"/>
                        </a:lnTo>
                        <a:lnTo>
                          <a:pt x="0" y="550334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453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F17C0B23-B3C9-46DF-9C5B-A194E7C259A7}"/>
              </a:ext>
            </a:extLst>
          </p:cNvPr>
          <p:cNvSpPr txBox="1">
            <a:spLocks/>
          </p:cNvSpPr>
          <p:nvPr/>
        </p:nvSpPr>
        <p:spPr>
          <a:xfrm>
            <a:off x="792540" y="1549391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99930A37-78D5-474A-A3BA-139BB6675DF0}"/>
              </a:ext>
            </a:extLst>
          </p:cNvPr>
          <p:cNvSpPr txBox="1">
            <a:spLocks/>
          </p:cNvSpPr>
          <p:nvPr/>
        </p:nvSpPr>
        <p:spPr>
          <a:xfrm>
            <a:off x="905631" y="1667935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Овал 3">
            <a:extLst>
              <a:ext uri="{FF2B5EF4-FFF2-40B4-BE49-F238E27FC236}">
                <a16:creationId xmlns:a16="http://schemas.microsoft.com/office/drawing/2014/main" id="{71CBB7A4-5ABB-44DA-8C08-42EBD9314249}"/>
              </a:ext>
            </a:extLst>
          </p:cNvPr>
          <p:cNvSpPr/>
          <p:nvPr/>
        </p:nvSpPr>
        <p:spPr>
          <a:xfrm rot="15267069">
            <a:off x="9147785" y="3394332"/>
            <a:ext cx="4014056" cy="5378154"/>
          </a:xfrm>
          <a:custGeom>
            <a:avLst/>
            <a:gdLst>
              <a:gd name="connsiteX0" fmla="*/ 2270 w 4014056"/>
              <a:gd name="connsiteY0" fmla="*/ 2516387 h 5378154"/>
              <a:gd name="connsiteX1" fmla="*/ 569147 w 4014056"/>
              <a:gd name="connsiteY1" fmla="*/ 1708372 h 5378154"/>
              <a:gd name="connsiteX2" fmla="*/ 890888 w 4014056"/>
              <a:gd name="connsiteY2" fmla="*/ 279459 h 5378154"/>
              <a:gd name="connsiteX3" fmla="*/ 2182049 w 4014056"/>
              <a:gd name="connsiteY3" fmla="*/ 75329 h 5378154"/>
              <a:gd name="connsiteX4" fmla="*/ 3296288 w 4014056"/>
              <a:gd name="connsiteY4" fmla="*/ 1036442 h 5378154"/>
              <a:gd name="connsiteX5" fmla="*/ 3510782 w 4014056"/>
              <a:gd name="connsiteY5" fmla="*/ 2235707 h 5378154"/>
              <a:gd name="connsiteX6" fmla="*/ 3975556 w 4014056"/>
              <a:gd name="connsiteY6" fmla="*/ 3756910 h 5378154"/>
              <a:gd name="connsiteX7" fmla="*/ 3104775 w 4014056"/>
              <a:gd name="connsiteY7" fmla="*/ 5221114 h 5378154"/>
              <a:gd name="connsiteX8" fmla="*/ 1061755 w 4014056"/>
              <a:gd name="connsiteY8" fmla="*/ 4819501 h 5378154"/>
              <a:gd name="connsiteX9" fmla="*/ 798962 w 4014056"/>
              <a:gd name="connsiteY9" fmla="*/ 3213833 h 5378154"/>
              <a:gd name="connsiteX10" fmla="*/ 2270 w 4014056"/>
              <a:gd name="connsiteY10" fmla="*/ 2516387 h 537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4056" h="5378154" fill="none" extrusionOk="0">
                <a:moveTo>
                  <a:pt x="2270" y="2516387"/>
                </a:moveTo>
                <a:cubicBezTo>
                  <a:pt x="34854" y="2245345"/>
                  <a:pt x="387532" y="2120413"/>
                  <a:pt x="569147" y="1708372"/>
                </a:cubicBezTo>
                <a:cubicBezTo>
                  <a:pt x="810790" y="1270391"/>
                  <a:pt x="526993" y="533747"/>
                  <a:pt x="890888" y="279459"/>
                </a:cubicBezTo>
                <a:cubicBezTo>
                  <a:pt x="1289786" y="-5959"/>
                  <a:pt x="1797265" y="-20692"/>
                  <a:pt x="2182049" y="75329"/>
                </a:cubicBezTo>
                <a:cubicBezTo>
                  <a:pt x="2504963" y="157222"/>
                  <a:pt x="3054615" y="690320"/>
                  <a:pt x="3296288" y="1036442"/>
                </a:cubicBezTo>
                <a:cubicBezTo>
                  <a:pt x="3572061" y="1352266"/>
                  <a:pt x="3014445" y="1809143"/>
                  <a:pt x="3510782" y="2235707"/>
                </a:cubicBezTo>
                <a:cubicBezTo>
                  <a:pt x="3924748" y="2700579"/>
                  <a:pt x="4144097" y="3131080"/>
                  <a:pt x="3975556" y="3756910"/>
                </a:cubicBezTo>
                <a:cubicBezTo>
                  <a:pt x="3769615" y="4361010"/>
                  <a:pt x="3467898" y="4946629"/>
                  <a:pt x="3104775" y="5221114"/>
                </a:cubicBezTo>
                <a:cubicBezTo>
                  <a:pt x="2634717" y="5642209"/>
                  <a:pt x="1381317" y="5136918"/>
                  <a:pt x="1061755" y="4819501"/>
                </a:cubicBezTo>
                <a:cubicBezTo>
                  <a:pt x="566062" y="4449421"/>
                  <a:pt x="1187760" y="3660531"/>
                  <a:pt x="798962" y="3213833"/>
                </a:cubicBezTo>
                <a:cubicBezTo>
                  <a:pt x="431640" y="2827020"/>
                  <a:pt x="52268" y="2707431"/>
                  <a:pt x="2270" y="2516387"/>
                </a:cubicBezTo>
                <a:close/>
              </a:path>
              <a:path w="4014056" h="5378154" stroke="0" extrusionOk="0">
                <a:moveTo>
                  <a:pt x="2270" y="2516387"/>
                </a:moveTo>
                <a:cubicBezTo>
                  <a:pt x="-67085" y="2248317"/>
                  <a:pt x="518949" y="2089382"/>
                  <a:pt x="569147" y="1708372"/>
                </a:cubicBezTo>
                <a:cubicBezTo>
                  <a:pt x="766984" y="1286653"/>
                  <a:pt x="506390" y="710917"/>
                  <a:pt x="890888" y="279459"/>
                </a:cubicBezTo>
                <a:cubicBezTo>
                  <a:pt x="1261304" y="-84184"/>
                  <a:pt x="1810957" y="-122456"/>
                  <a:pt x="2182049" y="75329"/>
                </a:cubicBezTo>
                <a:cubicBezTo>
                  <a:pt x="2515110" y="183287"/>
                  <a:pt x="2927407" y="760648"/>
                  <a:pt x="3296288" y="1036442"/>
                </a:cubicBezTo>
                <a:cubicBezTo>
                  <a:pt x="3561513" y="1205113"/>
                  <a:pt x="3253103" y="1635191"/>
                  <a:pt x="3510782" y="2235707"/>
                </a:cubicBezTo>
                <a:cubicBezTo>
                  <a:pt x="3788591" y="2795675"/>
                  <a:pt x="4058827" y="3195129"/>
                  <a:pt x="3975556" y="3756910"/>
                </a:cubicBezTo>
                <a:cubicBezTo>
                  <a:pt x="3755317" y="4336642"/>
                  <a:pt x="3567674" y="4853247"/>
                  <a:pt x="3104775" y="5221114"/>
                </a:cubicBezTo>
                <a:cubicBezTo>
                  <a:pt x="2729208" y="5694022"/>
                  <a:pt x="1473818" y="5095957"/>
                  <a:pt x="1061755" y="4819501"/>
                </a:cubicBezTo>
                <a:cubicBezTo>
                  <a:pt x="702717" y="4511417"/>
                  <a:pt x="1215658" y="3578641"/>
                  <a:pt x="798962" y="3213833"/>
                </a:cubicBezTo>
                <a:cubicBezTo>
                  <a:pt x="372778" y="2807708"/>
                  <a:pt x="24730" y="2767305"/>
                  <a:pt x="2270" y="251638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064706542">
                  <a:custGeom>
                    <a:avLst/>
                    <a:gdLst>
                      <a:gd name="connsiteX0" fmla="*/ 0 w 4818339"/>
                      <a:gd name="connsiteY0" fmla="*/ 2429933 h 4859865"/>
                      <a:gd name="connsiteX1" fmla="*/ 2409170 w 4818339"/>
                      <a:gd name="connsiteY1" fmla="*/ 0 h 4859865"/>
                      <a:gd name="connsiteX2" fmla="*/ 4818340 w 4818339"/>
                      <a:gd name="connsiteY2" fmla="*/ 2429933 h 4859865"/>
                      <a:gd name="connsiteX3" fmla="*/ 2409170 w 4818339"/>
                      <a:gd name="connsiteY3" fmla="*/ 4859866 h 4859865"/>
                      <a:gd name="connsiteX4" fmla="*/ 0 w 4818339"/>
                      <a:gd name="connsiteY4" fmla="*/ 2429933 h 4859865"/>
                      <a:gd name="connsiteX0" fmla="*/ 0 w 4895664"/>
                      <a:gd name="connsiteY0" fmla="*/ 2458760 h 4888693"/>
                      <a:gd name="connsiteX1" fmla="*/ 2409170 w 4895664"/>
                      <a:gd name="connsiteY1" fmla="*/ 28827 h 4888693"/>
                      <a:gd name="connsiteX2" fmla="*/ 3987801 w 4895664"/>
                      <a:gd name="connsiteY2" fmla="*/ 1205693 h 4888693"/>
                      <a:gd name="connsiteX3" fmla="*/ 4818340 w 4895664"/>
                      <a:gd name="connsiteY3" fmla="*/ 2458760 h 4888693"/>
                      <a:gd name="connsiteX4" fmla="*/ 2409170 w 4895664"/>
                      <a:gd name="connsiteY4" fmla="*/ 4888693 h 4888693"/>
                      <a:gd name="connsiteX5" fmla="*/ 0 w 4895664"/>
                      <a:gd name="connsiteY5" fmla="*/ 2458760 h 4888693"/>
                      <a:gd name="connsiteX0" fmla="*/ 42562 w 4938226"/>
                      <a:gd name="connsiteY0" fmla="*/ 2545615 h 4975548"/>
                      <a:gd name="connsiteX1" fmla="*/ 1024695 w 4938226"/>
                      <a:gd name="connsiteY1" fmla="*/ 318882 h 4975548"/>
                      <a:gd name="connsiteX2" fmla="*/ 2451732 w 4938226"/>
                      <a:gd name="connsiteY2" fmla="*/ 115682 h 4975548"/>
                      <a:gd name="connsiteX3" fmla="*/ 4030363 w 4938226"/>
                      <a:gd name="connsiteY3" fmla="*/ 1292548 h 4975548"/>
                      <a:gd name="connsiteX4" fmla="*/ 4860902 w 4938226"/>
                      <a:gd name="connsiteY4" fmla="*/ 2545615 h 4975548"/>
                      <a:gd name="connsiteX5" fmla="*/ 2451732 w 4938226"/>
                      <a:gd name="connsiteY5" fmla="*/ 4975548 h 4975548"/>
                      <a:gd name="connsiteX6" fmla="*/ 42562 w 4938226"/>
                      <a:gd name="connsiteY6" fmla="*/ 2545615 h 4975548"/>
                      <a:gd name="connsiteX0" fmla="*/ 68202 w 4963866"/>
                      <a:gd name="connsiteY0" fmla="*/ 2521076 h 4951009"/>
                      <a:gd name="connsiteX1" fmla="*/ 694735 w 4963866"/>
                      <a:gd name="connsiteY1" fmla="*/ 1716743 h 4951009"/>
                      <a:gd name="connsiteX2" fmla="*/ 1050335 w 4963866"/>
                      <a:gd name="connsiteY2" fmla="*/ 294343 h 4951009"/>
                      <a:gd name="connsiteX3" fmla="*/ 2477372 w 4963866"/>
                      <a:gd name="connsiteY3" fmla="*/ 91143 h 4951009"/>
                      <a:gd name="connsiteX4" fmla="*/ 4056003 w 4963866"/>
                      <a:gd name="connsiteY4" fmla="*/ 1268009 h 4951009"/>
                      <a:gd name="connsiteX5" fmla="*/ 4886542 w 4963866"/>
                      <a:gd name="connsiteY5" fmla="*/ 2521076 h 4951009"/>
                      <a:gd name="connsiteX6" fmla="*/ 2477372 w 4963866"/>
                      <a:gd name="connsiteY6" fmla="*/ 4951009 h 4951009"/>
                      <a:gd name="connsiteX7" fmla="*/ 68202 w 4963866"/>
                      <a:gd name="connsiteY7" fmla="*/ 2521076 h 4951009"/>
                      <a:gd name="connsiteX0" fmla="*/ 2509 w 4898173"/>
                      <a:gd name="connsiteY0" fmla="*/ 2521076 h 4957576"/>
                      <a:gd name="connsiteX1" fmla="*/ 629042 w 4898173"/>
                      <a:gd name="connsiteY1" fmla="*/ 1716743 h 4957576"/>
                      <a:gd name="connsiteX2" fmla="*/ 984642 w 4898173"/>
                      <a:gd name="connsiteY2" fmla="*/ 294343 h 4957576"/>
                      <a:gd name="connsiteX3" fmla="*/ 2411679 w 4898173"/>
                      <a:gd name="connsiteY3" fmla="*/ 91143 h 4957576"/>
                      <a:gd name="connsiteX4" fmla="*/ 3990310 w 4898173"/>
                      <a:gd name="connsiteY4" fmla="*/ 1268009 h 4957576"/>
                      <a:gd name="connsiteX5" fmla="*/ 4820849 w 4898173"/>
                      <a:gd name="connsiteY5" fmla="*/ 2521076 h 4957576"/>
                      <a:gd name="connsiteX6" fmla="*/ 2411679 w 4898173"/>
                      <a:gd name="connsiteY6" fmla="*/ 4951009 h 4957576"/>
                      <a:gd name="connsiteX7" fmla="*/ 883042 w 4898173"/>
                      <a:gd name="connsiteY7" fmla="*/ 3215343 h 4957576"/>
                      <a:gd name="connsiteX8" fmla="*/ 2509 w 4898173"/>
                      <a:gd name="connsiteY8" fmla="*/ 2521076 h 4957576"/>
                      <a:gd name="connsiteX0" fmla="*/ 2509 w 4820903"/>
                      <a:gd name="connsiteY0" fmla="*/ 2521076 h 5399476"/>
                      <a:gd name="connsiteX1" fmla="*/ 629042 w 4820903"/>
                      <a:gd name="connsiteY1" fmla="*/ 1716743 h 5399476"/>
                      <a:gd name="connsiteX2" fmla="*/ 984642 w 4820903"/>
                      <a:gd name="connsiteY2" fmla="*/ 294343 h 5399476"/>
                      <a:gd name="connsiteX3" fmla="*/ 2411679 w 4820903"/>
                      <a:gd name="connsiteY3" fmla="*/ 91143 h 5399476"/>
                      <a:gd name="connsiteX4" fmla="*/ 3990310 w 4820903"/>
                      <a:gd name="connsiteY4" fmla="*/ 1268009 h 5399476"/>
                      <a:gd name="connsiteX5" fmla="*/ 4820849 w 4820903"/>
                      <a:gd name="connsiteY5" fmla="*/ 2521076 h 5399476"/>
                      <a:gd name="connsiteX6" fmla="*/ 3431509 w 4820903"/>
                      <a:gd name="connsiteY6" fmla="*/ 5213475 h 5399476"/>
                      <a:gd name="connsiteX7" fmla="*/ 2411679 w 4820903"/>
                      <a:gd name="connsiteY7" fmla="*/ 4951009 h 5399476"/>
                      <a:gd name="connsiteX8" fmla="*/ 883042 w 4820903"/>
                      <a:gd name="connsiteY8" fmla="*/ 3215343 h 5399476"/>
                      <a:gd name="connsiteX9" fmla="*/ 2509 w 4820903"/>
                      <a:gd name="connsiteY9" fmla="*/ 2521076 h 5399476"/>
                      <a:gd name="connsiteX0" fmla="*/ 2509 w 4838632"/>
                      <a:gd name="connsiteY0" fmla="*/ 2521076 h 5399476"/>
                      <a:gd name="connsiteX1" fmla="*/ 629042 w 4838632"/>
                      <a:gd name="connsiteY1" fmla="*/ 1716743 h 5399476"/>
                      <a:gd name="connsiteX2" fmla="*/ 984642 w 4838632"/>
                      <a:gd name="connsiteY2" fmla="*/ 294343 h 5399476"/>
                      <a:gd name="connsiteX3" fmla="*/ 2411679 w 4838632"/>
                      <a:gd name="connsiteY3" fmla="*/ 91143 h 5399476"/>
                      <a:gd name="connsiteX4" fmla="*/ 3990310 w 4838632"/>
                      <a:gd name="connsiteY4" fmla="*/ 1268009 h 5399476"/>
                      <a:gd name="connsiteX5" fmla="*/ 3880242 w 4838632"/>
                      <a:gd name="connsiteY5" fmla="*/ 2241675 h 5399476"/>
                      <a:gd name="connsiteX6" fmla="*/ 4820849 w 4838632"/>
                      <a:gd name="connsiteY6" fmla="*/ 2521076 h 5399476"/>
                      <a:gd name="connsiteX7" fmla="*/ 3431509 w 4838632"/>
                      <a:gd name="connsiteY7" fmla="*/ 5213475 h 5399476"/>
                      <a:gd name="connsiteX8" fmla="*/ 2411679 w 4838632"/>
                      <a:gd name="connsiteY8" fmla="*/ 4951009 h 5399476"/>
                      <a:gd name="connsiteX9" fmla="*/ 883042 w 4838632"/>
                      <a:gd name="connsiteY9" fmla="*/ 3215343 h 5399476"/>
                      <a:gd name="connsiteX10" fmla="*/ 2509 w 4838632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04919 h 5383319"/>
                      <a:gd name="connsiteX1" fmla="*/ 629042 w 4843001"/>
                      <a:gd name="connsiteY1" fmla="*/ 1700586 h 5383319"/>
                      <a:gd name="connsiteX2" fmla="*/ 984642 w 4843001"/>
                      <a:gd name="connsiteY2" fmla="*/ 278186 h 5383319"/>
                      <a:gd name="connsiteX3" fmla="*/ 2411679 w 4843001"/>
                      <a:gd name="connsiteY3" fmla="*/ 74986 h 5383319"/>
                      <a:gd name="connsiteX4" fmla="*/ 3643176 w 4843001"/>
                      <a:gd name="connsiteY4" fmla="*/ 1031719 h 5383319"/>
                      <a:gd name="connsiteX5" fmla="*/ 3880242 w 4843001"/>
                      <a:gd name="connsiteY5" fmla="*/ 2225518 h 5383319"/>
                      <a:gd name="connsiteX6" fmla="*/ 4820849 w 4843001"/>
                      <a:gd name="connsiteY6" fmla="*/ 2504919 h 5383319"/>
                      <a:gd name="connsiteX7" fmla="*/ 3431509 w 4843001"/>
                      <a:gd name="connsiteY7" fmla="*/ 5197318 h 5383319"/>
                      <a:gd name="connsiteX8" fmla="*/ 2411679 w 4843001"/>
                      <a:gd name="connsiteY8" fmla="*/ 4934852 h 5383319"/>
                      <a:gd name="connsiteX9" fmla="*/ 883042 w 4843001"/>
                      <a:gd name="connsiteY9" fmla="*/ 3199186 h 5383319"/>
                      <a:gd name="connsiteX10" fmla="*/ 2509 w 4843001"/>
                      <a:gd name="connsiteY10" fmla="*/ 2504919 h 5383319"/>
                      <a:gd name="connsiteX0" fmla="*/ 2509 w 4589921"/>
                      <a:gd name="connsiteY0" fmla="*/ 2504919 h 5383319"/>
                      <a:gd name="connsiteX1" fmla="*/ 629042 w 4589921"/>
                      <a:gd name="connsiteY1" fmla="*/ 1700586 h 5383319"/>
                      <a:gd name="connsiteX2" fmla="*/ 984642 w 4589921"/>
                      <a:gd name="connsiteY2" fmla="*/ 278186 h 5383319"/>
                      <a:gd name="connsiteX3" fmla="*/ 2411679 w 4589921"/>
                      <a:gd name="connsiteY3" fmla="*/ 74986 h 5383319"/>
                      <a:gd name="connsiteX4" fmla="*/ 3643176 w 4589921"/>
                      <a:gd name="connsiteY4" fmla="*/ 1031719 h 5383319"/>
                      <a:gd name="connsiteX5" fmla="*/ 3880242 w 4589921"/>
                      <a:gd name="connsiteY5" fmla="*/ 2225518 h 5383319"/>
                      <a:gd name="connsiteX6" fmla="*/ 4558383 w 4589921"/>
                      <a:gd name="connsiteY6" fmla="*/ 3817253 h 5383319"/>
                      <a:gd name="connsiteX7" fmla="*/ 3431509 w 4589921"/>
                      <a:gd name="connsiteY7" fmla="*/ 5197318 h 5383319"/>
                      <a:gd name="connsiteX8" fmla="*/ 2411679 w 4589921"/>
                      <a:gd name="connsiteY8" fmla="*/ 4934852 h 5383319"/>
                      <a:gd name="connsiteX9" fmla="*/ 883042 w 4589921"/>
                      <a:gd name="connsiteY9" fmla="*/ 3199186 h 5383319"/>
                      <a:gd name="connsiteX10" fmla="*/ 2509 w 4589921"/>
                      <a:gd name="connsiteY10" fmla="*/ 2504919 h 5383319"/>
                      <a:gd name="connsiteX0" fmla="*/ 2509 w 4589921"/>
                      <a:gd name="connsiteY0" fmla="*/ 2504919 h 5353642"/>
                      <a:gd name="connsiteX1" fmla="*/ 629042 w 4589921"/>
                      <a:gd name="connsiteY1" fmla="*/ 1700586 h 5353642"/>
                      <a:gd name="connsiteX2" fmla="*/ 984642 w 4589921"/>
                      <a:gd name="connsiteY2" fmla="*/ 278186 h 5353642"/>
                      <a:gd name="connsiteX3" fmla="*/ 2411679 w 4589921"/>
                      <a:gd name="connsiteY3" fmla="*/ 74986 h 5353642"/>
                      <a:gd name="connsiteX4" fmla="*/ 3643176 w 4589921"/>
                      <a:gd name="connsiteY4" fmla="*/ 1031719 h 5353642"/>
                      <a:gd name="connsiteX5" fmla="*/ 3880242 w 4589921"/>
                      <a:gd name="connsiteY5" fmla="*/ 2225518 h 5353642"/>
                      <a:gd name="connsiteX6" fmla="*/ 4558383 w 4589921"/>
                      <a:gd name="connsiteY6" fmla="*/ 3817253 h 5353642"/>
                      <a:gd name="connsiteX7" fmla="*/ 3431509 w 4589921"/>
                      <a:gd name="connsiteY7" fmla="*/ 5197318 h 5353642"/>
                      <a:gd name="connsiteX8" fmla="*/ 1173490 w 4589921"/>
                      <a:gd name="connsiteY8" fmla="*/ 4797536 h 5353642"/>
                      <a:gd name="connsiteX9" fmla="*/ 883042 w 4589921"/>
                      <a:gd name="connsiteY9" fmla="*/ 3199186 h 5353642"/>
                      <a:gd name="connsiteX10" fmla="*/ 2509 w 4589921"/>
                      <a:gd name="connsiteY10" fmla="*/ 2504919 h 5353642"/>
                      <a:gd name="connsiteX0" fmla="*/ 2509 w 4436478"/>
                      <a:gd name="connsiteY0" fmla="*/ 2504919 h 5353642"/>
                      <a:gd name="connsiteX1" fmla="*/ 629042 w 4436478"/>
                      <a:gd name="connsiteY1" fmla="*/ 1700586 h 5353642"/>
                      <a:gd name="connsiteX2" fmla="*/ 984642 w 4436478"/>
                      <a:gd name="connsiteY2" fmla="*/ 278186 h 5353642"/>
                      <a:gd name="connsiteX3" fmla="*/ 2411679 w 4436478"/>
                      <a:gd name="connsiteY3" fmla="*/ 74986 h 5353642"/>
                      <a:gd name="connsiteX4" fmla="*/ 3643176 w 4436478"/>
                      <a:gd name="connsiteY4" fmla="*/ 1031719 h 5353642"/>
                      <a:gd name="connsiteX5" fmla="*/ 3880242 w 4436478"/>
                      <a:gd name="connsiteY5" fmla="*/ 2225518 h 5353642"/>
                      <a:gd name="connsiteX6" fmla="*/ 4393927 w 4436478"/>
                      <a:gd name="connsiteY6" fmla="*/ 3739788 h 5353642"/>
                      <a:gd name="connsiteX7" fmla="*/ 3431509 w 4436478"/>
                      <a:gd name="connsiteY7" fmla="*/ 5197318 h 5353642"/>
                      <a:gd name="connsiteX8" fmla="*/ 1173490 w 4436478"/>
                      <a:gd name="connsiteY8" fmla="*/ 4797536 h 5353642"/>
                      <a:gd name="connsiteX9" fmla="*/ 883042 w 4436478"/>
                      <a:gd name="connsiteY9" fmla="*/ 3199186 h 5353642"/>
                      <a:gd name="connsiteX10" fmla="*/ 2509 w 4436478"/>
                      <a:gd name="connsiteY10" fmla="*/ 2504919 h 5353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36478" h="5353642">
                        <a:moveTo>
                          <a:pt x="2509" y="2504919"/>
                        </a:moveTo>
                        <a:cubicBezTo>
                          <a:pt x="-39824" y="2255152"/>
                          <a:pt x="465353" y="2071708"/>
                          <a:pt x="629042" y="1700586"/>
                        </a:cubicBezTo>
                        <a:cubicBezTo>
                          <a:pt x="792731" y="1329464"/>
                          <a:pt x="580291" y="597097"/>
                          <a:pt x="984642" y="278186"/>
                        </a:cubicBezTo>
                        <a:cubicBezTo>
                          <a:pt x="1388993" y="-40725"/>
                          <a:pt x="1968590" y="-50603"/>
                          <a:pt x="2411679" y="74986"/>
                        </a:cubicBezTo>
                        <a:cubicBezTo>
                          <a:pt x="2854768" y="200575"/>
                          <a:pt x="3313749" y="763608"/>
                          <a:pt x="3643176" y="1031719"/>
                        </a:cubicBezTo>
                        <a:cubicBezTo>
                          <a:pt x="3972603" y="1299830"/>
                          <a:pt x="3479353" y="1728806"/>
                          <a:pt x="3880242" y="2225518"/>
                        </a:cubicBezTo>
                        <a:cubicBezTo>
                          <a:pt x="4238798" y="2764563"/>
                          <a:pt x="4553383" y="3154177"/>
                          <a:pt x="4393927" y="3739788"/>
                        </a:cubicBezTo>
                        <a:cubicBezTo>
                          <a:pt x="4234472" y="4325399"/>
                          <a:pt x="3833037" y="4792329"/>
                          <a:pt x="3431509" y="5197318"/>
                        </a:cubicBezTo>
                        <a:cubicBezTo>
                          <a:pt x="3029981" y="5602307"/>
                          <a:pt x="1598235" y="5130558"/>
                          <a:pt x="1173490" y="4797536"/>
                        </a:cubicBezTo>
                        <a:cubicBezTo>
                          <a:pt x="748745" y="4464514"/>
                          <a:pt x="1284570" y="3604175"/>
                          <a:pt x="883042" y="3199186"/>
                        </a:cubicBezTo>
                        <a:cubicBezTo>
                          <a:pt x="481514" y="2794197"/>
                          <a:pt x="44842" y="2754686"/>
                          <a:pt x="2509" y="250491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6EB198C-A9EA-46D4-96CC-89E49833D69C}"/>
              </a:ext>
            </a:extLst>
          </p:cNvPr>
          <p:cNvSpPr/>
          <p:nvPr/>
        </p:nvSpPr>
        <p:spPr>
          <a:xfrm rot="5105387">
            <a:off x="-640560" y="-1857381"/>
            <a:ext cx="4014056" cy="5378154"/>
          </a:xfrm>
          <a:custGeom>
            <a:avLst/>
            <a:gdLst>
              <a:gd name="connsiteX0" fmla="*/ 2270 w 4014056"/>
              <a:gd name="connsiteY0" fmla="*/ 2516387 h 5378154"/>
              <a:gd name="connsiteX1" fmla="*/ 569147 w 4014056"/>
              <a:gd name="connsiteY1" fmla="*/ 1708372 h 5378154"/>
              <a:gd name="connsiteX2" fmla="*/ 890888 w 4014056"/>
              <a:gd name="connsiteY2" fmla="*/ 279459 h 5378154"/>
              <a:gd name="connsiteX3" fmla="*/ 2182049 w 4014056"/>
              <a:gd name="connsiteY3" fmla="*/ 75329 h 5378154"/>
              <a:gd name="connsiteX4" fmla="*/ 3296288 w 4014056"/>
              <a:gd name="connsiteY4" fmla="*/ 1036442 h 5378154"/>
              <a:gd name="connsiteX5" fmla="*/ 3510782 w 4014056"/>
              <a:gd name="connsiteY5" fmla="*/ 2235707 h 5378154"/>
              <a:gd name="connsiteX6" fmla="*/ 3975556 w 4014056"/>
              <a:gd name="connsiteY6" fmla="*/ 3756910 h 5378154"/>
              <a:gd name="connsiteX7" fmla="*/ 3104775 w 4014056"/>
              <a:gd name="connsiteY7" fmla="*/ 5221114 h 5378154"/>
              <a:gd name="connsiteX8" fmla="*/ 1061755 w 4014056"/>
              <a:gd name="connsiteY8" fmla="*/ 4819501 h 5378154"/>
              <a:gd name="connsiteX9" fmla="*/ 798962 w 4014056"/>
              <a:gd name="connsiteY9" fmla="*/ 3213833 h 5378154"/>
              <a:gd name="connsiteX10" fmla="*/ 2270 w 4014056"/>
              <a:gd name="connsiteY10" fmla="*/ 2516387 h 537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4056" h="5378154" fill="none" extrusionOk="0">
                <a:moveTo>
                  <a:pt x="2270" y="2516387"/>
                </a:moveTo>
                <a:cubicBezTo>
                  <a:pt x="34854" y="2245345"/>
                  <a:pt x="387532" y="2120413"/>
                  <a:pt x="569147" y="1708372"/>
                </a:cubicBezTo>
                <a:cubicBezTo>
                  <a:pt x="810790" y="1270391"/>
                  <a:pt x="526993" y="533747"/>
                  <a:pt x="890888" y="279459"/>
                </a:cubicBezTo>
                <a:cubicBezTo>
                  <a:pt x="1289786" y="-5959"/>
                  <a:pt x="1797265" y="-20692"/>
                  <a:pt x="2182049" y="75329"/>
                </a:cubicBezTo>
                <a:cubicBezTo>
                  <a:pt x="2504963" y="157222"/>
                  <a:pt x="3054615" y="690320"/>
                  <a:pt x="3296288" y="1036442"/>
                </a:cubicBezTo>
                <a:cubicBezTo>
                  <a:pt x="3572061" y="1352266"/>
                  <a:pt x="3014445" y="1809143"/>
                  <a:pt x="3510782" y="2235707"/>
                </a:cubicBezTo>
                <a:cubicBezTo>
                  <a:pt x="3924748" y="2700579"/>
                  <a:pt x="4144097" y="3131080"/>
                  <a:pt x="3975556" y="3756910"/>
                </a:cubicBezTo>
                <a:cubicBezTo>
                  <a:pt x="3769615" y="4361010"/>
                  <a:pt x="3467898" y="4946629"/>
                  <a:pt x="3104775" y="5221114"/>
                </a:cubicBezTo>
                <a:cubicBezTo>
                  <a:pt x="2634717" y="5642209"/>
                  <a:pt x="1381317" y="5136918"/>
                  <a:pt x="1061755" y="4819501"/>
                </a:cubicBezTo>
                <a:cubicBezTo>
                  <a:pt x="566062" y="4449421"/>
                  <a:pt x="1187760" y="3660531"/>
                  <a:pt x="798962" y="3213833"/>
                </a:cubicBezTo>
                <a:cubicBezTo>
                  <a:pt x="431640" y="2827020"/>
                  <a:pt x="52268" y="2707431"/>
                  <a:pt x="2270" y="2516387"/>
                </a:cubicBezTo>
                <a:close/>
              </a:path>
              <a:path w="4014056" h="5378154" stroke="0" extrusionOk="0">
                <a:moveTo>
                  <a:pt x="2270" y="2516387"/>
                </a:moveTo>
                <a:cubicBezTo>
                  <a:pt x="-67085" y="2248317"/>
                  <a:pt x="518949" y="2089382"/>
                  <a:pt x="569147" y="1708372"/>
                </a:cubicBezTo>
                <a:cubicBezTo>
                  <a:pt x="766984" y="1286653"/>
                  <a:pt x="506390" y="710917"/>
                  <a:pt x="890888" y="279459"/>
                </a:cubicBezTo>
                <a:cubicBezTo>
                  <a:pt x="1261304" y="-84184"/>
                  <a:pt x="1810957" y="-122456"/>
                  <a:pt x="2182049" y="75329"/>
                </a:cubicBezTo>
                <a:cubicBezTo>
                  <a:pt x="2515110" y="183287"/>
                  <a:pt x="2927407" y="760648"/>
                  <a:pt x="3296288" y="1036442"/>
                </a:cubicBezTo>
                <a:cubicBezTo>
                  <a:pt x="3561513" y="1205113"/>
                  <a:pt x="3253103" y="1635191"/>
                  <a:pt x="3510782" y="2235707"/>
                </a:cubicBezTo>
                <a:cubicBezTo>
                  <a:pt x="3788591" y="2795675"/>
                  <a:pt x="4058827" y="3195129"/>
                  <a:pt x="3975556" y="3756910"/>
                </a:cubicBezTo>
                <a:cubicBezTo>
                  <a:pt x="3755317" y="4336642"/>
                  <a:pt x="3567674" y="4853247"/>
                  <a:pt x="3104775" y="5221114"/>
                </a:cubicBezTo>
                <a:cubicBezTo>
                  <a:pt x="2729208" y="5694022"/>
                  <a:pt x="1473818" y="5095957"/>
                  <a:pt x="1061755" y="4819501"/>
                </a:cubicBezTo>
                <a:cubicBezTo>
                  <a:pt x="702717" y="4511417"/>
                  <a:pt x="1215658" y="3578641"/>
                  <a:pt x="798962" y="3213833"/>
                </a:cubicBezTo>
                <a:cubicBezTo>
                  <a:pt x="372778" y="2807708"/>
                  <a:pt x="24730" y="2767305"/>
                  <a:pt x="2270" y="251638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064706542">
                  <a:custGeom>
                    <a:avLst/>
                    <a:gdLst>
                      <a:gd name="connsiteX0" fmla="*/ 0 w 4818339"/>
                      <a:gd name="connsiteY0" fmla="*/ 2429933 h 4859865"/>
                      <a:gd name="connsiteX1" fmla="*/ 2409170 w 4818339"/>
                      <a:gd name="connsiteY1" fmla="*/ 0 h 4859865"/>
                      <a:gd name="connsiteX2" fmla="*/ 4818340 w 4818339"/>
                      <a:gd name="connsiteY2" fmla="*/ 2429933 h 4859865"/>
                      <a:gd name="connsiteX3" fmla="*/ 2409170 w 4818339"/>
                      <a:gd name="connsiteY3" fmla="*/ 4859866 h 4859865"/>
                      <a:gd name="connsiteX4" fmla="*/ 0 w 4818339"/>
                      <a:gd name="connsiteY4" fmla="*/ 2429933 h 4859865"/>
                      <a:gd name="connsiteX0" fmla="*/ 0 w 4895664"/>
                      <a:gd name="connsiteY0" fmla="*/ 2458760 h 4888693"/>
                      <a:gd name="connsiteX1" fmla="*/ 2409170 w 4895664"/>
                      <a:gd name="connsiteY1" fmla="*/ 28827 h 4888693"/>
                      <a:gd name="connsiteX2" fmla="*/ 3987801 w 4895664"/>
                      <a:gd name="connsiteY2" fmla="*/ 1205693 h 4888693"/>
                      <a:gd name="connsiteX3" fmla="*/ 4818340 w 4895664"/>
                      <a:gd name="connsiteY3" fmla="*/ 2458760 h 4888693"/>
                      <a:gd name="connsiteX4" fmla="*/ 2409170 w 4895664"/>
                      <a:gd name="connsiteY4" fmla="*/ 4888693 h 4888693"/>
                      <a:gd name="connsiteX5" fmla="*/ 0 w 4895664"/>
                      <a:gd name="connsiteY5" fmla="*/ 2458760 h 4888693"/>
                      <a:gd name="connsiteX0" fmla="*/ 42562 w 4938226"/>
                      <a:gd name="connsiteY0" fmla="*/ 2545615 h 4975548"/>
                      <a:gd name="connsiteX1" fmla="*/ 1024695 w 4938226"/>
                      <a:gd name="connsiteY1" fmla="*/ 318882 h 4975548"/>
                      <a:gd name="connsiteX2" fmla="*/ 2451732 w 4938226"/>
                      <a:gd name="connsiteY2" fmla="*/ 115682 h 4975548"/>
                      <a:gd name="connsiteX3" fmla="*/ 4030363 w 4938226"/>
                      <a:gd name="connsiteY3" fmla="*/ 1292548 h 4975548"/>
                      <a:gd name="connsiteX4" fmla="*/ 4860902 w 4938226"/>
                      <a:gd name="connsiteY4" fmla="*/ 2545615 h 4975548"/>
                      <a:gd name="connsiteX5" fmla="*/ 2451732 w 4938226"/>
                      <a:gd name="connsiteY5" fmla="*/ 4975548 h 4975548"/>
                      <a:gd name="connsiteX6" fmla="*/ 42562 w 4938226"/>
                      <a:gd name="connsiteY6" fmla="*/ 2545615 h 4975548"/>
                      <a:gd name="connsiteX0" fmla="*/ 68202 w 4963866"/>
                      <a:gd name="connsiteY0" fmla="*/ 2521076 h 4951009"/>
                      <a:gd name="connsiteX1" fmla="*/ 694735 w 4963866"/>
                      <a:gd name="connsiteY1" fmla="*/ 1716743 h 4951009"/>
                      <a:gd name="connsiteX2" fmla="*/ 1050335 w 4963866"/>
                      <a:gd name="connsiteY2" fmla="*/ 294343 h 4951009"/>
                      <a:gd name="connsiteX3" fmla="*/ 2477372 w 4963866"/>
                      <a:gd name="connsiteY3" fmla="*/ 91143 h 4951009"/>
                      <a:gd name="connsiteX4" fmla="*/ 4056003 w 4963866"/>
                      <a:gd name="connsiteY4" fmla="*/ 1268009 h 4951009"/>
                      <a:gd name="connsiteX5" fmla="*/ 4886542 w 4963866"/>
                      <a:gd name="connsiteY5" fmla="*/ 2521076 h 4951009"/>
                      <a:gd name="connsiteX6" fmla="*/ 2477372 w 4963866"/>
                      <a:gd name="connsiteY6" fmla="*/ 4951009 h 4951009"/>
                      <a:gd name="connsiteX7" fmla="*/ 68202 w 4963866"/>
                      <a:gd name="connsiteY7" fmla="*/ 2521076 h 4951009"/>
                      <a:gd name="connsiteX0" fmla="*/ 2509 w 4898173"/>
                      <a:gd name="connsiteY0" fmla="*/ 2521076 h 4957576"/>
                      <a:gd name="connsiteX1" fmla="*/ 629042 w 4898173"/>
                      <a:gd name="connsiteY1" fmla="*/ 1716743 h 4957576"/>
                      <a:gd name="connsiteX2" fmla="*/ 984642 w 4898173"/>
                      <a:gd name="connsiteY2" fmla="*/ 294343 h 4957576"/>
                      <a:gd name="connsiteX3" fmla="*/ 2411679 w 4898173"/>
                      <a:gd name="connsiteY3" fmla="*/ 91143 h 4957576"/>
                      <a:gd name="connsiteX4" fmla="*/ 3990310 w 4898173"/>
                      <a:gd name="connsiteY4" fmla="*/ 1268009 h 4957576"/>
                      <a:gd name="connsiteX5" fmla="*/ 4820849 w 4898173"/>
                      <a:gd name="connsiteY5" fmla="*/ 2521076 h 4957576"/>
                      <a:gd name="connsiteX6" fmla="*/ 2411679 w 4898173"/>
                      <a:gd name="connsiteY6" fmla="*/ 4951009 h 4957576"/>
                      <a:gd name="connsiteX7" fmla="*/ 883042 w 4898173"/>
                      <a:gd name="connsiteY7" fmla="*/ 3215343 h 4957576"/>
                      <a:gd name="connsiteX8" fmla="*/ 2509 w 4898173"/>
                      <a:gd name="connsiteY8" fmla="*/ 2521076 h 4957576"/>
                      <a:gd name="connsiteX0" fmla="*/ 2509 w 4820903"/>
                      <a:gd name="connsiteY0" fmla="*/ 2521076 h 5399476"/>
                      <a:gd name="connsiteX1" fmla="*/ 629042 w 4820903"/>
                      <a:gd name="connsiteY1" fmla="*/ 1716743 h 5399476"/>
                      <a:gd name="connsiteX2" fmla="*/ 984642 w 4820903"/>
                      <a:gd name="connsiteY2" fmla="*/ 294343 h 5399476"/>
                      <a:gd name="connsiteX3" fmla="*/ 2411679 w 4820903"/>
                      <a:gd name="connsiteY3" fmla="*/ 91143 h 5399476"/>
                      <a:gd name="connsiteX4" fmla="*/ 3990310 w 4820903"/>
                      <a:gd name="connsiteY4" fmla="*/ 1268009 h 5399476"/>
                      <a:gd name="connsiteX5" fmla="*/ 4820849 w 4820903"/>
                      <a:gd name="connsiteY5" fmla="*/ 2521076 h 5399476"/>
                      <a:gd name="connsiteX6" fmla="*/ 3431509 w 4820903"/>
                      <a:gd name="connsiteY6" fmla="*/ 5213475 h 5399476"/>
                      <a:gd name="connsiteX7" fmla="*/ 2411679 w 4820903"/>
                      <a:gd name="connsiteY7" fmla="*/ 4951009 h 5399476"/>
                      <a:gd name="connsiteX8" fmla="*/ 883042 w 4820903"/>
                      <a:gd name="connsiteY8" fmla="*/ 3215343 h 5399476"/>
                      <a:gd name="connsiteX9" fmla="*/ 2509 w 4820903"/>
                      <a:gd name="connsiteY9" fmla="*/ 2521076 h 5399476"/>
                      <a:gd name="connsiteX0" fmla="*/ 2509 w 4838632"/>
                      <a:gd name="connsiteY0" fmla="*/ 2521076 h 5399476"/>
                      <a:gd name="connsiteX1" fmla="*/ 629042 w 4838632"/>
                      <a:gd name="connsiteY1" fmla="*/ 1716743 h 5399476"/>
                      <a:gd name="connsiteX2" fmla="*/ 984642 w 4838632"/>
                      <a:gd name="connsiteY2" fmla="*/ 294343 h 5399476"/>
                      <a:gd name="connsiteX3" fmla="*/ 2411679 w 4838632"/>
                      <a:gd name="connsiteY3" fmla="*/ 91143 h 5399476"/>
                      <a:gd name="connsiteX4" fmla="*/ 3990310 w 4838632"/>
                      <a:gd name="connsiteY4" fmla="*/ 1268009 h 5399476"/>
                      <a:gd name="connsiteX5" fmla="*/ 3880242 w 4838632"/>
                      <a:gd name="connsiteY5" fmla="*/ 2241675 h 5399476"/>
                      <a:gd name="connsiteX6" fmla="*/ 4820849 w 4838632"/>
                      <a:gd name="connsiteY6" fmla="*/ 2521076 h 5399476"/>
                      <a:gd name="connsiteX7" fmla="*/ 3431509 w 4838632"/>
                      <a:gd name="connsiteY7" fmla="*/ 5213475 h 5399476"/>
                      <a:gd name="connsiteX8" fmla="*/ 2411679 w 4838632"/>
                      <a:gd name="connsiteY8" fmla="*/ 4951009 h 5399476"/>
                      <a:gd name="connsiteX9" fmla="*/ 883042 w 4838632"/>
                      <a:gd name="connsiteY9" fmla="*/ 3215343 h 5399476"/>
                      <a:gd name="connsiteX10" fmla="*/ 2509 w 4838632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04919 h 5383319"/>
                      <a:gd name="connsiteX1" fmla="*/ 629042 w 4843001"/>
                      <a:gd name="connsiteY1" fmla="*/ 1700586 h 5383319"/>
                      <a:gd name="connsiteX2" fmla="*/ 984642 w 4843001"/>
                      <a:gd name="connsiteY2" fmla="*/ 278186 h 5383319"/>
                      <a:gd name="connsiteX3" fmla="*/ 2411679 w 4843001"/>
                      <a:gd name="connsiteY3" fmla="*/ 74986 h 5383319"/>
                      <a:gd name="connsiteX4" fmla="*/ 3643176 w 4843001"/>
                      <a:gd name="connsiteY4" fmla="*/ 1031719 h 5383319"/>
                      <a:gd name="connsiteX5" fmla="*/ 3880242 w 4843001"/>
                      <a:gd name="connsiteY5" fmla="*/ 2225518 h 5383319"/>
                      <a:gd name="connsiteX6" fmla="*/ 4820849 w 4843001"/>
                      <a:gd name="connsiteY6" fmla="*/ 2504919 h 5383319"/>
                      <a:gd name="connsiteX7" fmla="*/ 3431509 w 4843001"/>
                      <a:gd name="connsiteY7" fmla="*/ 5197318 h 5383319"/>
                      <a:gd name="connsiteX8" fmla="*/ 2411679 w 4843001"/>
                      <a:gd name="connsiteY8" fmla="*/ 4934852 h 5383319"/>
                      <a:gd name="connsiteX9" fmla="*/ 883042 w 4843001"/>
                      <a:gd name="connsiteY9" fmla="*/ 3199186 h 5383319"/>
                      <a:gd name="connsiteX10" fmla="*/ 2509 w 4843001"/>
                      <a:gd name="connsiteY10" fmla="*/ 2504919 h 5383319"/>
                      <a:gd name="connsiteX0" fmla="*/ 2509 w 4589921"/>
                      <a:gd name="connsiteY0" fmla="*/ 2504919 h 5383319"/>
                      <a:gd name="connsiteX1" fmla="*/ 629042 w 4589921"/>
                      <a:gd name="connsiteY1" fmla="*/ 1700586 h 5383319"/>
                      <a:gd name="connsiteX2" fmla="*/ 984642 w 4589921"/>
                      <a:gd name="connsiteY2" fmla="*/ 278186 h 5383319"/>
                      <a:gd name="connsiteX3" fmla="*/ 2411679 w 4589921"/>
                      <a:gd name="connsiteY3" fmla="*/ 74986 h 5383319"/>
                      <a:gd name="connsiteX4" fmla="*/ 3643176 w 4589921"/>
                      <a:gd name="connsiteY4" fmla="*/ 1031719 h 5383319"/>
                      <a:gd name="connsiteX5" fmla="*/ 3880242 w 4589921"/>
                      <a:gd name="connsiteY5" fmla="*/ 2225518 h 5383319"/>
                      <a:gd name="connsiteX6" fmla="*/ 4558383 w 4589921"/>
                      <a:gd name="connsiteY6" fmla="*/ 3817253 h 5383319"/>
                      <a:gd name="connsiteX7" fmla="*/ 3431509 w 4589921"/>
                      <a:gd name="connsiteY7" fmla="*/ 5197318 h 5383319"/>
                      <a:gd name="connsiteX8" fmla="*/ 2411679 w 4589921"/>
                      <a:gd name="connsiteY8" fmla="*/ 4934852 h 5383319"/>
                      <a:gd name="connsiteX9" fmla="*/ 883042 w 4589921"/>
                      <a:gd name="connsiteY9" fmla="*/ 3199186 h 5383319"/>
                      <a:gd name="connsiteX10" fmla="*/ 2509 w 4589921"/>
                      <a:gd name="connsiteY10" fmla="*/ 2504919 h 5383319"/>
                      <a:gd name="connsiteX0" fmla="*/ 2509 w 4589921"/>
                      <a:gd name="connsiteY0" fmla="*/ 2504919 h 5353642"/>
                      <a:gd name="connsiteX1" fmla="*/ 629042 w 4589921"/>
                      <a:gd name="connsiteY1" fmla="*/ 1700586 h 5353642"/>
                      <a:gd name="connsiteX2" fmla="*/ 984642 w 4589921"/>
                      <a:gd name="connsiteY2" fmla="*/ 278186 h 5353642"/>
                      <a:gd name="connsiteX3" fmla="*/ 2411679 w 4589921"/>
                      <a:gd name="connsiteY3" fmla="*/ 74986 h 5353642"/>
                      <a:gd name="connsiteX4" fmla="*/ 3643176 w 4589921"/>
                      <a:gd name="connsiteY4" fmla="*/ 1031719 h 5353642"/>
                      <a:gd name="connsiteX5" fmla="*/ 3880242 w 4589921"/>
                      <a:gd name="connsiteY5" fmla="*/ 2225518 h 5353642"/>
                      <a:gd name="connsiteX6" fmla="*/ 4558383 w 4589921"/>
                      <a:gd name="connsiteY6" fmla="*/ 3817253 h 5353642"/>
                      <a:gd name="connsiteX7" fmla="*/ 3431509 w 4589921"/>
                      <a:gd name="connsiteY7" fmla="*/ 5197318 h 5353642"/>
                      <a:gd name="connsiteX8" fmla="*/ 1173490 w 4589921"/>
                      <a:gd name="connsiteY8" fmla="*/ 4797536 h 5353642"/>
                      <a:gd name="connsiteX9" fmla="*/ 883042 w 4589921"/>
                      <a:gd name="connsiteY9" fmla="*/ 3199186 h 5353642"/>
                      <a:gd name="connsiteX10" fmla="*/ 2509 w 4589921"/>
                      <a:gd name="connsiteY10" fmla="*/ 2504919 h 5353642"/>
                      <a:gd name="connsiteX0" fmla="*/ 2509 w 4436478"/>
                      <a:gd name="connsiteY0" fmla="*/ 2504919 h 5353642"/>
                      <a:gd name="connsiteX1" fmla="*/ 629042 w 4436478"/>
                      <a:gd name="connsiteY1" fmla="*/ 1700586 h 5353642"/>
                      <a:gd name="connsiteX2" fmla="*/ 984642 w 4436478"/>
                      <a:gd name="connsiteY2" fmla="*/ 278186 h 5353642"/>
                      <a:gd name="connsiteX3" fmla="*/ 2411679 w 4436478"/>
                      <a:gd name="connsiteY3" fmla="*/ 74986 h 5353642"/>
                      <a:gd name="connsiteX4" fmla="*/ 3643176 w 4436478"/>
                      <a:gd name="connsiteY4" fmla="*/ 1031719 h 5353642"/>
                      <a:gd name="connsiteX5" fmla="*/ 3880242 w 4436478"/>
                      <a:gd name="connsiteY5" fmla="*/ 2225518 h 5353642"/>
                      <a:gd name="connsiteX6" fmla="*/ 4393927 w 4436478"/>
                      <a:gd name="connsiteY6" fmla="*/ 3739788 h 5353642"/>
                      <a:gd name="connsiteX7" fmla="*/ 3431509 w 4436478"/>
                      <a:gd name="connsiteY7" fmla="*/ 5197318 h 5353642"/>
                      <a:gd name="connsiteX8" fmla="*/ 1173490 w 4436478"/>
                      <a:gd name="connsiteY8" fmla="*/ 4797536 h 5353642"/>
                      <a:gd name="connsiteX9" fmla="*/ 883042 w 4436478"/>
                      <a:gd name="connsiteY9" fmla="*/ 3199186 h 5353642"/>
                      <a:gd name="connsiteX10" fmla="*/ 2509 w 4436478"/>
                      <a:gd name="connsiteY10" fmla="*/ 2504919 h 5353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36478" h="5353642">
                        <a:moveTo>
                          <a:pt x="2509" y="2504919"/>
                        </a:moveTo>
                        <a:cubicBezTo>
                          <a:pt x="-39824" y="2255152"/>
                          <a:pt x="465353" y="2071708"/>
                          <a:pt x="629042" y="1700586"/>
                        </a:cubicBezTo>
                        <a:cubicBezTo>
                          <a:pt x="792731" y="1329464"/>
                          <a:pt x="580291" y="597097"/>
                          <a:pt x="984642" y="278186"/>
                        </a:cubicBezTo>
                        <a:cubicBezTo>
                          <a:pt x="1388993" y="-40725"/>
                          <a:pt x="1968590" y="-50603"/>
                          <a:pt x="2411679" y="74986"/>
                        </a:cubicBezTo>
                        <a:cubicBezTo>
                          <a:pt x="2854768" y="200575"/>
                          <a:pt x="3313749" y="763608"/>
                          <a:pt x="3643176" y="1031719"/>
                        </a:cubicBezTo>
                        <a:cubicBezTo>
                          <a:pt x="3972603" y="1299830"/>
                          <a:pt x="3479353" y="1728806"/>
                          <a:pt x="3880242" y="2225518"/>
                        </a:cubicBezTo>
                        <a:cubicBezTo>
                          <a:pt x="4238798" y="2764563"/>
                          <a:pt x="4553383" y="3154177"/>
                          <a:pt x="4393927" y="3739788"/>
                        </a:cubicBezTo>
                        <a:cubicBezTo>
                          <a:pt x="4234472" y="4325399"/>
                          <a:pt x="3833037" y="4792329"/>
                          <a:pt x="3431509" y="5197318"/>
                        </a:cubicBezTo>
                        <a:cubicBezTo>
                          <a:pt x="3029981" y="5602307"/>
                          <a:pt x="1598235" y="5130558"/>
                          <a:pt x="1173490" y="4797536"/>
                        </a:cubicBezTo>
                        <a:cubicBezTo>
                          <a:pt x="748745" y="4464514"/>
                          <a:pt x="1284570" y="3604175"/>
                          <a:pt x="883042" y="3199186"/>
                        </a:cubicBezTo>
                        <a:cubicBezTo>
                          <a:pt x="481514" y="2794197"/>
                          <a:pt x="44842" y="2754686"/>
                          <a:pt x="2509" y="250491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634C7-A8D5-45E0-9057-ADDF028F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4478" y="2663119"/>
            <a:ext cx="9266429" cy="912097"/>
          </a:xfrm>
          <a:effectLst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Благодарю за внимание!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163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634C7-A8D5-45E0-9057-ADDF028F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267" y="482600"/>
            <a:ext cx="8339666" cy="685800"/>
          </a:xfrm>
          <a:effectLst/>
        </p:spPr>
        <p:txBody>
          <a:bodyPr>
            <a:normAutofit/>
          </a:bodyPr>
          <a:lstStyle/>
          <a:p>
            <a:r>
              <a:rPr lang="ru-RU" sz="28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Цель, задачи, объект и предмет исследования</a:t>
            </a:r>
          </a:p>
        </p:txBody>
      </p:sp>
      <p:pic>
        <p:nvPicPr>
          <p:cNvPr id="10" name="Объект 9" descr="Значок &quot;Галочка&quot; со сплошной заливкой">
            <a:extLst>
              <a:ext uri="{FF2B5EF4-FFF2-40B4-BE49-F238E27FC236}">
                <a16:creationId xmlns:a16="http://schemas.microsoft.com/office/drawing/2014/main" id="{2111578E-90F6-481D-AF3F-D0A969F251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295" y="86518"/>
            <a:ext cx="1477963" cy="1477963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F17C0B23-B3C9-46DF-9C5B-A194E7C259A7}"/>
              </a:ext>
            </a:extLst>
          </p:cNvPr>
          <p:cNvSpPr txBox="1">
            <a:spLocks/>
          </p:cNvSpPr>
          <p:nvPr/>
        </p:nvSpPr>
        <p:spPr>
          <a:xfrm>
            <a:off x="753231" y="1515535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indent="450000" algn="just">
              <a:lnSpc>
                <a:spcPct val="160000"/>
              </a:lnSpc>
              <a:spcBef>
                <a:spcPts val="0"/>
              </a:spcBef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 выпускной квалификационной работы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заключается в обосновании теоретических положений и разработке практических рекомендаций по совершенствованию механизма управления кадровым потенциалом организации.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000" algn="just">
              <a:lnSpc>
                <a:spcPct val="160000"/>
              </a:lnSpc>
              <a:spcBef>
                <a:spcPts val="0"/>
              </a:spcBef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достижения поставленной цели решён ряд задач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450000" algn="just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Рассмотрены теоретические аспекты управления трудовыми ресурсами;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450000" algn="just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Проанализирована система управления кадровым потенциалом КГКУ «Центр обеспечения действий по гражданской обороне, чрезвычайным ситуациям и пожарной безопасности в Камчатском крае»;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450000" algn="just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Разработаны предложения по совершенствованию системы управления кадровым потенциалом государственной организации.</a:t>
            </a:r>
          </a:p>
          <a:p>
            <a:pPr indent="450000" algn="just">
              <a:lnSpc>
                <a:spcPct val="16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 исследования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выступает</a:t>
            </a:r>
            <a:r>
              <a:rPr lang="ru-RU" sz="18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Краевого государственного казенного учреждения «Центр обеспечения действий по гражданской обороне, чрезвычайным ситуациям и пожарной безопасности в Камчатском крае».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000" algn="just">
              <a:lnSpc>
                <a:spcPct val="16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 исследования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экономические и организационно-управленческие отношения, возникающие в процессе управления кадровым потенциалом организации.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Блок-схема: задержка 10">
            <a:extLst>
              <a:ext uri="{FF2B5EF4-FFF2-40B4-BE49-F238E27FC236}">
                <a16:creationId xmlns:a16="http://schemas.microsoft.com/office/drawing/2014/main" id="{DBB94EE6-BE88-41BD-8D89-3B9F23482100}"/>
              </a:ext>
            </a:extLst>
          </p:cNvPr>
          <p:cNvSpPr/>
          <p:nvPr/>
        </p:nvSpPr>
        <p:spPr>
          <a:xfrm rot="20463335">
            <a:off x="-1032751" y="4277007"/>
            <a:ext cx="1932029" cy="3178960"/>
          </a:xfrm>
          <a:custGeom>
            <a:avLst/>
            <a:gdLst>
              <a:gd name="connsiteX0" fmla="*/ 0 w 1932029"/>
              <a:gd name="connsiteY0" fmla="*/ 997050 h 3178960"/>
              <a:gd name="connsiteX1" fmla="*/ 1634597 w 1932029"/>
              <a:gd name="connsiteY1" fmla="*/ 0 h 3178960"/>
              <a:gd name="connsiteX2" fmla="*/ 1625414 w 1932029"/>
              <a:gd name="connsiteY2" fmla="*/ 1528122 h 3178960"/>
              <a:gd name="connsiteX3" fmla="*/ 1634597 w 1932029"/>
              <a:gd name="connsiteY3" fmla="*/ 3178960 h 3178960"/>
              <a:gd name="connsiteX4" fmla="*/ 1215264 w 1932029"/>
              <a:gd name="connsiteY4" fmla="*/ 3178960 h 3178960"/>
              <a:gd name="connsiteX5" fmla="*/ 783718 w 1932029"/>
              <a:gd name="connsiteY5" fmla="*/ 3178960 h 3178960"/>
              <a:gd name="connsiteX6" fmla="*/ 413240 w 1932029"/>
              <a:gd name="connsiteY6" fmla="*/ 3178960 h 3178960"/>
              <a:gd name="connsiteX7" fmla="*/ 314062 w 1932029"/>
              <a:gd name="connsiteY7" fmla="*/ 2655302 h 3178960"/>
              <a:gd name="connsiteX8" fmla="*/ 202488 w 1932029"/>
              <a:gd name="connsiteY8" fmla="*/ 2066186 h 3178960"/>
              <a:gd name="connsiteX9" fmla="*/ 90913 w 1932029"/>
              <a:gd name="connsiteY9" fmla="*/ 1477070 h 3178960"/>
              <a:gd name="connsiteX10" fmla="*/ 0 w 1932029"/>
              <a:gd name="connsiteY10" fmla="*/ 997050 h 317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2029" h="3178960" fill="none" extrusionOk="0">
                <a:moveTo>
                  <a:pt x="0" y="997050"/>
                </a:moveTo>
                <a:cubicBezTo>
                  <a:pt x="513003" y="984131"/>
                  <a:pt x="1207112" y="17873"/>
                  <a:pt x="1634597" y="0"/>
                </a:cubicBezTo>
                <a:cubicBezTo>
                  <a:pt x="2509384" y="-49396"/>
                  <a:pt x="1573542" y="411207"/>
                  <a:pt x="1625414" y="1528122"/>
                </a:cubicBezTo>
                <a:cubicBezTo>
                  <a:pt x="1654271" y="2378955"/>
                  <a:pt x="2445179" y="3295320"/>
                  <a:pt x="1634597" y="3178960"/>
                </a:cubicBezTo>
                <a:cubicBezTo>
                  <a:pt x="1502854" y="3208867"/>
                  <a:pt x="1346024" y="3157557"/>
                  <a:pt x="1215264" y="3178960"/>
                </a:cubicBezTo>
                <a:cubicBezTo>
                  <a:pt x="1084504" y="3200363"/>
                  <a:pt x="929357" y="3154558"/>
                  <a:pt x="783718" y="3178960"/>
                </a:cubicBezTo>
                <a:cubicBezTo>
                  <a:pt x="638079" y="3203362"/>
                  <a:pt x="525896" y="3173099"/>
                  <a:pt x="413240" y="3178960"/>
                </a:cubicBezTo>
                <a:cubicBezTo>
                  <a:pt x="360377" y="2981666"/>
                  <a:pt x="392243" y="2850208"/>
                  <a:pt x="314062" y="2655302"/>
                </a:cubicBezTo>
                <a:cubicBezTo>
                  <a:pt x="235882" y="2460395"/>
                  <a:pt x="256298" y="2297247"/>
                  <a:pt x="202488" y="2066186"/>
                </a:cubicBezTo>
                <a:cubicBezTo>
                  <a:pt x="148678" y="1835125"/>
                  <a:pt x="159844" y="1589835"/>
                  <a:pt x="90913" y="1477070"/>
                </a:cubicBezTo>
                <a:cubicBezTo>
                  <a:pt x="21982" y="1364305"/>
                  <a:pt x="70243" y="1093003"/>
                  <a:pt x="0" y="997050"/>
                </a:cubicBezTo>
                <a:close/>
              </a:path>
              <a:path w="1932029" h="3178960" stroke="0" extrusionOk="0">
                <a:moveTo>
                  <a:pt x="0" y="997050"/>
                </a:moveTo>
                <a:cubicBezTo>
                  <a:pt x="387298" y="941057"/>
                  <a:pt x="1204001" y="-16579"/>
                  <a:pt x="1634597" y="0"/>
                </a:cubicBezTo>
                <a:cubicBezTo>
                  <a:pt x="2311036" y="-179820"/>
                  <a:pt x="1771981" y="722616"/>
                  <a:pt x="1625414" y="1528122"/>
                </a:cubicBezTo>
                <a:cubicBezTo>
                  <a:pt x="1609746" y="2412842"/>
                  <a:pt x="2168699" y="3180793"/>
                  <a:pt x="1634597" y="3178960"/>
                </a:cubicBezTo>
                <a:cubicBezTo>
                  <a:pt x="1428431" y="3210738"/>
                  <a:pt x="1373710" y="3133782"/>
                  <a:pt x="1203051" y="3178960"/>
                </a:cubicBezTo>
                <a:cubicBezTo>
                  <a:pt x="1032392" y="3224138"/>
                  <a:pt x="921056" y="3132883"/>
                  <a:pt x="783718" y="3178960"/>
                </a:cubicBezTo>
                <a:cubicBezTo>
                  <a:pt x="646380" y="3225037"/>
                  <a:pt x="488758" y="3144607"/>
                  <a:pt x="413240" y="3178960"/>
                </a:cubicBezTo>
                <a:cubicBezTo>
                  <a:pt x="321944" y="2930775"/>
                  <a:pt x="368401" y="2803531"/>
                  <a:pt x="309930" y="2633483"/>
                </a:cubicBezTo>
                <a:cubicBezTo>
                  <a:pt x="251459" y="2463435"/>
                  <a:pt x="265112" y="2259018"/>
                  <a:pt x="219017" y="2153462"/>
                </a:cubicBezTo>
                <a:cubicBezTo>
                  <a:pt x="172922" y="2047906"/>
                  <a:pt x="204414" y="1751530"/>
                  <a:pt x="115707" y="1607985"/>
                </a:cubicBezTo>
                <a:cubicBezTo>
                  <a:pt x="27000" y="1464440"/>
                  <a:pt x="127428" y="1281586"/>
                  <a:pt x="0" y="997050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2921115824">
                  <a:custGeom>
                    <a:avLst/>
                    <a:gdLst>
                      <a:gd name="connsiteX0" fmla="*/ 0 w 2252134"/>
                      <a:gd name="connsiteY0" fmla="*/ 0 h 1754666"/>
                      <a:gd name="connsiteX1" fmla="*/ 1126067 w 2252134"/>
                      <a:gd name="connsiteY1" fmla="*/ 0 h 1754666"/>
                      <a:gd name="connsiteX2" fmla="*/ 2252134 w 2252134"/>
                      <a:gd name="connsiteY2" fmla="*/ 877333 h 1754666"/>
                      <a:gd name="connsiteX3" fmla="*/ 1126067 w 2252134"/>
                      <a:gd name="connsiteY3" fmla="*/ 1754666 h 1754666"/>
                      <a:gd name="connsiteX4" fmla="*/ 0 w 2252134"/>
                      <a:gd name="connsiteY4" fmla="*/ 1754666 h 1754666"/>
                      <a:gd name="connsiteX5" fmla="*/ 0 w 2252134"/>
                      <a:gd name="connsiteY5" fmla="*/ 0 h 1754666"/>
                      <a:gd name="connsiteX0" fmla="*/ 0 w 2633134"/>
                      <a:gd name="connsiteY0" fmla="*/ 550334 h 1754666"/>
                      <a:gd name="connsiteX1" fmla="*/ 1507067 w 2633134"/>
                      <a:gd name="connsiteY1" fmla="*/ 0 h 1754666"/>
                      <a:gd name="connsiteX2" fmla="*/ 2633134 w 2633134"/>
                      <a:gd name="connsiteY2" fmla="*/ 877333 h 1754666"/>
                      <a:gd name="connsiteX3" fmla="*/ 1507067 w 2633134"/>
                      <a:gd name="connsiteY3" fmla="*/ 1754666 h 1754666"/>
                      <a:gd name="connsiteX4" fmla="*/ 381000 w 2633134"/>
                      <a:gd name="connsiteY4" fmla="*/ 1754666 h 1754666"/>
                      <a:gd name="connsiteX5" fmla="*/ 0 w 2633134"/>
                      <a:gd name="connsiteY5" fmla="*/ 550334 h 1754666"/>
                      <a:gd name="connsiteX0" fmla="*/ 0 w 1781293"/>
                      <a:gd name="connsiteY0" fmla="*/ 550334 h 1754666"/>
                      <a:gd name="connsiteX1" fmla="*/ 1507067 w 1781293"/>
                      <a:gd name="connsiteY1" fmla="*/ 0 h 1754666"/>
                      <a:gd name="connsiteX2" fmla="*/ 1498600 w 1781293"/>
                      <a:gd name="connsiteY2" fmla="*/ 843466 h 1754666"/>
                      <a:gd name="connsiteX3" fmla="*/ 1507067 w 1781293"/>
                      <a:gd name="connsiteY3" fmla="*/ 1754666 h 1754666"/>
                      <a:gd name="connsiteX4" fmla="*/ 381000 w 1781293"/>
                      <a:gd name="connsiteY4" fmla="*/ 1754666 h 1754666"/>
                      <a:gd name="connsiteX5" fmla="*/ 0 w 1781293"/>
                      <a:gd name="connsiteY5" fmla="*/ 550334 h 1754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81293" h="1754666">
                        <a:moveTo>
                          <a:pt x="0" y="550334"/>
                        </a:moveTo>
                        <a:cubicBezTo>
                          <a:pt x="375356" y="550334"/>
                          <a:pt x="1131711" y="0"/>
                          <a:pt x="1507067" y="0"/>
                        </a:cubicBezTo>
                        <a:cubicBezTo>
                          <a:pt x="2128977" y="0"/>
                          <a:pt x="1498600" y="358928"/>
                          <a:pt x="1498600" y="843466"/>
                        </a:cubicBezTo>
                        <a:cubicBezTo>
                          <a:pt x="1498600" y="1328004"/>
                          <a:pt x="2128977" y="1754666"/>
                          <a:pt x="1507067" y="1754666"/>
                        </a:cubicBezTo>
                        <a:lnTo>
                          <a:pt x="381000" y="1754666"/>
                        </a:lnTo>
                        <a:lnTo>
                          <a:pt x="0" y="550334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40C0A7-7781-47B0-8DAE-B7A507A60A3D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3472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0448136-FD1F-47B6-A153-9845963AE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8607" y="153874"/>
            <a:ext cx="10353762" cy="970450"/>
          </a:xfrm>
          <a:effectLst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системы управления кадровым потенциалом организации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348A6-A602-453B-98D9-95BBB525F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27A54C-7488-4766-AAFD-DAF0464DA573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88A2E5-A4D6-4616-827E-FC87C0FBF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83274">
            <a:off x="10115520" y="1035014"/>
            <a:ext cx="1977433" cy="168015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91DD1-F009-4E9B-96B4-ADC0AE7A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667" l="0" r="98889">
                        <a14:foregroundMark x1="42556" y1="26667" x2="64556" y2="39444"/>
                        <a14:foregroundMark x1="32444" y1="46778" x2="45222" y2="47333"/>
                        <a14:foregroundMark x1="45222" y1="47333" x2="61111" y2="46778"/>
                        <a14:foregroundMark x1="61111" y1="46778" x2="92333" y2="49222"/>
                        <a14:foregroundMark x1="93667" y1="50333" x2="79111" y2="52778"/>
                        <a14:foregroundMark x1="51111" y1="44333" x2="45444" y2="51111"/>
                        <a14:foregroundMark x1="45444" y1="51111" x2="45556" y2="51333"/>
                        <a14:foregroundMark x1="49333" y1="49667" x2="54333" y2="51778"/>
                        <a14:foregroundMark x1="61667" y1="49556" x2="61889" y2="54222"/>
                        <a14:foregroundMark x1="51778" y1="59667" x2="55000" y2="64333"/>
                        <a14:foregroundMark x1="34222" y1="50556" x2="39333" y2="55333"/>
                        <a14:foregroundMark x1="31000" y1="52778" x2="19778" y2="51333"/>
                        <a14:foregroundMark x1="11889" y1="44444" x2="14667" y2="58333"/>
                        <a14:foregroundMark x1="10889" y1="47333" x2="11667" y2="57778"/>
                        <a14:foregroundMark x1="9333" y1="49111" x2="3111" y2="49556"/>
                        <a14:foregroundMark x1="9000" y1="51556" x2="1444" y2="50000"/>
                        <a14:foregroundMark x1="1444" y1="50000" x2="444" y2="50333"/>
                        <a14:foregroundMark x1="10889" y1="47444" x2="16889" y2="33889"/>
                        <a14:foregroundMark x1="16889" y1="33889" x2="25333" y2="24667"/>
                        <a14:foregroundMark x1="25333" y1="24667" x2="46778" y2="14667"/>
                        <a14:foregroundMark x1="46778" y1="14667" x2="48444" y2="14333"/>
                        <a14:foregroundMark x1="49111" y1="10667" x2="30667" y2="15222"/>
                        <a14:foregroundMark x1="30667" y1="15222" x2="12000" y2="41667"/>
                        <a14:foregroundMark x1="30111" y1="17444" x2="21111" y2="23444"/>
                        <a14:foregroundMark x1="21111" y1="23444" x2="19889" y2="26556"/>
                        <a14:foregroundMark x1="18556" y1="28333" x2="14778" y2="35667"/>
                        <a14:foregroundMark x1="10111" y1="45556" x2="20556" y2="21889"/>
                        <a14:foregroundMark x1="11111" y1="41111" x2="17333" y2="28667"/>
                        <a14:foregroundMark x1="22111" y1="22222" x2="30222" y2="16333"/>
                        <a14:foregroundMark x1="30222" y1="16333" x2="30222" y2="16333"/>
                        <a14:foregroundMark x1="33778" y1="13667" x2="50333" y2="9556"/>
                        <a14:foregroundMark x1="49778" y1="3556" x2="48111" y2="10333"/>
                        <a14:foregroundMark x1="51444" y1="9889" x2="69778" y2="15667"/>
                        <a14:foregroundMark x1="69778" y1="15667" x2="77222" y2="21000"/>
                        <a14:foregroundMark x1="77222" y1="21000" x2="86889" y2="38667"/>
                        <a14:foregroundMark x1="86889" y1="38667" x2="89444" y2="49667"/>
                        <a14:foregroundMark x1="89444" y1="49667" x2="89222" y2="51667"/>
                        <a14:foregroundMark x1="91000" y1="48778" x2="89000" y2="39889"/>
                        <a14:foregroundMark x1="89000" y1="39889" x2="84889" y2="32667"/>
                        <a14:foregroundMark x1="88556" y1="36667" x2="76333" y2="19667"/>
                        <a14:foregroundMark x1="76333" y1="19667" x2="75667" y2="19222"/>
                        <a14:foregroundMark x1="84111" y1="29556" x2="82333" y2="26556"/>
                        <a14:foregroundMark x1="60778" y1="12222" x2="64111" y2="13222"/>
                        <a14:foregroundMark x1="65667" y1="13444" x2="67444" y2="14222"/>
                        <a14:foregroundMark x1="58111" y1="10333" x2="61556" y2="11889"/>
                        <a14:foregroundMark x1="96333" y1="49889" x2="98889" y2="49778"/>
                        <a14:foregroundMark x1="85444" y1="29444" x2="86778" y2="31778"/>
                        <a14:foregroundMark x1="87444" y1="52556" x2="74556" y2="80000"/>
                        <a14:foregroundMark x1="75000" y1="80333" x2="86889" y2="62667"/>
                        <a14:foregroundMark x1="86889" y1="62667" x2="89111" y2="54556"/>
                        <a14:foregroundMark x1="90333" y1="51444" x2="85889" y2="67778"/>
                        <a14:foregroundMark x1="85889" y1="67778" x2="75111" y2="82000"/>
                        <a14:foregroundMark x1="75111" y1="82000" x2="74889" y2="82000"/>
                        <a14:foregroundMark x1="89889" y1="58111" x2="88889" y2="62222"/>
                        <a14:foregroundMark x1="75222" y1="81444" x2="80333" y2="77444"/>
                        <a14:foregroundMark x1="46667" y1="45444" x2="56000" y2="45667"/>
                        <a14:foregroundMark x1="57667" y1="49000" x2="60556" y2="54444"/>
                        <a14:foregroundMark x1="64333" y1="63444" x2="68667" y2="67333"/>
                        <a14:foregroundMark x1="52444" y1="71111" x2="50556" y2="81778"/>
                        <a14:foregroundMark x1="47333" y1="87778" x2="71667" y2="81556"/>
                        <a14:foregroundMark x1="71667" y1="81556" x2="72222" y2="81222"/>
                        <a14:foregroundMark x1="30778" y1="81778" x2="46222" y2="84222"/>
                        <a14:foregroundMark x1="30222" y1="82778" x2="56000" y2="88333"/>
                        <a14:foregroundMark x1="56000" y1="88333" x2="64333" y2="87333"/>
                        <a14:foregroundMark x1="64333" y1="87333" x2="73444" y2="83556"/>
                        <a14:foregroundMark x1="30444" y1="84333" x2="58222" y2="89111"/>
                        <a14:foregroundMark x1="49444" y1="90667" x2="39111" y2="87444"/>
                        <a14:foregroundMark x1="50000" y1="92444" x2="50889" y2="96667"/>
                        <a14:foregroundMark x1="29444" y1="83667" x2="38667" y2="89000"/>
                        <a14:foregroundMark x1="28889" y1="82556" x2="14778" y2="56778"/>
                        <a14:foregroundMark x1="11778" y1="58000" x2="18000" y2="72778"/>
                        <a14:foregroundMark x1="18000" y1="72778" x2="26222" y2="81889"/>
                        <a14:foregroundMark x1="11667" y1="59667" x2="14667" y2="67000"/>
                        <a14:backgroundMark x1="10222" y1="16778" x2="20667" y2="9667"/>
                        <a14:backgroundMark x1="5778" y1="62333" x2="10333" y2="82667"/>
                        <a14:backgroundMark x1="86556" y1="8333" x2="88778" y2="22556"/>
                        <a14:backgroundMark x1="91111" y1="72778" x2="81222" y2="8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02992" y="926308"/>
            <a:ext cx="1706882" cy="1706882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72473240-9374-4755-9DB4-69CC4F666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824134"/>
              </p:ext>
            </p:extLst>
          </p:nvPr>
        </p:nvGraphicFramePr>
        <p:xfrm>
          <a:off x="1518607" y="1546694"/>
          <a:ext cx="8927194" cy="13863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77193">
                  <a:extLst>
                    <a:ext uri="{9D8B030D-6E8A-4147-A177-3AD203B41FA5}">
                      <a16:colId xmlns:a16="http://schemas.microsoft.com/office/drawing/2014/main" val="1706105313"/>
                    </a:ext>
                  </a:extLst>
                </a:gridCol>
                <a:gridCol w="1126611">
                  <a:extLst>
                    <a:ext uri="{9D8B030D-6E8A-4147-A177-3AD203B41FA5}">
                      <a16:colId xmlns:a16="http://schemas.microsoft.com/office/drawing/2014/main" val="1726978823"/>
                    </a:ext>
                  </a:extLst>
                </a:gridCol>
                <a:gridCol w="1001433">
                  <a:extLst>
                    <a:ext uri="{9D8B030D-6E8A-4147-A177-3AD203B41FA5}">
                      <a16:colId xmlns:a16="http://schemas.microsoft.com/office/drawing/2014/main" val="1899381860"/>
                    </a:ext>
                  </a:extLst>
                </a:gridCol>
                <a:gridCol w="1001433">
                  <a:extLst>
                    <a:ext uri="{9D8B030D-6E8A-4147-A177-3AD203B41FA5}">
                      <a16:colId xmlns:a16="http://schemas.microsoft.com/office/drawing/2014/main" val="1042891832"/>
                    </a:ext>
                  </a:extLst>
                </a:gridCol>
                <a:gridCol w="1127575">
                  <a:extLst>
                    <a:ext uri="{9D8B030D-6E8A-4147-A177-3AD203B41FA5}">
                      <a16:colId xmlns:a16="http://schemas.microsoft.com/office/drawing/2014/main" val="1570272453"/>
                    </a:ext>
                  </a:extLst>
                </a:gridCol>
                <a:gridCol w="914770">
                  <a:extLst>
                    <a:ext uri="{9D8B030D-6E8A-4147-A177-3AD203B41FA5}">
                      <a16:colId xmlns:a16="http://schemas.microsoft.com/office/drawing/2014/main" val="4165988167"/>
                    </a:ext>
                  </a:extLst>
                </a:gridCol>
                <a:gridCol w="878179">
                  <a:extLst>
                    <a:ext uri="{9D8B030D-6E8A-4147-A177-3AD203B41FA5}">
                      <a16:colId xmlns:a16="http://schemas.microsoft.com/office/drawing/2014/main" val="3321089462"/>
                    </a:ext>
                  </a:extLst>
                </a:gridCol>
              </a:tblGrid>
              <a:tr h="701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665385"/>
                  </a:ext>
                </a:extLst>
              </a:tr>
              <a:tr h="567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сотрудников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00636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A2394B7-B3D9-48D5-9A61-C3C86DBDBCDA}"/>
              </a:ext>
            </a:extLst>
          </p:cNvPr>
          <p:cNvSpPr txBox="1"/>
          <p:nvPr/>
        </p:nvSpPr>
        <p:spPr>
          <a:xfrm>
            <a:off x="2372984" y="1002398"/>
            <a:ext cx="6914604" cy="50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Штатный состав КГКУ «ЦОД»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A51D44-F7CC-4AF5-B520-479E5320C2ED}"/>
              </a:ext>
            </a:extLst>
          </p:cNvPr>
          <p:cNvSpPr txBox="1"/>
          <p:nvPr/>
        </p:nvSpPr>
        <p:spPr>
          <a:xfrm>
            <a:off x="257175" y="3249714"/>
            <a:ext cx="6907598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Повышение квалификации прошли:</a:t>
            </a: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- 2020 год – 212 человек;</a:t>
            </a: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- 2021 год – 411 человека;</a:t>
            </a: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- 2022 год – 357 человек;</a:t>
            </a: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- 2023 год – 749 человек;</a:t>
            </a: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- 2024 год – 553 человек;</a:t>
            </a:r>
          </a:p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- 2025 год – 880 человек (Рисунок 1).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1B0103FA-EE1F-4E0C-8FC9-CB7536ECE3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475640"/>
              </p:ext>
            </p:extLst>
          </p:nvPr>
        </p:nvGraphicFramePr>
        <p:xfrm>
          <a:off x="4461958" y="3324256"/>
          <a:ext cx="5941034" cy="260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FFA5B65E-0AE0-4281-BD89-8AE4F5A3D878}"/>
              </a:ext>
            </a:extLst>
          </p:cNvPr>
          <p:cNvSpPr txBox="1"/>
          <p:nvPr/>
        </p:nvSpPr>
        <p:spPr>
          <a:xfrm>
            <a:off x="4317702" y="5531517"/>
            <a:ext cx="6422871" cy="1027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1. Количество сотрудников прошедшие повышение квалификации за 6 лет в КГКУ «ЦОД», в % от общей численности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19EFC7BD-034F-4CBB-BACA-926AF44760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1868912"/>
              </p:ext>
            </p:extLst>
          </p:nvPr>
        </p:nvGraphicFramePr>
        <p:xfrm>
          <a:off x="5029199" y="3305932"/>
          <a:ext cx="4878773" cy="262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910387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247ACD-CC67-4356-9384-B48F98527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18826">
            <a:off x="8346276" y="-93647"/>
            <a:ext cx="2009544" cy="170743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348A6-A602-453B-98D9-95BBB525F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27A54C-7488-4766-AAFD-DAF0464DA573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91DD1-F009-4E9B-96B4-ADC0AE7A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667" l="0" r="98889">
                        <a14:foregroundMark x1="42556" y1="26667" x2="64556" y2="39444"/>
                        <a14:foregroundMark x1="32444" y1="46778" x2="45222" y2="47333"/>
                        <a14:foregroundMark x1="45222" y1="47333" x2="61111" y2="46778"/>
                        <a14:foregroundMark x1="61111" y1="46778" x2="92333" y2="49222"/>
                        <a14:foregroundMark x1="93667" y1="50333" x2="79111" y2="52778"/>
                        <a14:foregroundMark x1="51111" y1="44333" x2="45444" y2="51111"/>
                        <a14:foregroundMark x1="45444" y1="51111" x2="45556" y2="51333"/>
                        <a14:foregroundMark x1="49333" y1="49667" x2="54333" y2="51778"/>
                        <a14:foregroundMark x1="61667" y1="49556" x2="61889" y2="54222"/>
                        <a14:foregroundMark x1="51778" y1="59667" x2="55000" y2="64333"/>
                        <a14:foregroundMark x1="34222" y1="50556" x2="39333" y2="55333"/>
                        <a14:foregroundMark x1="31000" y1="52778" x2="19778" y2="51333"/>
                        <a14:foregroundMark x1="11889" y1="44444" x2="14667" y2="58333"/>
                        <a14:foregroundMark x1="10889" y1="47333" x2="11667" y2="57778"/>
                        <a14:foregroundMark x1="9333" y1="49111" x2="3111" y2="49556"/>
                        <a14:foregroundMark x1="9000" y1="51556" x2="1444" y2="50000"/>
                        <a14:foregroundMark x1="1444" y1="50000" x2="444" y2="50333"/>
                        <a14:foregroundMark x1="10889" y1="47444" x2="16889" y2="33889"/>
                        <a14:foregroundMark x1="16889" y1="33889" x2="25333" y2="24667"/>
                        <a14:foregroundMark x1="25333" y1="24667" x2="46778" y2="14667"/>
                        <a14:foregroundMark x1="46778" y1="14667" x2="48444" y2="14333"/>
                        <a14:foregroundMark x1="49111" y1="10667" x2="30667" y2="15222"/>
                        <a14:foregroundMark x1="30667" y1="15222" x2="12000" y2="41667"/>
                        <a14:foregroundMark x1="30111" y1="17444" x2="21111" y2="23444"/>
                        <a14:foregroundMark x1="21111" y1="23444" x2="19889" y2="26556"/>
                        <a14:foregroundMark x1="18556" y1="28333" x2="14778" y2="35667"/>
                        <a14:foregroundMark x1="10111" y1="45556" x2="20556" y2="21889"/>
                        <a14:foregroundMark x1="11111" y1="41111" x2="17333" y2="28667"/>
                        <a14:foregroundMark x1="22111" y1="22222" x2="30222" y2="16333"/>
                        <a14:foregroundMark x1="30222" y1="16333" x2="30222" y2="16333"/>
                        <a14:foregroundMark x1="33778" y1="13667" x2="50333" y2="9556"/>
                        <a14:foregroundMark x1="49778" y1="3556" x2="48111" y2="10333"/>
                        <a14:foregroundMark x1="51444" y1="9889" x2="69778" y2="15667"/>
                        <a14:foregroundMark x1="69778" y1="15667" x2="77222" y2="21000"/>
                        <a14:foregroundMark x1="77222" y1="21000" x2="86889" y2="38667"/>
                        <a14:foregroundMark x1="86889" y1="38667" x2="89444" y2="49667"/>
                        <a14:foregroundMark x1="89444" y1="49667" x2="89222" y2="51667"/>
                        <a14:foregroundMark x1="91000" y1="48778" x2="89000" y2="39889"/>
                        <a14:foregroundMark x1="89000" y1="39889" x2="84889" y2="32667"/>
                        <a14:foregroundMark x1="88556" y1="36667" x2="76333" y2="19667"/>
                        <a14:foregroundMark x1="76333" y1="19667" x2="75667" y2="19222"/>
                        <a14:foregroundMark x1="84111" y1="29556" x2="82333" y2="26556"/>
                        <a14:foregroundMark x1="60778" y1="12222" x2="64111" y2="13222"/>
                        <a14:foregroundMark x1="65667" y1="13444" x2="67444" y2="14222"/>
                        <a14:foregroundMark x1="58111" y1="10333" x2="61556" y2="11889"/>
                        <a14:foregroundMark x1="96333" y1="49889" x2="98889" y2="49778"/>
                        <a14:foregroundMark x1="85444" y1="29444" x2="86778" y2="31778"/>
                        <a14:foregroundMark x1="87444" y1="52556" x2="74556" y2="80000"/>
                        <a14:foregroundMark x1="75000" y1="80333" x2="86889" y2="62667"/>
                        <a14:foregroundMark x1="86889" y1="62667" x2="89111" y2="54556"/>
                        <a14:foregroundMark x1="90333" y1="51444" x2="85889" y2="67778"/>
                        <a14:foregroundMark x1="85889" y1="67778" x2="75111" y2="82000"/>
                        <a14:foregroundMark x1="75111" y1="82000" x2="74889" y2="82000"/>
                        <a14:foregroundMark x1="89889" y1="58111" x2="88889" y2="62222"/>
                        <a14:foregroundMark x1="75222" y1="81444" x2="80333" y2="77444"/>
                        <a14:foregroundMark x1="46667" y1="45444" x2="56000" y2="45667"/>
                        <a14:foregroundMark x1="57667" y1="49000" x2="60556" y2="54444"/>
                        <a14:foregroundMark x1="64333" y1="63444" x2="68667" y2="67333"/>
                        <a14:foregroundMark x1="52444" y1="71111" x2="50556" y2="81778"/>
                        <a14:foregroundMark x1="47333" y1="87778" x2="71667" y2="81556"/>
                        <a14:foregroundMark x1="71667" y1="81556" x2="72222" y2="81222"/>
                        <a14:foregroundMark x1="30778" y1="81778" x2="46222" y2="84222"/>
                        <a14:foregroundMark x1="30222" y1="82778" x2="56000" y2="88333"/>
                        <a14:foregroundMark x1="56000" y1="88333" x2="64333" y2="87333"/>
                        <a14:foregroundMark x1="64333" y1="87333" x2="73444" y2="83556"/>
                        <a14:foregroundMark x1="30444" y1="84333" x2="58222" y2="89111"/>
                        <a14:foregroundMark x1="49444" y1="90667" x2="39111" y2="87444"/>
                        <a14:foregroundMark x1="50000" y1="92444" x2="50889" y2="96667"/>
                        <a14:foregroundMark x1="29444" y1="83667" x2="38667" y2="89000"/>
                        <a14:foregroundMark x1="28889" y1="82556" x2="14778" y2="56778"/>
                        <a14:foregroundMark x1="11778" y1="58000" x2="18000" y2="72778"/>
                        <a14:foregroundMark x1="18000" y1="72778" x2="26222" y2="81889"/>
                        <a14:foregroundMark x1="11667" y1="59667" x2="14667" y2="67000"/>
                        <a14:backgroundMark x1="10222" y1="16778" x2="20667" y2="9667"/>
                        <a14:backgroundMark x1="5778" y1="62333" x2="10333" y2="82667"/>
                        <a14:backgroundMark x1="86556" y1="8333" x2="88778" y2="22556"/>
                        <a14:backgroundMark x1="91111" y1="72778" x2="81222" y2="8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6889" y="318604"/>
            <a:ext cx="1665138" cy="16651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5A51D44-F7CC-4AF5-B520-479E5320C2ED}"/>
              </a:ext>
            </a:extLst>
          </p:cNvPr>
          <p:cNvSpPr txBox="1"/>
          <p:nvPr/>
        </p:nvSpPr>
        <p:spPr>
          <a:xfrm>
            <a:off x="173672" y="1580234"/>
            <a:ext cx="896352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юджет на обучение и переподготовку пожарных и спасателей: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год – 4348786 рублей;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 год – 4974759 рублей;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 год – 5432380 рублей;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2023 год – 6427740 рублей;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 год – 5838410 рублей;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 год – 7020712 рублей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(Рисунок 2).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ED38F68A-3C7C-4B48-B377-BA42379810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7441416"/>
              </p:ext>
            </p:extLst>
          </p:nvPr>
        </p:nvGraphicFramePr>
        <p:xfrm>
          <a:off x="5174767" y="2116156"/>
          <a:ext cx="6797644" cy="2733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92EA46D-AF24-4B5E-80F2-EC6501777890}"/>
              </a:ext>
            </a:extLst>
          </p:cNvPr>
          <p:cNvSpPr txBox="1"/>
          <p:nvPr/>
        </p:nvSpPr>
        <p:spPr>
          <a:xfrm>
            <a:off x="4955178" y="4932557"/>
            <a:ext cx="7236822" cy="919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2. </a:t>
            </a:r>
            <a:r>
              <a:rPr lang="ru-RU" sz="1600" dirty="0"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расходов на обучения в период 2020–2025 гг.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1600" dirty="0"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КГКУ «ЦОД»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90FEB9-6EC7-4FC5-B9C8-0432177F2E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437" b="89837" l="3265" r="95782">
                        <a14:foregroundMark x1="46939" y1="11978" x2="42177" y2="11434"/>
                        <a14:foregroundMark x1="54558" y1="14338" x2="48980" y2="12704"/>
                        <a14:foregroundMark x1="35510" y1="17060" x2="39456" y2="17423"/>
                        <a14:foregroundMark x1="10340" y1="32668" x2="8571" y2="33757"/>
                        <a14:foregroundMark x1="8980" y1="42105" x2="4762" y2="43920"/>
                        <a14:foregroundMark x1="6939" y1="58258" x2="8163" y2="55898"/>
                        <a14:foregroundMark x1="5170" y1="43376" x2="3673" y2="43013"/>
                        <a14:foregroundMark x1="88027" y1="62069" x2="91565" y2="60436"/>
                        <a14:foregroundMark x1="88844" y1="65336" x2="95918" y2="61525"/>
                        <a14:foregroundMark x1="68435" y1="23412" x2="74966" y2="25771"/>
                        <a14:foregroundMark x1="75238" y1="27405" x2="76190" y2="28675"/>
                        <a14:foregroundMark x1="84082" y1="32668" x2="77959" y2="31579"/>
                        <a14:foregroundMark x1="82857" y1="31942" x2="84354" y2="32123"/>
                        <a14:foregroundMark x1="42857" y1="9982" x2="40952" y2="94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64" y="4849825"/>
            <a:ext cx="2830905" cy="212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90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F820287-6A42-4488-B816-6E865AF07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89992">
            <a:off x="10211831" y="4784429"/>
            <a:ext cx="2227485" cy="1892615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0448136-FD1F-47B6-A153-9845963AE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8238" y="43552"/>
            <a:ext cx="10353762" cy="970450"/>
          </a:xfrm>
          <a:effectLst/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кадрового потенциала организации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348A6-A602-453B-98D9-95BBB525F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27A54C-7488-4766-AAFD-DAF0464DA573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91DD1-F009-4E9B-96B4-ADC0AE7A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667" l="0" r="98889">
                        <a14:foregroundMark x1="42556" y1="26667" x2="64556" y2="39444"/>
                        <a14:foregroundMark x1="32444" y1="46778" x2="45222" y2="47333"/>
                        <a14:foregroundMark x1="45222" y1="47333" x2="61111" y2="46778"/>
                        <a14:foregroundMark x1="61111" y1="46778" x2="92333" y2="49222"/>
                        <a14:foregroundMark x1="93667" y1="50333" x2="79111" y2="52778"/>
                        <a14:foregroundMark x1="51111" y1="44333" x2="45444" y2="51111"/>
                        <a14:foregroundMark x1="45444" y1="51111" x2="45556" y2="51333"/>
                        <a14:foregroundMark x1="49333" y1="49667" x2="54333" y2="51778"/>
                        <a14:foregroundMark x1="61667" y1="49556" x2="61889" y2="54222"/>
                        <a14:foregroundMark x1="51778" y1="59667" x2="55000" y2="64333"/>
                        <a14:foregroundMark x1="34222" y1="50556" x2="39333" y2="55333"/>
                        <a14:foregroundMark x1="31000" y1="52778" x2="19778" y2="51333"/>
                        <a14:foregroundMark x1="11889" y1="44444" x2="14667" y2="58333"/>
                        <a14:foregroundMark x1="10889" y1="47333" x2="11667" y2="57778"/>
                        <a14:foregroundMark x1="9333" y1="49111" x2="3111" y2="49556"/>
                        <a14:foregroundMark x1="9000" y1="51556" x2="1444" y2="50000"/>
                        <a14:foregroundMark x1="1444" y1="50000" x2="444" y2="50333"/>
                        <a14:foregroundMark x1="10889" y1="47444" x2="16889" y2="33889"/>
                        <a14:foregroundMark x1="16889" y1="33889" x2="25333" y2="24667"/>
                        <a14:foregroundMark x1="25333" y1="24667" x2="46778" y2="14667"/>
                        <a14:foregroundMark x1="46778" y1="14667" x2="48444" y2="14333"/>
                        <a14:foregroundMark x1="49111" y1="10667" x2="30667" y2="15222"/>
                        <a14:foregroundMark x1="30667" y1="15222" x2="12000" y2="41667"/>
                        <a14:foregroundMark x1="30111" y1="17444" x2="21111" y2="23444"/>
                        <a14:foregroundMark x1="21111" y1="23444" x2="19889" y2="26556"/>
                        <a14:foregroundMark x1="18556" y1="28333" x2="14778" y2="35667"/>
                        <a14:foregroundMark x1="10111" y1="45556" x2="20556" y2="21889"/>
                        <a14:foregroundMark x1="11111" y1="41111" x2="17333" y2="28667"/>
                        <a14:foregroundMark x1="22111" y1="22222" x2="30222" y2="16333"/>
                        <a14:foregroundMark x1="30222" y1="16333" x2="30222" y2="16333"/>
                        <a14:foregroundMark x1="33778" y1="13667" x2="50333" y2="9556"/>
                        <a14:foregroundMark x1="49778" y1="3556" x2="48111" y2="10333"/>
                        <a14:foregroundMark x1="51444" y1="9889" x2="69778" y2="15667"/>
                        <a14:foregroundMark x1="69778" y1="15667" x2="77222" y2="21000"/>
                        <a14:foregroundMark x1="77222" y1="21000" x2="86889" y2="38667"/>
                        <a14:foregroundMark x1="86889" y1="38667" x2="89444" y2="49667"/>
                        <a14:foregroundMark x1="89444" y1="49667" x2="89222" y2="51667"/>
                        <a14:foregroundMark x1="91000" y1="48778" x2="89000" y2="39889"/>
                        <a14:foregroundMark x1="89000" y1="39889" x2="84889" y2="32667"/>
                        <a14:foregroundMark x1="88556" y1="36667" x2="76333" y2="19667"/>
                        <a14:foregroundMark x1="76333" y1="19667" x2="75667" y2="19222"/>
                        <a14:foregroundMark x1="84111" y1="29556" x2="82333" y2="26556"/>
                        <a14:foregroundMark x1="60778" y1="12222" x2="64111" y2="13222"/>
                        <a14:foregroundMark x1="65667" y1="13444" x2="67444" y2="14222"/>
                        <a14:foregroundMark x1="58111" y1="10333" x2="61556" y2="11889"/>
                        <a14:foregroundMark x1="96333" y1="49889" x2="98889" y2="49778"/>
                        <a14:foregroundMark x1="85444" y1="29444" x2="86778" y2="31778"/>
                        <a14:foregroundMark x1="87444" y1="52556" x2="74556" y2="80000"/>
                        <a14:foregroundMark x1="75000" y1="80333" x2="86889" y2="62667"/>
                        <a14:foregroundMark x1="86889" y1="62667" x2="89111" y2="54556"/>
                        <a14:foregroundMark x1="90333" y1="51444" x2="85889" y2="67778"/>
                        <a14:foregroundMark x1="85889" y1="67778" x2="75111" y2="82000"/>
                        <a14:foregroundMark x1="75111" y1="82000" x2="74889" y2="82000"/>
                        <a14:foregroundMark x1="89889" y1="58111" x2="88889" y2="62222"/>
                        <a14:foregroundMark x1="75222" y1="81444" x2="80333" y2="77444"/>
                        <a14:foregroundMark x1="46667" y1="45444" x2="56000" y2="45667"/>
                        <a14:foregroundMark x1="57667" y1="49000" x2="60556" y2="54444"/>
                        <a14:foregroundMark x1="64333" y1="63444" x2="68667" y2="67333"/>
                        <a14:foregroundMark x1="52444" y1="71111" x2="50556" y2="81778"/>
                        <a14:foregroundMark x1="47333" y1="87778" x2="71667" y2="81556"/>
                        <a14:foregroundMark x1="71667" y1="81556" x2="72222" y2="81222"/>
                        <a14:foregroundMark x1="30778" y1="81778" x2="46222" y2="84222"/>
                        <a14:foregroundMark x1="30222" y1="82778" x2="56000" y2="88333"/>
                        <a14:foregroundMark x1="56000" y1="88333" x2="64333" y2="87333"/>
                        <a14:foregroundMark x1="64333" y1="87333" x2="73444" y2="83556"/>
                        <a14:foregroundMark x1="30444" y1="84333" x2="58222" y2="89111"/>
                        <a14:foregroundMark x1="49444" y1="90667" x2="39111" y2="87444"/>
                        <a14:foregroundMark x1="50000" y1="92444" x2="50889" y2="96667"/>
                        <a14:foregroundMark x1="29444" y1="83667" x2="38667" y2="89000"/>
                        <a14:foregroundMark x1="28889" y1="82556" x2="14778" y2="56778"/>
                        <a14:foregroundMark x1="11778" y1="58000" x2="18000" y2="72778"/>
                        <a14:foregroundMark x1="18000" y1="72778" x2="26222" y2="81889"/>
                        <a14:foregroundMark x1="11667" y1="59667" x2="14667" y2="67000"/>
                        <a14:backgroundMark x1="10222" y1="16778" x2="20667" y2="9667"/>
                        <a14:backgroundMark x1="5778" y1="62333" x2="10333" y2="82667"/>
                        <a14:backgroundMark x1="86556" y1="8333" x2="88778" y2="22556"/>
                        <a14:backgroundMark x1="91111" y1="72778" x2="81222" y2="8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59151" y="4609044"/>
            <a:ext cx="1871133" cy="187113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810BE46-D80B-40ED-B0FB-00E1ABCD0CD7}"/>
              </a:ext>
            </a:extLst>
          </p:cNvPr>
          <p:cNvSpPr txBox="1"/>
          <p:nvPr/>
        </p:nvSpPr>
        <p:spPr>
          <a:xfrm>
            <a:off x="2741084" y="1204810"/>
            <a:ext cx="6709832" cy="750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60" marR="54610" algn="ctr">
              <a:lnSpc>
                <a:spcPct val="110000"/>
              </a:lnSpc>
              <a:spcAft>
                <a:spcPts val="15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Динамика изменения частных и интегрального показателя оценки кадрового потенциала КГКУ «ЦОД»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E93D1CCA-5029-4339-A7F6-E91553E45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77"/>
              </p:ext>
            </p:extLst>
          </p:nvPr>
        </p:nvGraphicFramePr>
        <p:xfrm>
          <a:off x="369304" y="2006398"/>
          <a:ext cx="11487415" cy="24351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89202">
                  <a:extLst>
                    <a:ext uri="{9D8B030D-6E8A-4147-A177-3AD203B41FA5}">
                      <a16:colId xmlns:a16="http://schemas.microsoft.com/office/drawing/2014/main" val="1288643266"/>
                    </a:ext>
                  </a:extLst>
                </a:gridCol>
                <a:gridCol w="894774">
                  <a:extLst>
                    <a:ext uri="{9D8B030D-6E8A-4147-A177-3AD203B41FA5}">
                      <a16:colId xmlns:a16="http://schemas.microsoft.com/office/drawing/2014/main" val="1013301889"/>
                    </a:ext>
                  </a:extLst>
                </a:gridCol>
                <a:gridCol w="955040">
                  <a:extLst>
                    <a:ext uri="{9D8B030D-6E8A-4147-A177-3AD203B41FA5}">
                      <a16:colId xmlns:a16="http://schemas.microsoft.com/office/drawing/2014/main" val="1434977573"/>
                    </a:ext>
                  </a:extLst>
                </a:gridCol>
                <a:gridCol w="924560">
                  <a:extLst>
                    <a:ext uri="{9D8B030D-6E8A-4147-A177-3AD203B41FA5}">
                      <a16:colId xmlns:a16="http://schemas.microsoft.com/office/drawing/2014/main" val="1008183481"/>
                    </a:ext>
                  </a:extLst>
                </a:gridCol>
                <a:gridCol w="955040">
                  <a:extLst>
                    <a:ext uri="{9D8B030D-6E8A-4147-A177-3AD203B41FA5}">
                      <a16:colId xmlns:a16="http://schemas.microsoft.com/office/drawing/2014/main" val="1760983341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val="126863281"/>
                    </a:ext>
                  </a:extLst>
                </a:gridCol>
                <a:gridCol w="3464559">
                  <a:extLst>
                    <a:ext uri="{9D8B030D-6E8A-4147-A177-3AD203B41FA5}">
                      <a16:colId xmlns:a16="http://schemas.microsoft.com/office/drawing/2014/main" val="1479251358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pPr marR="3810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коэффициента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064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73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499770"/>
                  </a:ext>
                </a:extLst>
              </a:tr>
              <a:tr h="219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стабильности персонала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064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3746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extLst>
                  <a:ext uri="{0D108BD9-81ED-4DB2-BD59-A6C34878D82A}">
                    <a16:rowId xmlns:a16="http://schemas.microsoft.com/office/drawing/2014/main" val="1535565757"/>
                  </a:ext>
                </a:extLst>
              </a:tr>
              <a:tr h="2197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квалификации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064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3746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extLst>
                  <a:ext uri="{0D108BD9-81ED-4DB2-BD59-A6C34878D82A}">
                    <a16:rowId xmlns:a16="http://schemas.microsoft.com/office/drawing/2014/main" val="3438311580"/>
                  </a:ext>
                </a:extLst>
              </a:tr>
              <a:tr h="201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Интегральный показатель оценки кадрового потенциала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064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254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3746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tc>
                  <a:txBody>
                    <a:bodyPr/>
                    <a:lstStyle/>
                    <a:p>
                      <a:pPr marR="43180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30480" marT="4445" marB="0" anchor="ctr"/>
                </a:tc>
                <a:extLst>
                  <a:ext uri="{0D108BD9-81ED-4DB2-BD59-A6C34878D82A}">
                    <a16:rowId xmlns:a16="http://schemas.microsoft.com/office/drawing/2014/main" val="1715013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860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12248C-8C5F-4979-9481-40BA58E72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73124">
            <a:off x="-174135" y="4590886"/>
            <a:ext cx="2432821" cy="206708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348A6-A602-453B-98D9-95BBB525F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27A54C-7488-4766-AAFD-DAF0464DA573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91DD1-F009-4E9B-96B4-ADC0AE7A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667" l="0" r="98889">
                        <a14:foregroundMark x1="42556" y1="26667" x2="64556" y2="39444"/>
                        <a14:foregroundMark x1="32444" y1="46778" x2="45222" y2="47333"/>
                        <a14:foregroundMark x1="45222" y1="47333" x2="61111" y2="46778"/>
                        <a14:foregroundMark x1="61111" y1="46778" x2="92333" y2="49222"/>
                        <a14:foregroundMark x1="93667" y1="50333" x2="79111" y2="52778"/>
                        <a14:foregroundMark x1="51111" y1="44333" x2="45444" y2="51111"/>
                        <a14:foregroundMark x1="45444" y1="51111" x2="45556" y2="51333"/>
                        <a14:foregroundMark x1="49333" y1="49667" x2="54333" y2="51778"/>
                        <a14:foregroundMark x1="61667" y1="49556" x2="61889" y2="54222"/>
                        <a14:foregroundMark x1="51778" y1="59667" x2="55000" y2="64333"/>
                        <a14:foregroundMark x1="34222" y1="50556" x2="39333" y2="55333"/>
                        <a14:foregroundMark x1="31000" y1="52778" x2="19778" y2="51333"/>
                        <a14:foregroundMark x1="11889" y1="44444" x2="14667" y2="58333"/>
                        <a14:foregroundMark x1="10889" y1="47333" x2="11667" y2="57778"/>
                        <a14:foregroundMark x1="9333" y1="49111" x2="3111" y2="49556"/>
                        <a14:foregroundMark x1="9000" y1="51556" x2="1444" y2="50000"/>
                        <a14:foregroundMark x1="1444" y1="50000" x2="444" y2="50333"/>
                        <a14:foregroundMark x1="10889" y1="47444" x2="16889" y2="33889"/>
                        <a14:foregroundMark x1="16889" y1="33889" x2="25333" y2="24667"/>
                        <a14:foregroundMark x1="25333" y1="24667" x2="46778" y2="14667"/>
                        <a14:foregroundMark x1="46778" y1="14667" x2="48444" y2="14333"/>
                        <a14:foregroundMark x1="49111" y1="10667" x2="30667" y2="15222"/>
                        <a14:foregroundMark x1="30667" y1="15222" x2="12000" y2="41667"/>
                        <a14:foregroundMark x1="30111" y1="17444" x2="21111" y2="23444"/>
                        <a14:foregroundMark x1="21111" y1="23444" x2="19889" y2="26556"/>
                        <a14:foregroundMark x1="18556" y1="28333" x2="14778" y2="35667"/>
                        <a14:foregroundMark x1="10111" y1="45556" x2="20556" y2="21889"/>
                        <a14:foregroundMark x1="11111" y1="41111" x2="17333" y2="28667"/>
                        <a14:foregroundMark x1="22111" y1="22222" x2="30222" y2="16333"/>
                        <a14:foregroundMark x1="30222" y1="16333" x2="30222" y2="16333"/>
                        <a14:foregroundMark x1="33778" y1="13667" x2="50333" y2="9556"/>
                        <a14:foregroundMark x1="49778" y1="3556" x2="48111" y2="10333"/>
                        <a14:foregroundMark x1="51444" y1="9889" x2="69778" y2="15667"/>
                        <a14:foregroundMark x1="69778" y1="15667" x2="77222" y2="21000"/>
                        <a14:foregroundMark x1="77222" y1="21000" x2="86889" y2="38667"/>
                        <a14:foregroundMark x1="86889" y1="38667" x2="89444" y2="49667"/>
                        <a14:foregroundMark x1="89444" y1="49667" x2="89222" y2="51667"/>
                        <a14:foregroundMark x1="91000" y1="48778" x2="89000" y2="39889"/>
                        <a14:foregroundMark x1="89000" y1="39889" x2="84889" y2="32667"/>
                        <a14:foregroundMark x1="88556" y1="36667" x2="76333" y2="19667"/>
                        <a14:foregroundMark x1="76333" y1="19667" x2="75667" y2="19222"/>
                        <a14:foregroundMark x1="84111" y1="29556" x2="82333" y2="26556"/>
                        <a14:foregroundMark x1="60778" y1="12222" x2="64111" y2="13222"/>
                        <a14:foregroundMark x1="65667" y1="13444" x2="67444" y2="14222"/>
                        <a14:foregroundMark x1="58111" y1="10333" x2="61556" y2="11889"/>
                        <a14:foregroundMark x1="96333" y1="49889" x2="98889" y2="49778"/>
                        <a14:foregroundMark x1="85444" y1="29444" x2="86778" y2="31778"/>
                        <a14:foregroundMark x1="87444" y1="52556" x2="74556" y2="80000"/>
                        <a14:foregroundMark x1="75000" y1="80333" x2="86889" y2="62667"/>
                        <a14:foregroundMark x1="86889" y1="62667" x2="89111" y2="54556"/>
                        <a14:foregroundMark x1="90333" y1="51444" x2="85889" y2="67778"/>
                        <a14:foregroundMark x1="85889" y1="67778" x2="75111" y2="82000"/>
                        <a14:foregroundMark x1="75111" y1="82000" x2="74889" y2="82000"/>
                        <a14:foregroundMark x1="89889" y1="58111" x2="88889" y2="62222"/>
                        <a14:foregroundMark x1="75222" y1="81444" x2="80333" y2="77444"/>
                        <a14:foregroundMark x1="46667" y1="45444" x2="56000" y2="45667"/>
                        <a14:foregroundMark x1="57667" y1="49000" x2="60556" y2="54444"/>
                        <a14:foregroundMark x1="64333" y1="63444" x2="68667" y2="67333"/>
                        <a14:foregroundMark x1="52444" y1="71111" x2="50556" y2="81778"/>
                        <a14:foregroundMark x1="47333" y1="87778" x2="71667" y2="81556"/>
                        <a14:foregroundMark x1="71667" y1="81556" x2="72222" y2="81222"/>
                        <a14:foregroundMark x1="30778" y1="81778" x2="46222" y2="84222"/>
                        <a14:foregroundMark x1="30222" y1="82778" x2="56000" y2="88333"/>
                        <a14:foregroundMark x1="56000" y1="88333" x2="64333" y2="87333"/>
                        <a14:foregroundMark x1="64333" y1="87333" x2="73444" y2="83556"/>
                        <a14:foregroundMark x1="30444" y1="84333" x2="58222" y2="89111"/>
                        <a14:foregroundMark x1="49444" y1="90667" x2="39111" y2="87444"/>
                        <a14:foregroundMark x1="50000" y1="92444" x2="50889" y2="96667"/>
                        <a14:foregroundMark x1="29444" y1="83667" x2="38667" y2="89000"/>
                        <a14:foregroundMark x1="28889" y1="82556" x2="14778" y2="56778"/>
                        <a14:foregroundMark x1="11778" y1="58000" x2="18000" y2="72778"/>
                        <a14:foregroundMark x1="18000" y1="72778" x2="26222" y2="81889"/>
                        <a14:foregroundMark x1="11667" y1="59667" x2="14667" y2="67000"/>
                        <a14:backgroundMark x1="10222" y1="16778" x2="20667" y2="9667"/>
                        <a14:backgroundMark x1="5778" y1="62333" x2="10333" y2="82667"/>
                        <a14:backgroundMark x1="86556" y1="8333" x2="88778" y2="22556"/>
                        <a14:backgroundMark x1="91111" y1="72778" x2="81222" y2="8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131" y="4332290"/>
            <a:ext cx="2099473" cy="2099473"/>
          </a:xfrm>
          <a:prstGeom prst="rect">
            <a:avLst/>
          </a:prstGeom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A34AFA1C-7CE6-4F6E-99E8-E5C731C5C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210941"/>
              </p:ext>
            </p:extLst>
          </p:nvPr>
        </p:nvGraphicFramePr>
        <p:xfrm>
          <a:off x="3028950" y="695452"/>
          <a:ext cx="8338275" cy="13704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5338">
                  <a:extLst>
                    <a:ext uri="{9D8B030D-6E8A-4147-A177-3AD203B41FA5}">
                      <a16:colId xmlns:a16="http://schemas.microsoft.com/office/drawing/2014/main" val="956014434"/>
                    </a:ext>
                  </a:extLst>
                </a:gridCol>
                <a:gridCol w="805314">
                  <a:extLst>
                    <a:ext uri="{9D8B030D-6E8A-4147-A177-3AD203B41FA5}">
                      <a16:colId xmlns:a16="http://schemas.microsoft.com/office/drawing/2014/main" val="2228420982"/>
                    </a:ext>
                  </a:extLst>
                </a:gridCol>
                <a:gridCol w="906989">
                  <a:extLst>
                    <a:ext uri="{9D8B030D-6E8A-4147-A177-3AD203B41FA5}">
                      <a16:colId xmlns:a16="http://schemas.microsoft.com/office/drawing/2014/main" val="2264307417"/>
                    </a:ext>
                  </a:extLst>
                </a:gridCol>
                <a:gridCol w="906075">
                  <a:extLst>
                    <a:ext uri="{9D8B030D-6E8A-4147-A177-3AD203B41FA5}">
                      <a16:colId xmlns:a16="http://schemas.microsoft.com/office/drawing/2014/main" val="3230923750"/>
                    </a:ext>
                  </a:extLst>
                </a:gridCol>
                <a:gridCol w="906075">
                  <a:extLst>
                    <a:ext uri="{9D8B030D-6E8A-4147-A177-3AD203B41FA5}">
                      <a16:colId xmlns:a16="http://schemas.microsoft.com/office/drawing/2014/main" val="2292334122"/>
                    </a:ext>
                  </a:extLst>
                </a:gridCol>
                <a:gridCol w="833006">
                  <a:extLst>
                    <a:ext uri="{9D8B030D-6E8A-4147-A177-3AD203B41FA5}">
                      <a16:colId xmlns:a16="http://schemas.microsoft.com/office/drawing/2014/main" val="232725644"/>
                    </a:ext>
                  </a:extLst>
                </a:gridCol>
                <a:gridCol w="1165478">
                  <a:extLst>
                    <a:ext uri="{9D8B030D-6E8A-4147-A177-3AD203B41FA5}">
                      <a16:colId xmlns:a16="http://schemas.microsoft.com/office/drawing/2014/main" val="2362940799"/>
                    </a:ext>
                  </a:extLst>
                </a:gridCol>
              </a:tblGrid>
              <a:tr h="75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5638113"/>
                  </a:ext>
                </a:extLst>
              </a:tr>
              <a:tr h="6181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увольнений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142726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23B985A-150D-41BB-886D-7C0678B75D94}"/>
              </a:ext>
            </a:extLst>
          </p:cNvPr>
          <p:cNvSpPr txBox="1"/>
          <p:nvPr/>
        </p:nvSpPr>
        <p:spPr>
          <a:xfrm>
            <a:off x="4211002" y="133113"/>
            <a:ext cx="6914604" cy="50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Текучесть кадров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4CE424D9-E2D2-4814-88A0-BF0CA63A8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263113"/>
              </p:ext>
            </p:extLst>
          </p:nvPr>
        </p:nvGraphicFramePr>
        <p:xfrm>
          <a:off x="1042276" y="2646876"/>
          <a:ext cx="8338275" cy="13468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10008">
                  <a:extLst>
                    <a:ext uri="{9D8B030D-6E8A-4147-A177-3AD203B41FA5}">
                      <a16:colId xmlns:a16="http://schemas.microsoft.com/office/drawing/2014/main" val="2130203840"/>
                    </a:ext>
                  </a:extLst>
                </a:gridCol>
                <a:gridCol w="857816">
                  <a:extLst>
                    <a:ext uri="{9D8B030D-6E8A-4147-A177-3AD203B41FA5}">
                      <a16:colId xmlns:a16="http://schemas.microsoft.com/office/drawing/2014/main" val="185197116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3915430534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1879257311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435005749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82905072"/>
                    </a:ext>
                  </a:extLst>
                </a:gridCol>
                <a:gridCol w="1427176">
                  <a:extLst>
                    <a:ext uri="{9D8B030D-6E8A-4147-A177-3AD203B41FA5}">
                      <a16:colId xmlns:a16="http://schemas.microsoft.com/office/drawing/2014/main" val="1576359982"/>
                    </a:ext>
                  </a:extLst>
                </a:gridCol>
              </a:tblGrid>
              <a:tr h="757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174335"/>
                  </a:ext>
                </a:extLst>
              </a:tr>
              <a:tr h="589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поступивших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168,8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1801757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E99EA25-1CA7-43F1-ACE4-FB4D12CA187B}"/>
              </a:ext>
            </a:extLst>
          </p:cNvPr>
          <p:cNvSpPr txBox="1"/>
          <p:nvPr/>
        </p:nvSpPr>
        <p:spPr>
          <a:xfrm>
            <a:off x="1904425" y="2116391"/>
            <a:ext cx="6914604" cy="50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Численность поступивших сотрудников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E6EE7427-2178-4694-8F31-57662E471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458634"/>
              </p:ext>
            </p:extLst>
          </p:nvPr>
        </p:nvGraphicFramePr>
        <p:xfrm>
          <a:off x="2604271" y="4574691"/>
          <a:ext cx="9372598" cy="214001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41010">
                  <a:extLst>
                    <a:ext uri="{9D8B030D-6E8A-4147-A177-3AD203B41FA5}">
                      <a16:colId xmlns:a16="http://schemas.microsoft.com/office/drawing/2014/main" val="2070558619"/>
                    </a:ext>
                  </a:extLst>
                </a:gridCol>
                <a:gridCol w="1086342">
                  <a:extLst>
                    <a:ext uri="{9D8B030D-6E8A-4147-A177-3AD203B41FA5}">
                      <a16:colId xmlns:a16="http://schemas.microsoft.com/office/drawing/2014/main" val="1387907610"/>
                    </a:ext>
                  </a:extLst>
                </a:gridCol>
                <a:gridCol w="954206">
                  <a:extLst>
                    <a:ext uri="{9D8B030D-6E8A-4147-A177-3AD203B41FA5}">
                      <a16:colId xmlns:a16="http://schemas.microsoft.com/office/drawing/2014/main" val="2161637506"/>
                    </a:ext>
                  </a:extLst>
                </a:gridCol>
                <a:gridCol w="962274">
                  <a:extLst>
                    <a:ext uri="{9D8B030D-6E8A-4147-A177-3AD203B41FA5}">
                      <a16:colId xmlns:a16="http://schemas.microsoft.com/office/drawing/2014/main" val="3917649047"/>
                    </a:ext>
                  </a:extLst>
                </a:gridCol>
                <a:gridCol w="1000605">
                  <a:extLst>
                    <a:ext uri="{9D8B030D-6E8A-4147-A177-3AD203B41FA5}">
                      <a16:colId xmlns:a16="http://schemas.microsoft.com/office/drawing/2014/main" val="3969485654"/>
                    </a:ext>
                  </a:extLst>
                </a:gridCol>
                <a:gridCol w="1000605">
                  <a:extLst>
                    <a:ext uri="{9D8B030D-6E8A-4147-A177-3AD203B41FA5}">
                      <a16:colId xmlns:a16="http://schemas.microsoft.com/office/drawing/2014/main" val="4225978660"/>
                    </a:ext>
                  </a:extLst>
                </a:gridCol>
                <a:gridCol w="1227556">
                  <a:extLst>
                    <a:ext uri="{9D8B030D-6E8A-4147-A177-3AD203B41FA5}">
                      <a16:colId xmlns:a16="http://schemas.microsoft.com/office/drawing/2014/main" val="1773604329"/>
                    </a:ext>
                  </a:extLst>
                </a:gridCol>
              </a:tblGrid>
              <a:tr h="8052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997049"/>
                  </a:ext>
                </a:extLst>
              </a:tr>
              <a:tr h="8052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текучести кадров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14,12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101,97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0581770"/>
                  </a:ext>
                </a:extLst>
              </a:tr>
              <a:tr h="529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замещения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29146865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8395AAE8-E40D-4F67-9FD4-6C99117C3DCF}"/>
              </a:ext>
            </a:extLst>
          </p:cNvPr>
          <p:cNvSpPr txBox="1"/>
          <p:nvPr/>
        </p:nvSpPr>
        <p:spPr>
          <a:xfrm>
            <a:off x="4085817" y="4035070"/>
            <a:ext cx="6914604" cy="50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Коэффициент текучести кадров и замещения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781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12248C-8C5F-4979-9481-40BA58E72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73124">
            <a:off x="-174135" y="4590886"/>
            <a:ext cx="2432821" cy="2067081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38348A6-A602-453B-98D9-95BBB525F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927A54C-7488-4766-AAFD-DAF0464DA573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91DD1-F009-4E9B-96B4-ADC0AE7A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667" l="0" r="98889">
                        <a14:foregroundMark x1="42556" y1="26667" x2="64556" y2="39444"/>
                        <a14:foregroundMark x1="32444" y1="46778" x2="45222" y2="47333"/>
                        <a14:foregroundMark x1="45222" y1="47333" x2="61111" y2="46778"/>
                        <a14:foregroundMark x1="61111" y1="46778" x2="92333" y2="49222"/>
                        <a14:foregroundMark x1="93667" y1="50333" x2="79111" y2="52778"/>
                        <a14:foregroundMark x1="51111" y1="44333" x2="45444" y2="51111"/>
                        <a14:foregroundMark x1="45444" y1="51111" x2="45556" y2="51333"/>
                        <a14:foregroundMark x1="49333" y1="49667" x2="54333" y2="51778"/>
                        <a14:foregroundMark x1="61667" y1="49556" x2="61889" y2="54222"/>
                        <a14:foregroundMark x1="51778" y1="59667" x2="55000" y2="64333"/>
                        <a14:foregroundMark x1="34222" y1="50556" x2="39333" y2="55333"/>
                        <a14:foregroundMark x1="31000" y1="52778" x2="19778" y2="51333"/>
                        <a14:foregroundMark x1="11889" y1="44444" x2="14667" y2="58333"/>
                        <a14:foregroundMark x1="10889" y1="47333" x2="11667" y2="57778"/>
                        <a14:foregroundMark x1="9333" y1="49111" x2="3111" y2="49556"/>
                        <a14:foregroundMark x1="9000" y1="51556" x2="1444" y2="50000"/>
                        <a14:foregroundMark x1="1444" y1="50000" x2="444" y2="50333"/>
                        <a14:foregroundMark x1="10889" y1="47444" x2="16889" y2="33889"/>
                        <a14:foregroundMark x1="16889" y1="33889" x2="25333" y2="24667"/>
                        <a14:foregroundMark x1="25333" y1="24667" x2="46778" y2="14667"/>
                        <a14:foregroundMark x1="46778" y1="14667" x2="48444" y2="14333"/>
                        <a14:foregroundMark x1="49111" y1="10667" x2="30667" y2="15222"/>
                        <a14:foregroundMark x1="30667" y1="15222" x2="12000" y2="41667"/>
                        <a14:foregroundMark x1="30111" y1="17444" x2="21111" y2="23444"/>
                        <a14:foregroundMark x1="21111" y1="23444" x2="19889" y2="26556"/>
                        <a14:foregroundMark x1="18556" y1="28333" x2="14778" y2="35667"/>
                        <a14:foregroundMark x1="10111" y1="45556" x2="20556" y2="21889"/>
                        <a14:foregroundMark x1="11111" y1="41111" x2="17333" y2="28667"/>
                        <a14:foregroundMark x1="22111" y1="22222" x2="30222" y2="16333"/>
                        <a14:foregroundMark x1="30222" y1="16333" x2="30222" y2="16333"/>
                        <a14:foregroundMark x1="33778" y1="13667" x2="50333" y2="9556"/>
                        <a14:foregroundMark x1="49778" y1="3556" x2="48111" y2="10333"/>
                        <a14:foregroundMark x1="51444" y1="9889" x2="69778" y2="15667"/>
                        <a14:foregroundMark x1="69778" y1="15667" x2="77222" y2="21000"/>
                        <a14:foregroundMark x1="77222" y1="21000" x2="86889" y2="38667"/>
                        <a14:foregroundMark x1="86889" y1="38667" x2="89444" y2="49667"/>
                        <a14:foregroundMark x1="89444" y1="49667" x2="89222" y2="51667"/>
                        <a14:foregroundMark x1="91000" y1="48778" x2="89000" y2="39889"/>
                        <a14:foregroundMark x1="89000" y1="39889" x2="84889" y2="32667"/>
                        <a14:foregroundMark x1="88556" y1="36667" x2="76333" y2="19667"/>
                        <a14:foregroundMark x1="76333" y1="19667" x2="75667" y2="19222"/>
                        <a14:foregroundMark x1="84111" y1="29556" x2="82333" y2="26556"/>
                        <a14:foregroundMark x1="60778" y1="12222" x2="64111" y2="13222"/>
                        <a14:foregroundMark x1="65667" y1="13444" x2="67444" y2="14222"/>
                        <a14:foregroundMark x1="58111" y1="10333" x2="61556" y2="11889"/>
                        <a14:foregroundMark x1="96333" y1="49889" x2="98889" y2="49778"/>
                        <a14:foregroundMark x1="85444" y1="29444" x2="86778" y2="31778"/>
                        <a14:foregroundMark x1="87444" y1="52556" x2="74556" y2="80000"/>
                        <a14:foregroundMark x1="75000" y1="80333" x2="86889" y2="62667"/>
                        <a14:foregroundMark x1="86889" y1="62667" x2="89111" y2="54556"/>
                        <a14:foregroundMark x1="90333" y1="51444" x2="85889" y2="67778"/>
                        <a14:foregroundMark x1="85889" y1="67778" x2="75111" y2="82000"/>
                        <a14:foregroundMark x1="75111" y1="82000" x2="74889" y2="82000"/>
                        <a14:foregroundMark x1="89889" y1="58111" x2="88889" y2="62222"/>
                        <a14:foregroundMark x1="75222" y1="81444" x2="80333" y2="77444"/>
                        <a14:foregroundMark x1="46667" y1="45444" x2="56000" y2="45667"/>
                        <a14:foregroundMark x1="57667" y1="49000" x2="60556" y2="54444"/>
                        <a14:foregroundMark x1="64333" y1="63444" x2="68667" y2="67333"/>
                        <a14:foregroundMark x1="52444" y1="71111" x2="50556" y2="81778"/>
                        <a14:foregroundMark x1="47333" y1="87778" x2="71667" y2="81556"/>
                        <a14:foregroundMark x1="71667" y1="81556" x2="72222" y2="81222"/>
                        <a14:foregroundMark x1="30778" y1="81778" x2="46222" y2="84222"/>
                        <a14:foregroundMark x1="30222" y1="82778" x2="56000" y2="88333"/>
                        <a14:foregroundMark x1="56000" y1="88333" x2="64333" y2="87333"/>
                        <a14:foregroundMark x1="64333" y1="87333" x2="73444" y2="83556"/>
                        <a14:foregroundMark x1="30444" y1="84333" x2="58222" y2="89111"/>
                        <a14:foregroundMark x1="49444" y1="90667" x2="39111" y2="87444"/>
                        <a14:foregroundMark x1="50000" y1="92444" x2="50889" y2="96667"/>
                        <a14:foregroundMark x1="29444" y1="83667" x2="38667" y2="89000"/>
                        <a14:foregroundMark x1="28889" y1="82556" x2="14778" y2="56778"/>
                        <a14:foregroundMark x1="11778" y1="58000" x2="18000" y2="72778"/>
                        <a14:foregroundMark x1="18000" y1="72778" x2="26222" y2="81889"/>
                        <a14:foregroundMark x1="11667" y1="59667" x2="14667" y2="67000"/>
                        <a14:backgroundMark x1="10222" y1="16778" x2="20667" y2="9667"/>
                        <a14:backgroundMark x1="5778" y1="62333" x2="10333" y2="82667"/>
                        <a14:backgroundMark x1="86556" y1="8333" x2="88778" y2="22556"/>
                        <a14:backgroundMark x1="91111" y1="72778" x2="81222" y2="8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131" y="4332290"/>
            <a:ext cx="2099473" cy="2099473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3C5C218F-16ED-46BC-8B7B-CF076B938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223" y="552531"/>
            <a:ext cx="8668444" cy="666669"/>
          </a:xfrm>
          <a:effectLst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Действующий алгоритм взаимодействия со стейкхолдерами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4917B93B-2E51-44D2-A5CC-748DF08C3E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8277043"/>
              </p:ext>
            </p:extLst>
          </p:nvPr>
        </p:nvGraphicFramePr>
        <p:xfrm>
          <a:off x="2103966" y="1328190"/>
          <a:ext cx="9152467" cy="4471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0D4D74F-07F2-42E9-8644-E513EB1E3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007834">
            <a:off x="10292471" y="5346110"/>
            <a:ext cx="1931124" cy="164080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3AEB128-9E40-420E-AC55-108DD3D5EC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19734" y="4725265"/>
            <a:ext cx="2380698" cy="208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32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634C7-A8D5-45E0-9057-ADDF028F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223" y="552531"/>
            <a:ext cx="7744241" cy="778252"/>
          </a:xfrm>
          <a:effectLst/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разработки программы мероприятий по управлению кадровым потенциалом организации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F17C0B23-B3C9-46DF-9C5B-A194E7C259A7}"/>
              </a:ext>
            </a:extLst>
          </p:cNvPr>
          <p:cNvSpPr txBox="1">
            <a:spLocks/>
          </p:cNvSpPr>
          <p:nvPr/>
        </p:nvSpPr>
        <p:spPr>
          <a:xfrm>
            <a:off x="792540" y="1549391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99930A37-78D5-474A-A3BA-139BB6675DF0}"/>
              </a:ext>
            </a:extLst>
          </p:cNvPr>
          <p:cNvSpPr txBox="1">
            <a:spLocks/>
          </p:cNvSpPr>
          <p:nvPr/>
        </p:nvSpPr>
        <p:spPr>
          <a:xfrm>
            <a:off x="905631" y="1667935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6EB198C-A9EA-46D4-96CC-89E49833D69C}"/>
              </a:ext>
            </a:extLst>
          </p:cNvPr>
          <p:cNvSpPr/>
          <p:nvPr/>
        </p:nvSpPr>
        <p:spPr>
          <a:xfrm rot="18180636">
            <a:off x="-1688202" y="3282487"/>
            <a:ext cx="4014056" cy="5378154"/>
          </a:xfrm>
          <a:custGeom>
            <a:avLst/>
            <a:gdLst>
              <a:gd name="connsiteX0" fmla="*/ 2270 w 4014056"/>
              <a:gd name="connsiteY0" fmla="*/ 2516387 h 5378154"/>
              <a:gd name="connsiteX1" fmla="*/ 569147 w 4014056"/>
              <a:gd name="connsiteY1" fmla="*/ 1708372 h 5378154"/>
              <a:gd name="connsiteX2" fmla="*/ 890888 w 4014056"/>
              <a:gd name="connsiteY2" fmla="*/ 279459 h 5378154"/>
              <a:gd name="connsiteX3" fmla="*/ 2182049 w 4014056"/>
              <a:gd name="connsiteY3" fmla="*/ 75329 h 5378154"/>
              <a:gd name="connsiteX4" fmla="*/ 3296288 w 4014056"/>
              <a:gd name="connsiteY4" fmla="*/ 1036442 h 5378154"/>
              <a:gd name="connsiteX5" fmla="*/ 3510782 w 4014056"/>
              <a:gd name="connsiteY5" fmla="*/ 2235707 h 5378154"/>
              <a:gd name="connsiteX6" fmla="*/ 3975556 w 4014056"/>
              <a:gd name="connsiteY6" fmla="*/ 3756910 h 5378154"/>
              <a:gd name="connsiteX7" fmla="*/ 3104775 w 4014056"/>
              <a:gd name="connsiteY7" fmla="*/ 5221114 h 5378154"/>
              <a:gd name="connsiteX8" fmla="*/ 1061755 w 4014056"/>
              <a:gd name="connsiteY8" fmla="*/ 4819501 h 5378154"/>
              <a:gd name="connsiteX9" fmla="*/ 798962 w 4014056"/>
              <a:gd name="connsiteY9" fmla="*/ 3213833 h 5378154"/>
              <a:gd name="connsiteX10" fmla="*/ 2270 w 4014056"/>
              <a:gd name="connsiteY10" fmla="*/ 2516387 h 537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4056" h="5378154" fill="none" extrusionOk="0">
                <a:moveTo>
                  <a:pt x="2270" y="2516387"/>
                </a:moveTo>
                <a:cubicBezTo>
                  <a:pt x="34854" y="2245345"/>
                  <a:pt x="387532" y="2120413"/>
                  <a:pt x="569147" y="1708372"/>
                </a:cubicBezTo>
                <a:cubicBezTo>
                  <a:pt x="810790" y="1270391"/>
                  <a:pt x="526993" y="533747"/>
                  <a:pt x="890888" y="279459"/>
                </a:cubicBezTo>
                <a:cubicBezTo>
                  <a:pt x="1289786" y="-5959"/>
                  <a:pt x="1797265" y="-20692"/>
                  <a:pt x="2182049" y="75329"/>
                </a:cubicBezTo>
                <a:cubicBezTo>
                  <a:pt x="2504963" y="157222"/>
                  <a:pt x="3054615" y="690320"/>
                  <a:pt x="3296288" y="1036442"/>
                </a:cubicBezTo>
                <a:cubicBezTo>
                  <a:pt x="3572061" y="1352266"/>
                  <a:pt x="3014445" y="1809143"/>
                  <a:pt x="3510782" y="2235707"/>
                </a:cubicBezTo>
                <a:cubicBezTo>
                  <a:pt x="3924748" y="2700579"/>
                  <a:pt x="4144097" y="3131080"/>
                  <a:pt x="3975556" y="3756910"/>
                </a:cubicBezTo>
                <a:cubicBezTo>
                  <a:pt x="3769615" y="4361010"/>
                  <a:pt x="3467898" y="4946629"/>
                  <a:pt x="3104775" y="5221114"/>
                </a:cubicBezTo>
                <a:cubicBezTo>
                  <a:pt x="2634717" y="5642209"/>
                  <a:pt x="1381317" y="5136918"/>
                  <a:pt x="1061755" y="4819501"/>
                </a:cubicBezTo>
                <a:cubicBezTo>
                  <a:pt x="566062" y="4449421"/>
                  <a:pt x="1187760" y="3660531"/>
                  <a:pt x="798962" y="3213833"/>
                </a:cubicBezTo>
                <a:cubicBezTo>
                  <a:pt x="431640" y="2827020"/>
                  <a:pt x="52268" y="2707431"/>
                  <a:pt x="2270" y="2516387"/>
                </a:cubicBezTo>
                <a:close/>
              </a:path>
              <a:path w="4014056" h="5378154" stroke="0" extrusionOk="0">
                <a:moveTo>
                  <a:pt x="2270" y="2516387"/>
                </a:moveTo>
                <a:cubicBezTo>
                  <a:pt x="-67085" y="2248317"/>
                  <a:pt x="518949" y="2089382"/>
                  <a:pt x="569147" y="1708372"/>
                </a:cubicBezTo>
                <a:cubicBezTo>
                  <a:pt x="766984" y="1286653"/>
                  <a:pt x="506390" y="710917"/>
                  <a:pt x="890888" y="279459"/>
                </a:cubicBezTo>
                <a:cubicBezTo>
                  <a:pt x="1261304" y="-84184"/>
                  <a:pt x="1810957" y="-122456"/>
                  <a:pt x="2182049" y="75329"/>
                </a:cubicBezTo>
                <a:cubicBezTo>
                  <a:pt x="2515110" y="183287"/>
                  <a:pt x="2927407" y="760648"/>
                  <a:pt x="3296288" y="1036442"/>
                </a:cubicBezTo>
                <a:cubicBezTo>
                  <a:pt x="3561513" y="1205113"/>
                  <a:pt x="3253103" y="1635191"/>
                  <a:pt x="3510782" y="2235707"/>
                </a:cubicBezTo>
                <a:cubicBezTo>
                  <a:pt x="3788591" y="2795675"/>
                  <a:pt x="4058827" y="3195129"/>
                  <a:pt x="3975556" y="3756910"/>
                </a:cubicBezTo>
                <a:cubicBezTo>
                  <a:pt x="3755317" y="4336642"/>
                  <a:pt x="3567674" y="4853247"/>
                  <a:pt x="3104775" y="5221114"/>
                </a:cubicBezTo>
                <a:cubicBezTo>
                  <a:pt x="2729208" y="5694022"/>
                  <a:pt x="1473818" y="5095957"/>
                  <a:pt x="1061755" y="4819501"/>
                </a:cubicBezTo>
                <a:cubicBezTo>
                  <a:pt x="702717" y="4511417"/>
                  <a:pt x="1215658" y="3578641"/>
                  <a:pt x="798962" y="3213833"/>
                </a:cubicBezTo>
                <a:cubicBezTo>
                  <a:pt x="372778" y="2807708"/>
                  <a:pt x="24730" y="2767305"/>
                  <a:pt x="2270" y="251638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064706542">
                  <a:custGeom>
                    <a:avLst/>
                    <a:gdLst>
                      <a:gd name="connsiteX0" fmla="*/ 0 w 4818339"/>
                      <a:gd name="connsiteY0" fmla="*/ 2429933 h 4859865"/>
                      <a:gd name="connsiteX1" fmla="*/ 2409170 w 4818339"/>
                      <a:gd name="connsiteY1" fmla="*/ 0 h 4859865"/>
                      <a:gd name="connsiteX2" fmla="*/ 4818340 w 4818339"/>
                      <a:gd name="connsiteY2" fmla="*/ 2429933 h 4859865"/>
                      <a:gd name="connsiteX3" fmla="*/ 2409170 w 4818339"/>
                      <a:gd name="connsiteY3" fmla="*/ 4859866 h 4859865"/>
                      <a:gd name="connsiteX4" fmla="*/ 0 w 4818339"/>
                      <a:gd name="connsiteY4" fmla="*/ 2429933 h 4859865"/>
                      <a:gd name="connsiteX0" fmla="*/ 0 w 4895664"/>
                      <a:gd name="connsiteY0" fmla="*/ 2458760 h 4888693"/>
                      <a:gd name="connsiteX1" fmla="*/ 2409170 w 4895664"/>
                      <a:gd name="connsiteY1" fmla="*/ 28827 h 4888693"/>
                      <a:gd name="connsiteX2" fmla="*/ 3987801 w 4895664"/>
                      <a:gd name="connsiteY2" fmla="*/ 1205693 h 4888693"/>
                      <a:gd name="connsiteX3" fmla="*/ 4818340 w 4895664"/>
                      <a:gd name="connsiteY3" fmla="*/ 2458760 h 4888693"/>
                      <a:gd name="connsiteX4" fmla="*/ 2409170 w 4895664"/>
                      <a:gd name="connsiteY4" fmla="*/ 4888693 h 4888693"/>
                      <a:gd name="connsiteX5" fmla="*/ 0 w 4895664"/>
                      <a:gd name="connsiteY5" fmla="*/ 2458760 h 4888693"/>
                      <a:gd name="connsiteX0" fmla="*/ 42562 w 4938226"/>
                      <a:gd name="connsiteY0" fmla="*/ 2545615 h 4975548"/>
                      <a:gd name="connsiteX1" fmla="*/ 1024695 w 4938226"/>
                      <a:gd name="connsiteY1" fmla="*/ 318882 h 4975548"/>
                      <a:gd name="connsiteX2" fmla="*/ 2451732 w 4938226"/>
                      <a:gd name="connsiteY2" fmla="*/ 115682 h 4975548"/>
                      <a:gd name="connsiteX3" fmla="*/ 4030363 w 4938226"/>
                      <a:gd name="connsiteY3" fmla="*/ 1292548 h 4975548"/>
                      <a:gd name="connsiteX4" fmla="*/ 4860902 w 4938226"/>
                      <a:gd name="connsiteY4" fmla="*/ 2545615 h 4975548"/>
                      <a:gd name="connsiteX5" fmla="*/ 2451732 w 4938226"/>
                      <a:gd name="connsiteY5" fmla="*/ 4975548 h 4975548"/>
                      <a:gd name="connsiteX6" fmla="*/ 42562 w 4938226"/>
                      <a:gd name="connsiteY6" fmla="*/ 2545615 h 4975548"/>
                      <a:gd name="connsiteX0" fmla="*/ 68202 w 4963866"/>
                      <a:gd name="connsiteY0" fmla="*/ 2521076 h 4951009"/>
                      <a:gd name="connsiteX1" fmla="*/ 694735 w 4963866"/>
                      <a:gd name="connsiteY1" fmla="*/ 1716743 h 4951009"/>
                      <a:gd name="connsiteX2" fmla="*/ 1050335 w 4963866"/>
                      <a:gd name="connsiteY2" fmla="*/ 294343 h 4951009"/>
                      <a:gd name="connsiteX3" fmla="*/ 2477372 w 4963866"/>
                      <a:gd name="connsiteY3" fmla="*/ 91143 h 4951009"/>
                      <a:gd name="connsiteX4" fmla="*/ 4056003 w 4963866"/>
                      <a:gd name="connsiteY4" fmla="*/ 1268009 h 4951009"/>
                      <a:gd name="connsiteX5" fmla="*/ 4886542 w 4963866"/>
                      <a:gd name="connsiteY5" fmla="*/ 2521076 h 4951009"/>
                      <a:gd name="connsiteX6" fmla="*/ 2477372 w 4963866"/>
                      <a:gd name="connsiteY6" fmla="*/ 4951009 h 4951009"/>
                      <a:gd name="connsiteX7" fmla="*/ 68202 w 4963866"/>
                      <a:gd name="connsiteY7" fmla="*/ 2521076 h 4951009"/>
                      <a:gd name="connsiteX0" fmla="*/ 2509 w 4898173"/>
                      <a:gd name="connsiteY0" fmla="*/ 2521076 h 4957576"/>
                      <a:gd name="connsiteX1" fmla="*/ 629042 w 4898173"/>
                      <a:gd name="connsiteY1" fmla="*/ 1716743 h 4957576"/>
                      <a:gd name="connsiteX2" fmla="*/ 984642 w 4898173"/>
                      <a:gd name="connsiteY2" fmla="*/ 294343 h 4957576"/>
                      <a:gd name="connsiteX3" fmla="*/ 2411679 w 4898173"/>
                      <a:gd name="connsiteY3" fmla="*/ 91143 h 4957576"/>
                      <a:gd name="connsiteX4" fmla="*/ 3990310 w 4898173"/>
                      <a:gd name="connsiteY4" fmla="*/ 1268009 h 4957576"/>
                      <a:gd name="connsiteX5" fmla="*/ 4820849 w 4898173"/>
                      <a:gd name="connsiteY5" fmla="*/ 2521076 h 4957576"/>
                      <a:gd name="connsiteX6" fmla="*/ 2411679 w 4898173"/>
                      <a:gd name="connsiteY6" fmla="*/ 4951009 h 4957576"/>
                      <a:gd name="connsiteX7" fmla="*/ 883042 w 4898173"/>
                      <a:gd name="connsiteY7" fmla="*/ 3215343 h 4957576"/>
                      <a:gd name="connsiteX8" fmla="*/ 2509 w 4898173"/>
                      <a:gd name="connsiteY8" fmla="*/ 2521076 h 4957576"/>
                      <a:gd name="connsiteX0" fmla="*/ 2509 w 4820903"/>
                      <a:gd name="connsiteY0" fmla="*/ 2521076 h 5399476"/>
                      <a:gd name="connsiteX1" fmla="*/ 629042 w 4820903"/>
                      <a:gd name="connsiteY1" fmla="*/ 1716743 h 5399476"/>
                      <a:gd name="connsiteX2" fmla="*/ 984642 w 4820903"/>
                      <a:gd name="connsiteY2" fmla="*/ 294343 h 5399476"/>
                      <a:gd name="connsiteX3" fmla="*/ 2411679 w 4820903"/>
                      <a:gd name="connsiteY3" fmla="*/ 91143 h 5399476"/>
                      <a:gd name="connsiteX4" fmla="*/ 3990310 w 4820903"/>
                      <a:gd name="connsiteY4" fmla="*/ 1268009 h 5399476"/>
                      <a:gd name="connsiteX5" fmla="*/ 4820849 w 4820903"/>
                      <a:gd name="connsiteY5" fmla="*/ 2521076 h 5399476"/>
                      <a:gd name="connsiteX6" fmla="*/ 3431509 w 4820903"/>
                      <a:gd name="connsiteY6" fmla="*/ 5213475 h 5399476"/>
                      <a:gd name="connsiteX7" fmla="*/ 2411679 w 4820903"/>
                      <a:gd name="connsiteY7" fmla="*/ 4951009 h 5399476"/>
                      <a:gd name="connsiteX8" fmla="*/ 883042 w 4820903"/>
                      <a:gd name="connsiteY8" fmla="*/ 3215343 h 5399476"/>
                      <a:gd name="connsiteX9" fmla="*/ 2509 w 4820903"/>
                      <a:gd name="connsiteY9" fmla="*/ 2521076 h 5399476"/>
                      <a:gd name="connsiteX0" fmla="*/ 2509 w 4838632"/>
                      <a:gd name="connsiteY0" fmla="*/ 2521076 h 5399476"/>
                      <a:gd name="connsiteX1" fmla="*/ 629042 w 4838632"/>
                      <a:gd name="connsiteY1" fmla="*/ 1716743 h 5399476"/>
                      <a:gd name="connsiteX2" fmla="*/ 984642 w 4838632"/>
                      <a:gd name="connsiteY2" fmla="*/ 294343 h 5399476"/>
                      <a:gd name="connsiteX3" fmla="*/ 2411679 w 4838632"/>
                      <a:gd name="connsiteY3" fmla="*/ 91143 h 5399476"/>
                      <a:gd name="connsiteX4" fmla="*/ 3990310 w 4838632"/>
                      <a:gd name="connsiteY4" fmla="*/ 1268009 h 5399476"/>
                      <a:gd name="connsiteX5" fmla="*/ 3880242 w 4838632"/>
                      <a:gd name="connsiteY5" fmla="*/ 2241675 h 5399476"/>
                      <a:gd name="connsiteX6" fmla="*/ 4820849 w 4838632"/>
                      <a:gd name="connsiteY6" fmla="*/ 2521076 h 5399476"/>
                      <a:gd name="connsiteX7" fmla="*/ 3431509 w 4838632"/>
                      <a:gd name="connsiteY7" fmla="*/ 5213475 h 5399476"/>
                      <a:gd name="connsiteX8" fmla="*/ 2411679 w 4838632"/>
                      <a:gd name="connsiteY8" fmla="*/ 4951009 h 5399476"/>
                      <a:gd name="connsiteX9" fmla="*/ 883042 w 4838632"/>
                      <a:gd name="connsiteY9" fmla="*/ 3215343 h 5399476"/>
                      <a:gd name="connsiteX10" fmla="*/ 2509 w 4838632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04919 h 5383319"/>
                      <a:gd name="connsiteX1" fmla="*/ 629042 w 4843001"/>
                      <a:gd name="connsiteY1" fmla="*/ 1700586 h 5383319"/>
                      <a:gd name="connsiteX2" fmla="*/ 984642 w 4843001"/>
                      <a:gd name="connsiteY2" fmla="*/ 278186 h 5383319"/>
                      <a:gd name="connsiteX3" fmla="*/ 2411679 w 4843001"/>
                      <a:gd name="connsiteY3" fmla="*/ 74986 h 5383319"/>
                      <a:gd name="connsiteX4" fmla="*/ 3643176 w 4843001"/>
                      <a:gd name="connsiteY4" fmla="*/ 1031719 h 5383319"/>
                      <a:gd name="connsiteX5" fmla="*/ 3880242 w 4843001"/>
                      <a:gd name="connsiteY5" fmla="*/ 2225518 h 5383319"/>
                      <a:gd name="connsiteX6" fmla="*/ 4820849 w 4843001"/>
                      <a:gd name="connsiteY6" fmla="*/ 2504919 h 5383319"/>
                      <a:gd name="connsiteX7" fmla="*/ 3431509 w 4843001"/>
                      <a:gd name="connsiteY7" fmla="*/ 5197318 h 5383319"/>
                      <a:gd name="connsiteX8" fmla="*/ 2411679 w 4843001"/>
                      <a:gd name="connsiteY8" fmla="*/ 4934852 h 5383319"/>
                      <a:gd name="connsiteX9" fmla="*/ 883042 w 4843001"/>
                      <a:gd name="connsiteY9" fmla="*/ 3199186 h 5383319"/>
                      <a:gd name="connsiteX10" fmla="*/ 2509 w 4843001"/>
                      <a:gd name="connsiteY10" fmla="*/ 2504919 h 5383319"/>
                      <a:gd name="connsiteX0" fmla="*/ 2509 w 4589921"/>
                      <a:gd name="connsiteY0" fmla="*/ 2504919 h 5383319"/>
                      <a:gd name="connsiteX1" fmla="*/ 629042 w 4589921"/>
                      <a:gd name="connsiteY1" fmla="*/ 1700586 h 5383319"/>
                      <a:gd name="connsiteX2" fmla="*/ 984642 w 4589921"/>
                      <a:gd name="connsiteY2" fmla="*/ 278186 h 5383319"/>
                      <a:gd name="connsiteX3" fmla="*/ 2411679 w 4589921"/>
                      <a:gd name="connsiteY3" fmla="*/ 74986 h 5383319"/>
                      <a:gd name="connsiteX4" fmla="*/ 3643176 w 4589921"/>
                      <a:gd name="connsiteY4" fmla="*/ 1031719 h 5383319"/>
                      <a:gd name="connsiteX5" fmla="*/ 3880242 w 4589921"/>
                      <a:gd name="connsiteY5" fmla="*/ 2225518 h 5383319"/>
                      <a:gd name="connsiteX6" fmla="*/ 4558383 w 4589921"/>
                      <a:gd name="connsiteY6" fmla="*/ 3817253 h 5383319"/>
                      <a:gd name="connsiteX7" fmla="*/ 3431509 w 4589921"/>
                      <a:gd name="connsiteY7" fmla="*/ 5197318 h 5383319"/>
                      <a:gd name="connsiteX8" fmla="*/ 2411679 w 4589921"/>
                      <a:gd name="connsiteY8" fmla="*/ 4934852 h 5383319"/>
                      <a:gd name="connsiteX9" fmla="*/ 883042 w 4589921"/>
                      <a:gd name="connsiteY9" fmla="*/ 3199186 h 5383319"/>
                      <a:gd name="connsiteX10" fmla="*/ 2509 w 4589921"/>
                      <a:gd name="connsiteY10" fmla="*/ 2504919 h 5383319"/>
                      <a:gd name="connsiteX0" fmla="*/ 2509 w 4589921"/>
                      <a:gd name="connsiteY0" fmla="*/ 2504919 h 5353642"/>
                      <a:gd name="connsiteX1" fmla="*/ 629042 w 4589921"/>
                      <a:gd name="connsiteY1" fmla="*/ 1700586 h 5353642"/>
                      <a:gd name="connsiteX2" fmla="*/ 984642 w 4589921"/>
                      <a:gd name="connsiteY2" fmla="*/ 278186 h 5353642"/>
                      <a:gd name="connsiteX3" fmla="*/ 2411679 w 4589921"/>
                      <a:gd name="connsiteY3" fmla="*/ 74986 h 5353642"/>
                      <a:gd name="connsiteX4" fmla="*/ 3643176 w 4589921"/>
                      <a:gd name="connsiteY4" fmla="*/ 1031719 h 5353642"/>
                      <a:gd name="connsiteX5" fmla="*/ 3880242 w 4589921"/>
                      <a:gd name="connsiteY5" fmla="*/ 2225518 h 5353642"/>
                      <a:gd name="connsiteX6" fmla="*/ 4558383 w 4589921"/>
                      <a:gd name="connsiteY6" fmla="*/ 3817253 h 5353642"/>
                      <a:gd name="connsiteX7" fmla="*/ 3431509 w 4589921"/>
                      <a:gd name="connsiteY7" fmla="*/ 5197318 h 5353642"/>
                      <a:gd name="connsiteX8" fmla="*/ 1173490 w 4589921"/>
                      <a:gd name="connsiteY8" fmla="*/ 4797536 h 5353642"/>
                      <a:gd name="connsiteX9" fmla="*/ 883042 w 4589921"/>
                      <a:gd name="connsiteY9" fmla="*/ 3199186 h 5353642"/>
                      <a:gd name="connsiteX10" fmla="*/ 2509 w 4589921"/>
                      <a:gd name="connsiteY10" fmla="*/ 2504919 h 5353642"/>
                      <a:gd name="connsiteX0" fmla="*/ 2509 w 4436478"/>
                      <a:gd name="connsiteY0" fmla="*/ 2504919 h 5353642"/>
                      <a:gd name="connsiteX1" fmla="*/ 629042 w 4436478"/>
                      <a:gd name="connsiteY1" fmla="*/ 1700586 h 5353642"/>
                      <a:gd name="connsiteX2" fmla="*/ 984642 w 4436478"/>
                      <a:gd name="connsiteY2" fmla="*/ 278186 h 5353642"/>
                      <a:gd name="connsiteX3" fmla="*/ 2411679 w 4436478"/>
                      <a:gd name="connsiteY3" fmla="*/ 74986 h 5353642"/>
                      <a:gd name="connsiteX4" fmla="*/ 3643176 w 4436478"/>
                      <a:gd name="connsiteY4" fmla="*/ 1031719 h 5353642"/>
                      <a:gd name="connsiteX5" fmla="*/ 3880242 w 4436478"/>
                      <a:gd name="connsiteY5" fmla="*/ 2225518 h 5353642"/>
                      <a:gd name="connsiteX6" fmla="*/ 4393927 w 4436478"/>
                      <a:gd name="connsiteY6" fmla="*/ 3739788 h 5353642"/>
                      <a:gd name="connsiteX7" fmla="*/ 3431509 w 4436478"/>
                      <a:gd name="connsiteY7" fmla="*/ 5197318 h 5353642"/>
                      <a:gd name="connsiteX8" fmla="*/ 1173490 w 4436478"/>
                      <a:gd name="connsiteY8" fmla="*/ 4797536 h 5353642"/>
                      <a:gd name="connsiteX9" fmla="*/ 883042 w 4436478"/>
                      <a:gd name="connsiteY9" fmla="*/ 3199186 h 5353642"/>
                      <a:gd name="connsiteX10" fmla="*/ 2509 w 4436478"/>
                      <a:gd name="connsiteY10" fmla="*/ 2504919 h 5353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36478" h="5353642">
                        <a:moveTo>
                          <a:pt x="2509" y="2504919"/>
                        </a:moveTo>
                        <a:cubicBezTo>
                          <a:pt x="-39824" y="2255152"/>
                          <a:pt x="465353" y="2071708"/>
                          <a:pt x="629042" y="1700586"/>
                        </a:cubicBezTo>
                        <a:cubicBezTo>
                          <a:pt x="792731" y="1329464"/>
                          <a:pt x="580291" y="597097"/>
                          <a:pt x="984642" y="278186"/>
                        </a:cubicBezTo>
                        <a:cubicBezTo>
                          <a:pt x="1388993" y="-40725"/>
                          <a:pt x="1968590" y="-50603"/>
                          <a:pt x="2411679" y="74986"/>
                        </a:cubicBezTo>
                        <a:cubicBezTo>
                          <a:pt x="2854768" y="200575"/>
                          <a:pt x="3313749" y="763608"/>
                          <a:pt x="3643176" y="1031719"/>
                        </a:cubicBezTo>
                        <a:cubicBezTo>
                          <a:pt x="3972603" y="1299830"/>
                          <a:pt x="3479353" y="1728806"/>
                          <a:pt x="3880242" y="2225518"/>
                        </a:cubicBezTo>
                        <a:cubicBezTo>
                          <a:pt x="4238798" y="2764563"/>
                          <a:pt x="4553383" y="3154177"/>
                          <a:pt x="4393927" y="3739788"/>
                        </a:cubicBezTo>
                        <a:cubicBezTo>
                          <a:pt x="4234472" y="4325399"/>
                          <a:pt x="3833037" y="4792329"/>
                          <a:pt x="3431509" y="5197318"/>
                        </a:cubicBezTo>
                        <a:cubicBezTo>
                          <a:pt x="3029981" y="5602307"/>
                          <a:pt x="1598235" y="5130558"/>
                          <a:pt x="1173490" y="4797536"/>
                        </a:cubicBezTo>
                        <a:cubicBezTo>
                          <a:pt x="748745" y="4464514"/>
                          <a:pt x="1284570" y="3604175"/>
                          <a:pt x="883042" y="3199186"/>
                        </a:cubicBezTo>
                        <a:cubicBezTo>
                          <a:pt x="481514" y="2794197"/>
                          <a:pt x="44842" y="2754686"/>
                          <a:pt x="2509" y="250491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8B41DF1-BB7D-4449-80EA-8403F74D6280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Овал 3">
            <a:extLst>
              <a:ext uri="{FF2B5EF4-FFF2-40B4-BE49-F238E27FC236}">
                <a16:creationId xmlns:a16="http://schemas.microsoft.com/office/drawing/2014/main" id="{139724E4-C353-46EA-ADF9-D7B6DF9F6102}"/>
              </a:ext>
            </a:extLst>
          </p:cNvPr>
          <p:cNvSpPr/>
          <p:nvPr/>
        </p:nvSpPr>
        <p:spPr>
          <a:xfrm rot="14753052">
            <a:off x="7992704" y="3999590"/>
            <a:ext cx="5112459" cy="5378154"/>
          </a:xfrm>
          <a:custGeom>
            <a:avLst/>
            <a:gdLst>
              <a:gd name="connsiteX0" fmla="*/ 2891 w 5112459"/>
              <a:gd name="connsiteY0" fmla="*/ 2516387 h 5378154"/>
              <a:gd name="connsiteX1" fmla="*/ 724888 w 5112459"/>
              <a:gd name="connsiteY1" fmla="*/ 1708372 h 5378154"/>
              <a:gd name="connsiteX2" fmla="*/ 1134670 w 5112459"/>
              <a:gd name="connsiteY2" fmla="*/ 279459 h 5378154"/>
              <a:gd name="connsiteX3" fmla="*/ 2779143 w 5112459"/>
              <a:gd name="connsiteY3" fmla="*/ 75329 h 5378154"/>
              <a:gd name="connsiteX4" fmla="*/ 4198282 w 5112459"/>
              <a:gd name="connsiteY4" fmla="*/ 1036442 h 5378154"/>
              <a:gd name="connsiteX5" fmla="*/ 4471469 w 5112459"/>
              <a:gd name="connsiteY5" fmla="*/ 2235707 h 5378154"/>
              <a:gd name="connsiteX6" fmla="*/ 5063424 w 5112459"/>
              <a:gd name="connsiteY6" fmla="*/ 3756910 h 5378154"/>
              <a:gd name="connsiteX7" fmla="*/ 3954364 w 5112459"/>
              <a:gd name="connsiteY7" fmla="*/ 5221114 h 5378154"/>
              <a:gd name="connsiteX8" fmla="*/ 1352293 w 5112459"/>
              <a:gd name="connsiteY8" fmla="*/ 4819501 h 5378154"/>
              <a:gd name="connsiteX9" fmla="*/ 1017590 w 5112459"/>
              <a:gd name="connsiteY9" fmla="*/ 3213833 h 5378154"/>
              <a:gd name="connsiteX10" fmla="*/ 2891 w 5112459"/>
              <a:gd name="connsiteY10" fmla="*/ 2516387 h 537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12459" h="5378154" fill="none" extrusionOk="0">
                <a:moveTo>
                  <a:pt x="2891" y="2516387"/>
                </a:moveTo>
                <a:cubicBezTo>
                  <a:pt x="24690" y="2245432"/>
                  <a:pt x="521997" y="2097883"/>
                  <a:pt x="724888" y="1708372"/>
                </a:cubicBezTo>
                <a:cubicBezTo>
                  <a:pt x="1009619" y="1268607"/>
                  <a:pt x="669321" y="579154"/>
                  <a:pt x="1134670" y="279459"/>
                </a:cubicBezTo>
                <a:cubicBezTo>
                  <a:pt x="1631678" y="-8076"/>
                  <a:pt x="2285476" y="-19160"/>
                  <a:pt x="2779143" y="75329"/>
                </a:cubicBezTo>
                <a:cubicBezTo>
                  <a:pt x="3270430" y="190529"/>
                  <a:pt x="3881799" y="681126"/>
                  <a:pt x="4198282" y="1036442"/>
                </a:cubicBezTo>
                <a:cubicBezTo>
                  <a:pt x="4525171" y="1415761"/>
                  <a:pt x="3872064" y="1811210"/>
                  <a:pt x="4471469" y="2235707"/>
                </a:cubicBezTo>
                <a:cubicBezTo>
                  <a:pt x="4912283" y="2753577"/>
                  <a:pt x="5261605" y="3146300"/>
                  <a:pt x="5063424" y="3756910"/>
                </a:cubicBezTo>
                <a:cubicBezTo>
                  <a:pt x="4781293" y="4370420"/>
                  <a:pt x="4416937" y="4916732"/>
                  <a:pt x="3954364" y="5221114"/>
                </a:cubicBezTo>
                <a:cubicBezTo>
                  <a:pt x="3368207" y="5644437"/>
                  <a:pt x="1780684" y="5137889"/>
                  <a:pt x="1352293" y="4819501"/>
                </a:cubicBezTo>
                <a:cubicBezTo>
                  <a:pt x="826381" y="4473327"/>
                  <a:pt x="1522649" y="3686862"/>
                  <a:pt x="1017590" y="3213833"/>
                </a:cubicBezTo>
                <a:cubicBezTo>
                  <a:pt x="545167" y="2855312"/>
                  <a:pt x="61283" y="2718115"/>
                  <a:pt x="2891" y="2516387"/>
                </a:cubicBezTo>
                <a:close/>
              </a:path>
              <a:path w="5112459" h="5378154" stroke="0" extrusionOk="0">
                <a:moveTo>
                  <a:pt x="2891" y="2516387"/>
                </a:moveTo>
                <a:cubicBezTo>
                  <a:pt x="-111687" y="2229116"/>
                  <a:pt x="599349" y="2086470"/>
                  <a:pt x="724888" y="1708372"/>
                </a:cubicBezTo>
                <a:cubicBezTo>
                  <a:pt x="991364" y="1259014"/>
                  <a:pt x="659040" y="657428"/>
                  <a:pt x="1134670" y="279459"/>
                </a:cubicBezTo>
                <a:cubicBezTo>
                  <a:pt x="1602081" y="-54644"/>
                  <a:pt x="2292947" y="-109476"/>
                  <a:pt x="2779143" y="75329"/>
                </a:cubicBezTo>
                <a:cubicBezTo>
                  <a:pt x="3259257" y="193311"/>
                  <a:pt x="3803958" y="765764"/>
                  <a:pt x="4198282" y="1036442"/>
                </a:cubicBezTo>
                <a:cubicBezTo>
                  <a:pt x="4557980" y="1244701"/>
                  <a:pt x="4081024" y="1667583"/>
                  <a:pt x="4471469" y="2235707"/>
                </a:cubicBezTo>
                <a:cubicBezTo>
                  <a:pt x="4868800" y="2783499"/>
                  <a:pt x="5178151" y="3198616"/>
                  <a:pt x="5063424" y="3756910"/>
                </a:cubicBezTo>
                <a:cubicBezTo>
                  <a:pt x="4803583" y="4336629"/>
                  <a:pt x="4512215" y="4851503"/>
                  <a:pt x="3954364" y="5221114"/>
                </a:cubicBezTo>
                <a:cubicBezTo>
                  <a:pt x="3484417" y="5666928"/>
                  <a:pt x="1882026" y="5069776"/>
                  <a:pt x="1352293" y="4819501"/>
                </a:cubicBezTo>
                <a:cubicBezTo>
                  <a:pt x="892573" y="4516107"/>
                  <a:pt x="1572703" y="3547939"/>
                  <a:pt x="1017590" y="3213833"/>
                </a:cubicBezTo>
                <a:cubicBezTo>
                  <a:pt x="520731" y="2807380"/>
                  <a:pt x="-9819" y="2767325"/>
                  <a:pt x="2891" y="251638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064706542">
                  <a:custGeom>
                    <a:avLst/>
                    <a:gdLst>
                      <a:gd name="connsiteX0" fmla="*/ 0 w 4818339"/>
                      <a:gd name="connsiteY0" fmla="*/ 2429933 h 4859865"/>
                      <a:gd name="connsiteX1" fmla="*/ 2409170 w 4818339"/>
                      <a:gd name="connsiteY1" fmla="*/ 0 h 4859865"/>
                      <a:gd name="connsiteX2" fmla="*/ 4818340 w 4818339"/>
                      <a:gd name="connsiteY2" fmla="*/ 2429933 h 4859865"/>
                      <a:gd name="connsiteX3" fmla="*/ 2409170 w 4818339"/>
                      <a:gd name="connsiteY3" fmla="*/ 4859866 h 4859865"/>
                      <a:gd name="connsiteX4" fmla="*/ 0 w 4818339"/>
                      <a:gd name="connsiteY4" fmla="*/ 2429933 h 4859865"/>
                      <a:gd name="connsiteX0" fmla="*/ 0 w 4895664"/>
                      <a:gd name="connsiteY0" fmla="*/ 2458760 h 4888693"/>
                      <a:gd name="connsiteX1" fmla="*/ 2409170 w 4895664"/>
                      <a:gd name="connsiteY1" fmla="*/ 28827 h 4888693"/>
                      <a:gd name="connsiteX2" fmla="*/ 3987801 w 4895664"/>
                      <a:gd name="connsiteY2" fmla="*/ 1205693 h 4888693"/>
                      <a:gd name="connsiteX3" fmla="*/ 4818340 w 4895664"/>
                      <a:gd name="connsiteY3" fmla="*/ 2458760 h 4888693"/>
                      <a:gd name="connsiteX4" fmla="*/ 2409170 w 4895664"/>
                      <a:gd name="connsiteY4" fmla="*/ 4888693 h 4888693"/>
                      <a:gd name="connsiteX5" fmla="*/ 0 w 4895664"/>
                      <a:gd name="connsiteY5" fmla="*/ 2458760 h 4888693"/>
                      <a:gd name="connsiteX0" fmla="*/ 42562 w 4938226"/>
                      <a:gd name="connsiteY0" fmla="*/ 2545615 h 4975548"/>
                      <a:gd name="connsiteX1" fmla="*/ 1024695 w 4938226"/>
                      <a:gd name="connsiteY1" fmla="*/ 318882 h 4975548"/>
                      <a:gd name="connsiteX2" fmla="*/ 2451732 w 4938226"/>
                      <a:gd name="connsiteY2" fmla="*/ 115682 h 4975548"/>
                      <a:gd name="connsiteX3" fmla="*/ 4030363 w 4938226"/>
                      <a:gd name="connsiteY3" fmla="*/ 1292548 h 4975548"/>
                      <a:gd name="connsiteX4" fmla="*/ 4860902 w 4938226"/>
                      <a:gd name="connsiteY4" fmla="*/ 2545615 h 4975548"/>
                      <a:gd name="connsiteX5" fmla="*/ 2451732 w 4938226"/>
                      <a:gd name="connsiteY5" fmla="*/ 4975548 h 4975548"/>
                      <a:gd name="connsiteX6" fmla="*/ 42562 w 4938226"/>
                      <a:gd name="connsiteY6" fmla="*/ 2545615 h 4975548"/>
                      <a:gd name="connsiteX0" fmla="*/ 68202 w 4963866"/>
                      <a:gd name="connsiteY0" fmla="*/ 2521076 h 4951009"/>
                      <a:gd name="connsiteX1" fmla="*/ 694735 w 4963866"/>
                      <a:gd name="connsiteY1" fmla="*/ 1716743 h 4951009"/>
                      <a:gd name="connsiteX2" fmla="*/ 1050335 w 4963866"/>
                      <a:gd name="connsiteY2" fmla="*/ 294343 h 4951009"/>
                      <a:gd name="connsiteX3" fmla="*/ 2477372 w 4963866"/>
                      <a:gd name="connsiteY3" fmla="*/ 91143 h 4951009"/>
                      <a:gd name="connsiteX4" fmla="*/ 4056003 w 4963866"/>
                      <a:gd name="connsiteY4" fmla="*/ 1268009 h 4951009"/>
                      <a:gd name="connsiteX5" fmla="*/ 4886542 w 4963866"/>
                      <a:gd name="connsiteY5" fmla="*/ 2521076 h 4951009"/>
                      <a:gd name="connsiteX6" fmla="*/ 2477372 w 4963866"/>
                      <a:gd name="connsiteY6" fmla="*/ 4951009 h 4951009"/>
                      <a:gd name="connsiteX7" fmla="*/ 68202 w 4963866"/>
                      <a:gd name="connsiteY7" fmla="*/ 2521076 h 4951009"/>
                      <a:gd name="connsiteX0" fmla="*/ 2509 w 4898173"/>
                      <a:gd name="connsiteY0" fmla="*/ 2521076 h 4957576"/>
                      <a:gd name="connsiteX1" fmla="*/ 629042 w 4898173"/>
                      <a:gd name="connsiteY1" fmla="*/ 1716743 h 4957576"/>
                      <a:gd name="connsiteX2" fmla="*/ 984642 w 4898173"/>
                      <a:gd name="connsiteY2" fmla="*/ 294343 h 4957576"/>
                      <a:gd name="connsiteX3" fmla="*/ 2411679 w 4898173"/>
                      <a:gd name="connsiteY3" fmla="*/ 91143 h 4957576"/>
                      <a:gd name="connsiteX4" fmla="*/ 3990310 w 4898173"/>
                      <a:gd name="connsiteY4" fmla="*/ 1268009 h 4957576"/>
                      <a:gd name="connsiteX5" fmla="*/ 4820849 w 4898173"/>
                      <a:gd name="connsiteY5" fmla="*/ 2521076 h 4957576"/>
                      <a:gd name="connsiteX6" fmla="*/ 2411679 w 4898173"/>
                      <a:gd name="connsiteY6" fmla="*/ 4951009 h 4957576"/>
                      <a:gd name="connsiteX7" fmla="*/ 883042 w 4898173"/>
                      <a:gd name="connsiteY7" fmla="*/ 3215343 h 4957576"/>
                      <a:gd name="connsiteX8" fmla="*/ 2509 w 4898173"/>
                      <a:gd name="connsiteY8" fmla="*/ 2521076 h 4957576"/>
                      <a:gd name="connsiteX0" fmla="*/ 2509 w 4820903"/>
                      <a:gd name="connsiteY0" fmla="*/ 2521076 h 5399476"/>
                      <a:gd name="connsiteX1" fmla="*/ 629042 w 4820903"/>
                      <a:gd name="connsiteY1" fmla="*/ 1716743 h 5399476"/>
                      <a:gd name="connsiteX2" fmla="*/ 984642 w 4820903"/>
                      <a:gd name="connsiteY2" fmla="*/ 294343 h 5399476"/>
                      <a:gd name="connsiteX3" fmla="*/ 2411679 w 4820903"/>
                      <a:gd name="connsiteY3" fmla="*/ 91143 h 5399476"/>
                      <a:gd name="connsiteX4" fmla="*/ 3990310 w 4820903"/>
                      <a:gd name="connsiteY4" fmla="*/ 1268009 h 5399476"/>
                      <a:gd name="connsiteX5" fmla="*/ 4820849 w 4820903"/>
                      <a:gd name="connsiteY5" fmla="*/ 2521076 h 5399476"/>
                      <a:gd name="connsiteX6" fmla="*/ 3431509 w 4820903"/>
                      <a:gd name="connsiteY6" fmla="*/ 5213475 h 5399476"/>
                      <a:gd name="connsiteX7" fmla="*/ 2411679 w 4820903"/>
                      <a:gd name="connsiteY7" fmla="*/ 4951009 h 5399476"/>
                      <a:gd name="connsiteX8" fmla="*/ 883042 w 4820903"/>
                      <a:gd name="connsiteY8" fmla="*/ 3215343 h 5399476"/>
                      <a:gd name="connsiteX9" fmla="*/ 2509 w 4820903"/>
                      <a:gd name="connsiteY9" fmla="*/ 2521076 h 5399476"/>
                      <a:gd name="connsiteX0" fmla="*/ 2509 w 4838632"/>
                      <a:gd name="connsiteY0" fmla="*/ 2521076 h 5399476"/>
                      <a:gd name="connsiteX1" fmla="*/ 629042 w 4838632"/>
                      <a:gd name="connsiteY1" fmla="*/ 1716743 h 5399476"/>
                      <a:gd name="connsiteX2" fmla="*/ 984642 w 4838632"/>
                      <a:gd name="connsiteY2" fmla="*/ 294343 h 5399476"/>
                      <a:gd name="connsiteX3" fmla="*/ 2411679 w 4838632"/>
                      <a:gd name="connsiteY3" fmla="*/ 91143 h 5399476"/>
                      <a:gd name="connsiteX4" fmla="*/ 3990310 w 4838632"/>
                      <a:gd name="connsiteY4" fmla="*/ 1268009 h 5399476"/>
                      <a:gd name="connsiteX5" fmla="*/ 3880242 w 4838632"/>
                      <a:gd name="connsiteY5" fmla="*/ 2241675 h 5399476"/>
                      <a:gd name="connsiteX6" fmla="*/ 4820849 w 4838632"/>
                      <a:gd name="connsiteY6" fmla="*/ 2521076 h 5399476"/>
                      <a:gd name="connsiteX7" fmla="*/ 3431509 w 4838632"/>
                      <a:gd name="connsiteY7" fmla="*/ 5213475 h 5399476"/>
                      <a:gd name="connsiteX8" fmla="*/ 2411679 w 4838632"/>
                      <a:gd name="connsiteY8" fmla="*/ 4951009 h 5399476"/>
                      <a:gd name="connsiteX9" fmla="*/ 883042 w 4838632"/>
                      <a:gd name="connsiteY9" fmla="*/ 3215343 h 5399476"/>
                      <a:gd name="connsiteX10" fmla="*/ 2509 w 4838632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04919 h 5383319"/>
                      <a:gd name="connsiteX1" fmla="*/ 629042 w 4843001"/>
                      <a:gd name="connsiteY1" fmla="*/ 1700586 h 5383319"/>
                      <a:gd name="connsiteX2" fmla="*/ 984642 w 4843001"/>
                      <a:gd name="connsiteY2" fmla="*/ 278186 h 5383319"/>
                      <a:gd name="connsiteX3" fmla="*/ 2411679 w 4843001"/>
                      <a:gd name="connsiteY3" fmla="*/ 74986 h 5383319"/>
                      <a:gd name="connsiteX4" fmla="*/ 3643176 w 4843001"/>
                      <a:gd name="connsiteY4" fmla="*/ 1031719 h 5383319"/>
                      <a:gd name="connsiteX5" fmla="*/ 3880242 w 4843001"/>
                      <a:gd name="connsiteY5" fmla="*/ 2225518 h 5383319"/>
                      <a:gd name="connsiteX6" fmla="*/ 4820849 w 4843001"/>
                      <a:gd name="connsiteY6" fmla="*/ 2504919 h 5383319"/>
                      <a:gd name="connsiteX7" fmla="*/ 3431509 w 4843001"/>
                      <a:gd name="connsiteY7" fmla="*/ 5197318 h 5383319"/>
                      <a:gd name="connsiteX8" fmla="*/ 2411679 w 4843001"/>
                      <a:gd name="connsiteY8" fmla="*/ 4934852 h 5383319"/>
                      <a:gd name="connsiteX9" fmla="*/ 883042 w 4843001"/>
                      <a:gd name="connsiteY9" fmla="*/ 3199186 h 5383319"/>
                      <a:gd name="connsiteX10" fmla="*/ 2509 w 4843001"/>
                      <a:gd name="connsiteY10" fmla="*/ 2504919 h 5383319"/>
                      <a:gd name="connsiteX0" fmla="*/ 2509 w 4589921"/>
                      <a:gd name="connsiteY0" fmla="*/ 2504919 h 5383319"/>
                      <a:gd name="connsiteX1" fmla="*/ 629042 w 4589921"/>
                      <a:gd name="connsiteY1" fmla="*/ 1700586 h 5383319"/>
                      <a:gd name="connsiteX2" fmla="*/ 984642 w 4589921"/>
                      <a:gd name="connsiteY2" fmla="*/ 278186 h 5383319"/>
                      <a:gd name="connsiteX3" fmla="*/ 2411679 w 4589921"/>
                      <a:gd name="connsiteY3" fmla="*/ 74986 h 5383319"/>
                      <a:gd name="connsiteX4" fmla="*/ 3643176 w 4589921"/>
                      <a:gd name="connsiteY4" fmla="*/ 1031719 h 5383319"/>
                      <a:gd name="connsiteX5" fmla="*/ 3880242 w 4589921"/>
                      <a:gd name="connsiteY5" fmla="*/ 2225518 h 5383319"/>
                      <a:gd name="connsiteX6" fmla="*/ 4558383 w 4589921"/>
                      <a:gd name="connsiteY6" fmla="*/ 3817253 h 5383319"/>
                      <a:gd name="connsiteX7" fmla="*/ 3431509 w 4589921"/>
                      <a:gd name="connsiteY7" fmla="*/ 5197318 h 5383319"/>
                      <a:gd name="connsiteX8" fmla="*/ 2411679 w 4589921"/>
                      <a:gd name="connsiteY8" fmla="*/ 4934852 h 5383319"/>
                      <a:gd name="connsiteX9" fmla="*/ 883042 w 4589921"/>
                      <a:gd name="connsiteY9" fmla="*/ 3199186 h 5383319"/>
                      <a:gd name="connsiteX10" fmla="*/ 2509 w 4589921"/>
                      <a:gd name="connsiteY10" fmla="*/ 2504919 h 5383319"/>
                      <a:gd name="connsiteX0" fmla="*/ 2509 w 4589921"/>
                      <a:gd name="connsiteY0" fmla="*/ 2504919 h 5353642"/>
                      <a:gd name="connsiteX1" fmla="*/ 629042 w 4589921"/>
                      <a:gd name="connsiteY1" fmla="*/ 1700586 h 5353642"/>
                      <a:gd name="connsiteX2" fmla="*/ 984642 w 4589921"/>
                      <a:gd name="connsiteY2" fmla="*/ 278186 h 5353642"/>
                      <a:gd name="connsiteX3" fmla="*/ 2411679 w 4589921"/>
                      <a:gd name="connsiteY3" fmla="*/ 74986 h 5353642"/>
                      <a:gd name="connsiteX4" fmla="*/ 3643176 w 4589921"/>
                      <a:gd name="connsiteY4" fmla="*/ 1031719 h 5353642"/>
                      <a:gd name="connsiteX5" fmla="*/ 3880242 w 4589921"/>
                      <a:gd name="connsiteY5" fmla="*/ 2225518 h 5353642"/>
                      <a:gd name="connsiteX6" fmla="*/ 4558383 w 4589921"/>
                      <a:gd name="connsiteY6" fmla="*/ 3817253 h 5353642"/>
                      <a:gd name="connsiteX7" fmla="*/ 3431509 w 4589921"/>
                      <a:gd name="connsiteY7" fmla="*/ 5197318 h 5353642"/>
                      <a:gd name="connsiteX8" fmla="*/ 1173490 w 4589921"/>
                      <a:gd name="connsiteY8" fmla="*/ 4797536 h 5353642"/>
                      <a:gd name="connsiteX9" fmla="*/ 883042 w 4589921"/>
                      <a:gd name="connsiteY9" fmla="*/ 3199186 h 5353642"/>
                      <a:gd name="connsiteX10" fmla="*/ 2509 w 4589921"/>
                      <a:gd name="connsiteY10" fmla="*/ 2504919 h 5353642"/>
                      <a:gd name="connsiteX0" fmla="*/ 2509 w 4436478"/>
                      <a:gd name="connsiteY0" fmla="*/ 2504919 h 5353642"/>
                      <a:gd name="connsiteX1" fmla="*/ 629042 w 4436478"/>
                      <a:gd name="connsiteY1" fmla="*/ 1700586 h 5353642"/>
                      <a:gd name="connsiteX2" fmla="*/ 984642 w 4436478"/>
                      <a:gd name="connsiteY2" fmla="*/ 278186 h 5353642"/>
                      <a:gd name="connsiteX3" fmla="*/ 2411679 w 4436478"/>
                      <a:gd name="connsiteY3" fmla="*/ 74986 h 5353642"/>
                      <a:gd name="connsiteX4" fmla="*/ 3643176 w 4436478"/>
                      <a:gd name="connsiteY4" fmla="*/ 1031719 h 5353642"/>
                      <a:gd name="connsiteX5" fmla="*/ 3880242 w 4436478"/>
                      <a:gd name="connsiteY5" fmla="*/ 2225518 h 5353642"/>
                      <a:gd name="connsiteX6" fmla="*/ 4393927 w 4436478"/>
                      <a:gd name="connsiteY6" fmla="*/ 3739788 h 5353642"/>
                      <a:gd name="connsiteX7" fmla="*/ 3431509 w 4436478"/>
                      <a:gd name="connsiteY7" fmla="*/ 5197318 h 5353642"/>
                      <a:gd name="connsiteX8" fmla="*/ 1173490 w 4436478"/>
                      <a:gd name="connsiteY8" fmla="*/ 4797536 h 5353642"/>
                      <a:gd name="connsiteX9" fmla="*/ 883042 w 4436478"/>
                      <a:gd name="connsiteY9" fmla="*/ 3199186 h 5353642"/>
                      <a:gd name="connsiteX10" fmla="*/ 2509 w 4436478"/>
                      <a:gd name="connsiteY10" fmla="*/ 2504919 h 5353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36478" h="5353642">
                        <a:moveTo>
                          <a:pt x="2509" y="2504919"/>
                        </a:moveTo>
                        <a:cubicBezTo>
                          <a:pt x="-39824" y="2255152"/>
                          <a:pt x="465353" y="2071708"/>
                          <a:pt x="629042" y="1700586"/>
                        </a:cubicBezTo>
                        <a:cubicBezTo>
                          <a:pt x="792731" y="1329464"/>
                          <a:pt x="580291" y="597097"/>
                          <a:pt x="984642" y="278186"/>
                        </a:cubicBezTo>
                        <a:cubicBezTo>
                          <a:pt x="1388993" y="-40725"/>
                          <a:pt x="1968590" y="-50603"/>
                          <a:pt x="2411679" y="74986"/>
                        </a:cubicBezTo>
                        <a:cubicBezTo>
                          <a:pt x="2854768" y="200575"/>
                          <a:pt x="3313749" y="763608"/>
                          <a:pt x="3643176" y="1031719"/>
                        </a:cubicBezTo>
                        <a:cubicBezTo>
                          <a:pt x="3972603" y="1299830"/>
                          <a:pt x="3479353" y="1728806"/>
                          <a:pt x="3880242" y="2225518"/>
                        </a:cubicBezTo>
                        <a:cubicBezTo>
                          <a:pt x="4238798" y="2764563"/>
                          <a:pt x="4553383" y="3154177"/>
                          <a:pt x="4393927" y="3739788"/>
                        </a:cubicBezTo>
                        <a:cubicBezTo>
                          <a:pt x="4234472" y="4325399"/>
                          <a:pt x="3833037" y="4792329"/>
                          <a:pt x="3431509" y="5197318"/>
                        </a:cubicBezTo>
                        <a:cubicBezTo>
                          <a:pt x="3029981" y="5602307"/>
                          <a:pt x="1598235" y="5130558"/>
                          <a:pt x="1173490" y="4797536"/>
                        </a:cubicBezTo>
                        <a:cubicBezTo>
                          <a:pt x="748745" y="4464514"/>
                          <a:pt x="1284570" y="3604175"/>
                          <a:pt x="883042" y="3199186"/>
                        </a:cubicBezTo>
                        <a:cubicBezTo>
                          <a:pt x="481514" y="2794197"/>
                          <a:pt x="44842" y="2754686"/>
                          <a:pt x="2509" y="250491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9361039F-710F-47D8-9E7D-868BCE9EE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5527811"/>
              </p:ext>
            </p:extLst>
          </p:nvPr>
        </p:nvGraphicFramePr>
        <p:xfrm>
          <a:off x="1170275" y="843293"/>
          <a:ext cx="10086158" cy="418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3666251-6BDE-4749-A23F-E2337C1124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C6E51C6-BFA8-4A1C-8A75-97719AC5B6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9123" y="4120928"/>
            <a:ext cx="3140498" cy="265020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F269B2-F675-4649-B4D4-B41D3A04FB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0124" y="4561118"/>
            <a:ext cx="2586198" cy="240531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FC637D0-D25F-49FA-BFD8-EA83B02642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46" y="3512729"/>
            <a:ext cx="3039533" cy="303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22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634C7-A8D5-45E0-9057-ADDF028F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223" y="552532"/>
            <a:ext cx="7744241" cy="544742"/>
          </a:xfrm>
          <a:effectLst/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Предложения по совершенствованию системы управления кадровым потенциалом организации</a:t>
            </a:r>
            <a:endParaRPr lang="ru-RU" sz="28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F17C0B23-B3C9-46DF-9C5B-A194E7C259A7}"/>
              </a:ext>
            </a:extLst>
          </p:cNvPr>
          <p:cNvSpPr txBox="1">
            <a:spLocks/>
          </p:cNvSpPr>
          <p:nvPr/>
        </p:nvSpPr>
        <p:spPr>
          <a:xfrm>
            <a:off x="753231" y="1515535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99930A37-78D5-474A-A3BA-139BB6675DF0}"/>
              </a:ext>
            </a:extLst>
          </p:cNvPr>
          <p:cNvSpPr txBox="1">
            <a:spLocks/>
          </p:cNvSpPr>
          <p:nvPr/>
        </p:nvSpPr>
        <p:spPr>
          <a:xfrm>
            <a:off x="173672" y="1678246"/>
            <a:ext cx="10685538" cy="485986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36900" indent="0">
              <a:buNone/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6EB198C-A9EA-46D4-96CC-89E49833D69C}"/>
              </a:ext>
            </a:extLst>
          </p:cNvPr>
          <p:cNvSpPr/>
          <p:nvPr/>
        </p:nvSpPr>
        <p:spPr>
          <a:xfrm rot="4927381">
            <a:off x="8556870" y="2810423"/>
            <a:ext cx="3892869" cy="5028130"/>
          </a:xfrm>
          <a:custGeom>
            <a:avLst/>
            <a:gdLst>
              <a:gd name="connsiteX0" fmla="*/ 2201 w 3892869"/>
              <a:gd name="connsiteY0" fmla="*/ 2352614 h 5028130"/>
              <a:gd name="connsiteX1" fmla="*/ 551964 w 3892869"/>
              <a:gd name="connsiteY1" fmla="*/ 1597187 h 5028130"/>
              <a:gd name="connsiteX2" fmla="*/ 863992 w 3892869"/>
              <a:gd name="connsiteY2" fmla="*/ 261271 h 5028130"/>
              <a:gd name="connsiteX3" fmla="*/ 2116171 w 3892869"/>
              <a:gd name="connsiteY3" fmla="*/ 70426 h 5028130"/>
              <a:gd name="connsiteX4" fmla="*/ 3196771 w 3892869"/>
              <a:gd name="connsiteY4" fmla="*/ 968988 h 5028130"/>
              <a:gd name="connsiteX5" fmla="*/ 3404789 w 3892869"/>
              <a:gd name="connsiteY5" fmla="*/ 2090202 h 5028130"/>
              <a:gd name="connsiteX6" fmla="*/ 3855531 w 3892869"/>
              <a:gd name="connsiteY6" fmla="*/ 3512401 h 5028130"/>
              <a:gd name="connsiteX7" fmla="*/ 3011040 w 3892869"/>
              <a:gd name="connsiteY7" fmla="*/ 4881310 h 5028130"/>
              <a:gd name="connsiteX8" fmla="*/ 1029700 w 3892869"/>
              <a:gd name="connsiteY8" fmla="*/ 4505836 h 5028130"/>
              <a:gd name="connsiteX9" fmla="*/ 774841 w 3892869"/>
              <a:gd name="connsiteY9" fmla="*/ 3004669 h 5028130"/>
              <a:gd name="connsiteX10" fmla="*/ 2201 w 3892869"/>
              <a:gd name="connsiteY10" fmla="*/ 2352614 h 502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2869" h="5028130" fill="none" extrusionOk="0">
                <a:moveTo>
                  <a:pt x="2201" y="2352614"/>
                </a:moveTo>
                <a:cubicBezTo>
                  <a:pt x="-5120" y="2109564"/>
                  <a:pt x="377676" y="1981621"/>
                  <a:pt x="551964" y="1597187"/>
                </a:cubicBezTo>
                <a:cubicBezTo>
                  <a:pt x="712181" y="1237076"/>
                  <a:pt x="511860" y="470431"/>
                  <a:pt x="863992" y="261271"/>
                </a:cubicBezTo>
                <a:cubicBezTo>
                  <a:pt x="1233308" y="-22901"/>
                  <a:pt x="1773424" y="38603"/>
                  <a:pt x="2116171" y="70426"/>
                </a:cubicBezTo>
                <a:cubicBezTo>
                  <a:pt x="2426282" y="143711"/>
                  <a:pt x="2931580" y="684673"/>
                  <a:pt x="3196771" y="968988"/>
                </a:cubicBezTo>
                <a:cubicBezTo>
                  <a:pt x="3478708" y="1235656"/>
                  <a:pt x="2956800" y="1675844"/>
                  <a:pt x="3404789" y="2090202"/>
                </a:cubicBezTo>
                <a:cubicBezTo>
                  <a:pt x="3792563" y="2533865"/>
                  <a:pt x="4053351" y="2872832"/>
                  <a:pt x="3855531" y="3512401"/>
                </a:cubicBezTo>
                <a:cubicBezTo>
                  <a:pt x="3638644" y="4082135"/>
                  <a:pt x="3363329" y="4530707"/>
                  <a:pt x="3011040" y="4881310"/>
                </a:cubicBezTo>
                <a:cubicBezTo>
                  <a:pt x="2582565" y="5271840"/>
                  <a:pt x="1352170" y="4805318"/>
                  <a:pt x="1029700" y="4505836"/>
                </a:cubicBezTo>
                <a:cubicBezTo>
                  <a:pt x="609898" y="4178036"/>
                  <a:pt x="1137679" y="3401459"/>
                  <a:pt x="774841" y="3004669"/>
                </a:cubicBezTo>
                <a:cubicBezTo>
                  <a:pt x="416948" y="2651989"/>
                  <a:pt x="42195" y="2572616"/>
                  <a:pt x="2201" y="2352614"/>
                </a:cubicBezTo>
                <a:close/>
              </a:path>
              <a:path w="3892869" h="5028130" stroke="0" extrusionOk="0">
                <a:moveTo>
                  <a:pt x="2201" y="2352614"/>
                </a:moveTo>
                <a:cubicBezTo>
                  <a:pt x="-90741" y="2087199"/>
                  <a:pt x="448278" y="1949085"/>
                  <a:pt x="551964" y="1597187"/>
                </a:cubicBezTo>
                <a:cubicBezTo>
                  <a:pt x="768168" y="1177277"/>
                  <a:pt x="493394" y="654865"/>
                  <a:pt x="863992" y="261271"/>
                </a:cubicBezTo>
                <a:cubicBezTo>
                  <a:pt x="1228770" y="-132788"/>
                  <a:pt x="1765406" y="-138905"/>
                  <a:pt x="2116171" y="70426"/>
                </a:cubicBezTo>
                <a:cubicBezTo>
                  <a:pt x="2427093" y="167480"/>
                  <a:pt x="2819188" y="709110"/>
                  <a:pt x="3196771" y="968988"/>
                </a:cubicBezTo>
                <a:cubicBezTo>
                  <a:pt x="3474360" y="1185623"/>
                  <a:pt x="3127013" y="1552172"/>
                  <a:pt x="3404789" y="2090202"/>
                </a:cubicBezTo>
                <a:cubicBezTo>
                  <a:pt x="3624171" y="2634183"/>
                  <a:pt x="3926761" y="2992248"/>
                  <a:pt x="3855531" y="3512401"/>
                </a:cubicBezTo>
                <a:cubicBezTo>
                  <a:pt x="3688924" y="4059398"/>
                  <a:pt x="3439809" y="4530859"/>
                  <a:pt x="3011040" y="4881310"/>
                </a:cubicBezTo>
                <a:cubicBezTo>
                  <a:pt x="2640085" y="5361962"/>
                  <a:pt x="1420409" y="4780922"/>
                  <a:pt x="1029700" y="4505836"/>
                </a:cubicBezTo>
                <a:cubicBezTo>
                  <a:pt x="671893" y="4208660"/>
                  <a:pt x="1159556" y="3359540"/>
                  <a:pt x="774841" y="3004669"/>
                </a:cubicBezTo>
                <a:cubicBezTo>
                  <a:pt x="409962" y="2624447"/>
                  <a:pt x="11162" y="2587208"/>
                  <a:pt x="2201" y="2352614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064706542">
                  <a:custGeom>
                    <a:avLst/>
                    <a:gdLst>
                      <a:gd name="connsiteX0" fmla="*/ 0 w 4818339"/>
                      <a:gd name="connsiteY0" fmla="*/ 2429933 h 4859865"/>
                      <a:gd name="connsiteX1" fmla="*/ 2409170 w 4818339"/>
                      <a:gd name="connsiteY1" fmla="*/ 0 h 4859865"/>
                      <a:gd name="connsiteX2" fmla="*/ 4818340 w 4818339"/>
                      <a:gd name="connsiteY2" fmla="*/ 2429933 h 4859865"/>
                      <a:gd name="connsiteX3" fmla="*/ 2409170 w 4818339"/>
                      <a:gd name="connsiteY3" fmla="*/ 4859866 h 4859865"/>
                      <a:gd name="connsiteX4" fmla="*/ 0 w 4818339"/>
                      <a:gd name="connsiteY4" fmla="*/ 2429933 h 4859865"/>
                      <a:gd name="connsiteX0" fmla="*/ 0 w 4895664"/>
                      <a:gd name="connsiteY0" fmla="*/ 2458760 h 4888693"/>
                      <a:gd name="connsiteX1" fmla="*/ 2409170 w 4895664"/>
                      <a:gd name="connsiteY1" fmla="*/ 28827 h 4888693"/>
                      <a:gd name="connsiteX2" fmla="*/ 3987801 w 4895664"/>
                      <a:gd name="connsiteY2" fmla="*/ 1205693 h 4888693"/>
                      <a:gd name="connsiteX3" fmla="*/ 4818340 w 4895664"/>
                      <a:gd name="connsiteY3" fmla="*/ 2458760 h 4888693"/>
                      <a:gd name="connsiteX4" fmla="*/ 2409170 w 4895664"/>
                      <a:gd name="connsiteY4" fmla="*/ 4888693 h 4888693"/>
                      <a:gd name="connsiteX5" fmla="*/ 0 w 4895664"/>
                      <a:gd name="connsiteY5" fmla="*/ 2458760 h 4888693"/>
                      <a:gd name="connsiteX0" fmla="*/ 42562 w 4938226"/>
                      <a:gd name="connsiteY0" fmla="*/ 2545615 h 4975548"/>
                      <a:gd name="connsiteX1" fmla="*/ 1024695 w 4938226"/>
                      <a:gd name="connsiteY1" fmla="*/ 318882 h 4975548"/>
                      <a:gd name="connsiteX2" fmla="*/ 2451732 w 4938226"/>
                      <a:gd name="connsiteY2" fmla="*/ 115682 h 4975548"/>
                      <a:gd name="connsiteX3" fmla="*/ 4030363 w 4938226"/>
                      <a:gd name="connsiteY3" fmla="*/ 1292548 h 4975548"/>
                      <a:gd name="connsiteX4" fmla="*/ 4860902 w 4938226"/>
                      <a:gd name="connsiteY4" fmla="*/ 2545615 h 4975548"/>
                      <a:gd name="connsiteX5" fmla="*/ 2451732 w 4938226"/>
                      <a:gd name="connsiteY5" fmla="*/ 4975548 h 4975548"/>
                      <a:gd name="connsiteX6" fmla="*/ 42562 w 4938226"/>
                      <a:gd name="connsiteY6" fmla="*/ 2545615 h 4975548"/>
                      <a:gd name="connsiteX0" fmla="*/ 68202 w 4963866"/>
                      <a:gd name="connsiteY0" fmla="*/ 2521076 h 4951009"/>
                      <a:gd name="connsiteX1" fmla="*/ 694735 w 4963866"/>
                      <a:gd name="connsiteY1" fmla="*/ 1716743 h 4951009"/>
                      <a:gd name="connsiteX2" fmla="*/ 1050335 w 4963866"/>
                      <a:gd name="connsiteY2" fmla="*/ 294343 h 4951009"/>
                      <a:gd name="connsiteX3" fmla="*/ 2477372 w 4963866"/>
                      <a:gd name="connsiteY3" fmla="*/ 91143 h 4951009"/>
                      <a:gd name="connsiteX4" fmla="*/ 4056003 w 4963866"/>
                      <a:gd name="connsiteY4" fmla="*/ 1268009 h 4951009"/>
                      <a:gd name="connsiteX5" fmla="*/ 4886542 w 4963866"/>
                      <a:gd name="connsiteY5" fmla="*/ 2521076 h 4951009"/>
                      <a:gd name="connsiteX6" fmla="*/ 2477372 w 4963866"/>
                      <a:gd name="connsiteY6" fmla="*/ 4951009 h 4951009"/>
                      <a:gd name="connsiteX7" fmla="*/ 68202 w 4963866"/>
                      <a:gd name="connsiteY7" fmla="*/ 2521076 h 4951009"/>
                      <a:gd name="connsiteX0" fmla="*/ 2509 w 4898173"/>
                      <a:gd name="connsiteY0" fmla="*/ 2521076 h 4957576"/>
                      <a:gd name="connsiteX1" fmla="*/ 629042 w 4898173"/>
                      <a:gd name="connsiteY1" fmla="*/ 1716743 h 4957576"/>
                      <a:gd name="connsiteX2" fmla="*/ 984642 w 4898173"/>
                      <a:gd name="connsiteY2" fmla="*/ 294343 h 4957576"/>
                      <a:gd name="connsiteX3" fmla="*/ 2411679 w 4898173"/>
                      <a:gd name="connsiteY3" fmla="*/ 91143 h 4957576"/>
                      <a:gd name="connsiteX4" fmla="*/ 3990310 w 4898173"/>
                      <a:gd name="connsiteY4" fmla="*/ 1268009 h 4957576"/>
                      <a:gd name="connsiteX5" fmla="*/ 4820849 w 4898173"/>
                      <a:gd name="connsiteY5" fmla="*/ 2521076 h 4957576"/>
                      <a:gd name="connsiteX6" fmla="*/ 2411679 w 4898173"/>
                      <a:gd name="connsiteY6" fmla="*/ 4951009 h 4957576"/>
                      <a:gd name="connsiteX7" fmla="*/ 883042 w 4898173"/>
                      <a:gd name="connsiteY7" fmla="*/ 3215343 h 4957576"/>
                      <a:gd name="connsiteX8" fmla="*/ 2509 w 4898173"/>
                      <a:gd name="connsiteY8" fmla="*/ 2521076 h 4957576"/>
                      <a:gd name="connsiteX0" fmla="*/ 2509 w 4820903"/>
                      <a:gd name="connsiteY0" fmla="*/ 2521076 h 5399476"/>
                      <a:gd name="connsiteX1" fmla="*/ 629042 w 4820903"/>
                      <a:gd name="connsiteY1" fmla="*/ 1716743 h 5399476"/>
                      <a:gd name="connsiteX2" fmla="*/ 984642 w 4820903"/>
                      <a:gd name="connsiteY2" fmla="*/ 294343 h 5399476"/>
                      <a:gd name="connsiteX3" fmla="*/ 2411679 w 4820903"/>
                      <a:gd name="connsiteY3" fmla="*/ 91143 h 5399476"/>
                      <a:gd name="connsiteX4" fmla="*/ 3990310 w 4820903"/>
                      <a:gd name="connsiteY4" fmla="*/ 1268009 h 5399476"/>
                      <a:gd name="connsiteX5" fmla="*/ 4820849 w 4820903"/>
                      <a:gd name="connsiteY5" fmla="*/ 2521076 h 5399476"/>
                      <a:gd name="connsiteX6" fmla="*/ 3431509 w 4820903"/>
                      <a:gd name="connsiteY6" fmla="*/ 5213475 h 5399476"/>
                      <a:gd name="connsiteX7" fmla="*/ 2411679 w 4820903"/>
                      <a:gd name="connsiteY7" fmla="*/ 4951009 h 5399476"/>
                      <a:gd name="connsiteX8" fmla="*/ 883042 w 4820903"/>
                      <a:gd name="connsiteY8" fmla="*/ 3215343 h 5399476"/>
                      <a:gd name="connsiteX9" fmla="*/ 2509 w 4820903"/>
                      <a:gd name="connsiteY9" fmla="*/ 2521076 h 5399476"/>
                      <a:gd name="connsiteX0" fmla="*/ 2509 w 4838632"/>
                      <a:gd name="connsiteY0" fmla="*/ 2521076 h 5399476"/>
                      <a:gd name="connsiteX1" fmla="*/ 629042 w 4838632"/>
                      <a:gd name="connsiteY1" fmla="*/ 1716743 h 5399476"/>
                      <a:gd name="connsiteX2" fmla="*/ 984642 w 4838632"/>
                      <a:gd name="connsiteY2" fmla="*/ 294343 h 5399476"/>
                      <a:gd name="connsiteX3" fmla="*/ 2411679 w 4838632"/>
                      <a:gd name="connsiteY3" fmla="*/ 91143 h 5399476"/>
                      <a:gd name="connsiteX4" fmla="*/ 3990310 w 4838632"/>
                      <a:gd name="connsiteY4" fmla="*/ 1268009 h 5399476"/>
                      <a:gd name="connsiteX5" fmla="*/ 3880242 w 4838632"/>
                      <a:gd name="connsiteY5" fmla="*/ 2241675 h 5399476"/>
                      <a:gd name="connsiteX6" fmla="*/ 4820849 w 4838632"/>
                      <a:gd name="connsiteY6" fmla="*/ 2521076 h 5399476"/>
                      <a:gd name="connsiteX7" fmla="*/ 3431509 w 4838632"/>
                      <a:gd name="connsiteY7" fmla="*/ 5213475 h 5399476"/>
                      <a:gd name="connsiteX8" fmla="*/ 2411679 w 4838632"/>
                      <a:gd name="connsiteY8" fmla="*/ 4951009 h 5399476"/>
                      <a:gd name="connsiteX9" fmla="*/ 883042 w 4838632"/>
                      <a:gd name="connsiteY9" fmla="*/ 3215343 h 5399476"/>
                      <a:gd name="connsiteX10" fmla="*/ 2509 w 4838632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21076 h 5399476"/>
                      <a:gd name="connsiteX1" fmla="*/ 629042 w 4843001"/>
                      <a:gd name="connsiteY1" fmla="*/ 1716743 h 5399476"/>
                      <a:gd name="connsiteX2" fmla="*/ 984642 w 4843001"/>
                      <a:gd name="connsiteY2" fmla="*/ 294343 h 5399476"/>
                      <a:gd name="connsiteX3" fmla="*/ 2411679 w 4843001"/>
                      <a:gd name="connsiteY3" fmla="*/ 91143 h 5399476"/>
                      <a:gd name="connsiteX4" fmla="*/ 3990310 w 4843001"/>
                      <a:gd name="connsiteY4" fmla="*/ 1268009 h 5399476"/>
                      <a:gd name="connsiteX5" fmla="*/ 3880242 w 4843001"/>
                      <a:gd name="connsiteY5" fmla="*/ 2241675 h 5399476"/>
                      <a:gd name="connsiteX6" fmla="*/ 4820849 w 4843001"/>
                      <a:gd name="connsiteY6" fmla="*/ 2521076 h 5399476"/>
                      <a:gd name="connsiteX7" fmla="*/ 3431509 w 4843001"/>
                      <a:gd name="connsiteY7" fmla="*/ 5213475 h 5399476"/>
                      <a:gd name="connsiteX8" fmla="*/ 2411679 w 4843001"/>
                      <a:gd name="connsiteY8" fmla="*/ 4951009 h 5399476"/>
                      <a:gd name="connsiteX9" fmla="*/ 883042 w 4843001"/>
                      <a:gd name="connsiteY9" fmla="*/ 3215343 h 5399476"/>
                      <a:gd name="connsiteX10" fmla="*/ 2509 w 4843001"/>
                      <a:gd name="connsiteY10" fmla="*/ 2521076 h 5399476"/>
                      <a:gd name="connsiteX0" fmla="*/ 2509 w 4843001"/>
                      <a:gd name="connsiteY0" fmla="*/ 2504919 h 5383319"/>
                      <a:gd name="connsiteX1" fmla="*/ 629042 w 4843001"/>
                      <a:gd name="connsiteY1" fmla="*/ 1700586 h 5383319"/>
                      <a:gd name="connsiteX2" fmla="*/ 984642 w 4843001"/>
                      <a:gd name="connsiteY2" fmla="*/ 278186 h 5383319"/>
                      <a:gd name="connsiteX3" fmla="*/ 2411679 w 4843001"/>
                      <a:gd name="connsiteY3" fmla="*/ 74986 h 5383319"/>
                      <a:gd name="connsiteX4" fmla="*/ 3643176 w 4843001"/>
                      <a:gd name="connsiteY4" fmla="*/ 1031719 h 5383319"/>
                      <a:gd name="connsiteX5" fmla="*/ 3880242 w 4843001"/>
                      <a:gd name="connsiteY5" fmla="*/ 2225518 h 5383319"/>
                      <a:gd name="connsiteX6" fmla="*/ 4820849 w 4843001"/>
                      <a:gd name="connsiteY6" fmla="*/ 2504919 h 5383319"/>
                      <a:gd name="connsiteX7" fmla="*/ 3431509 w 4843001"/>
                      <a:gd name="connsiteY7" fmla="*/ 5197318 h 5383319"/>
                      <a:gd name="connsiteX8" fmla="*/ 2411679 w 4843001"/>
                      <a:gd name="connsiteY8" fmla="*/ 4934852 h 5383319"/>
                      <a:gd name="connsiteX9" fmla="*/ 883042 w 4843001"/>
                      <a:gd name="connsiteY9" fmla="*/ 3199186 h 5383319"/>
                      <a:gd name="connsiteX10" fmla="*/ 2509 w 4843001"/>
                      <a:gd name="connsiteY10" fmla="*/ 2504919 h 5383319"/>
                      <a:gd name="connsiteX0" fmla="*/ 2509 w 4589921"/>
                      <a:gd name="connsiteY0" fmla="*/ 2504919 h 5383319"/>
                      <a:gd name="connsiteX1" fmla="*/ 629042 w 4589921"/>
                      <a:gd name="connsiteY1" fmla="*/ 1700586 h 5383319"/>
                      <a:gd name="connsiteX2" fmla="*/ 984642 w 4589921"/>
                      <a:gd name="connsiteY2" fmla="*/ 278186 h 5383319"/>
                      <a:gd name="connsiteX3" fmla="*/ 2411679 w 4589921"/>
                      <a:gd name="connsiteY3" fmla="*/ 74986 h 5383319"/>
                      <a:gd name="connsiteX4" fmla="*/ 3643176 w 4589921"/>
                      <a:gd name="connsiteY4" fmla="*/ 1031719 h 5383319"/>
                      <a:gd name="connsiteX5" fmla="*/ 3880242 w 4589921"/>
                      <a:gd name="connsiteY5" fmla="*/ 2225518 h 5383319"/>
                      <a:gd name="connsiteX6" fmla="*/ 4558383 w 4589921"/>
                      <a:gd name="connsiteY6" fmla="*/ 3817253 h 5383319"/>
                      <a:gd name="connsiteX7" fmla="*/ 3431509 w 4589921"/>
                      <a:gd name="connsiteY7" fmla="*/ 5197318 h 5383319"/>
                      <a:gd name="connsiteX8" fmla="*/ 2411679 w 4589921"/>
                      <a:gd name="connsiteY8" fmla="*/ 4934852 h 5383319"/>
                      <a:gd name="connsiteX9" fmla="*/ 883042 w 4589921"/>
                      <a:gd name="connsiteY9" fmla="*/ 3199186 h 5383319"/>
                      <a:gd name="connsiteX10" fmla="*/ 2509 w 4589921"/>
                      <a:gd name="connsiteY10" fmla="*/ 2504919 h 5383319"/>
                      <a:gd name="connsiteX0" fmla="*/ 2509 w 4589921"/>
                      <a:gd name="connsiteY0" fmla="*/ 2504919 h 5353642"/>
                      <a:gd name="connsiteX1" fmla="*/ 629042 w 4589921"/>
                      <a:gd name="connsiteY1" fmla="*/ 1700586 h 5353642"/>
                      <a:gd name="connsiteX2" fmla="*/ 984642 w 4589921"/>
                      <a:gd name="connsiteY2" fmla="*/ 278186 h 5353642"/>
                      <a:gd name="connsiteX3" fmla="*/ 2411679 w 4589921"/>
                      <a:gd name="connsiteY3" fmla="*/ 74986 h 5353642"/>
                      <a:gd name="connsiteX4" fmla="*/ 3643176 w 4589921"/>
                      <a:gd name="connsiteY4" fmla="*/ 1031719 h 5353642"/>
                      <a:gd name="connsiteX5" fmla="*/ 3880242 w 4589921"/>
                      <a:gd name="connsiteY5" fmla="*/ 2225518 h 5353642"/>
                      <a:gd name="connsiteX6" fmla="*/ 4558383 w 4589921"/>
                      <a:gd name="connsiteY6" fmla="*/ 3817253 h 5353642"/>
                      <a:gd name="connsiteX7" fmla="*/ 3431509 w 4589921"/>
                      <a:gd name="connsiteY7" fmla="*/ 5197318 h 5353642"/>
                      <a:gd name="connsiteX8" fmla="*/ 1173490 w 4589921"/>
                      <a:gd name="connsiteY8" fmla="*/ 4797536 h 5353642"/>
                      <a:gd name="connsiteX9" fmla="*/ 883042 w 4589921"/>
                      <a:gd name="connsiteY9" fmla="*/ 3199186 h 5353642"/>
                      <a:gd name="connsiteX10" fmla="*/ 2509 w 4589921"/>
                      <a:gd name="connsiteY10" fmla="*/ 2504919 h 5353642"/>
                      <a:gd name="connsiteX0" fmla="*/ 2509 w 4436478"/>
                      <a:gd name="connsiteY0" fmla="*/ 2504919 h 5353642"/>
                      <a:gd name="connsiteX1" fmla="*/ 629042 w 4436478"/>
                      <a:gd name="connsiteY1" fmla="*/ 1700586 h 5353642"/>
                      <a:gd name="connsiteX2" fmla="*/ 984642 w 4436478"/>
                      <a:gd name="connsiteY2" fmla="*/ 278186 h 5353642"/>
                      <a:gd name="connsiteX3" fmla="*/ 2411679 w 4436478"/>
                      <a:gd name="connsiteY3" fmla="*/ 74986 h 5353642"/>
                      <a:gd name="connsiteX4" fmla="*/ 3643176 w 4436478"/>
                      <a:gd name="connsiteY4" fmla="*/ 1031719 h 5353642"/>
                      <a:gd name="connsiteX5" fmla="*/ 3880242 w 4436478"/>
                      <a:gd name="connsiteY5" fmla="*/ 2225518 h 5353642"/>
                      <a:gd name="connsiteX6" fmla="*/ 4393927 w 4436478"/>
                      <a:gd name="connsiteY6" fmla="*/ 3739788 h 5353642"/>
                      <a:gd name="connsiteX7" fmla="*/ 3431509 w 4436478"/>
                      <a:gd name="connsiteY7" fmla="*/ 5197318 h 5353642"/>
                      <a:gd name="connsiteX8" fmla="*/ 1173490 w 4436478"/>
                      <a:gd name="connsiteY8" fmla="*/ 4797536 h 5353642"/>
                      <a:gd name="connsiteX9" fmla="*/ 883042 w 4436478"/>
                      <a:gd name="connsiteY9" fmla="*/ 3199186 h 5353642"/>
                      <a:gd name="connsiteX10" fmla="*/ 2509 w 4436478"/>
                      <a:gd name="connsiteY10" fmla="*/ 2504919 h 5353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436478" h="5353642">
                        <a:moveTo>
                          <a:pt x="2509" y="2504919"/>
                        </a:moveTo>
                        <a:cubicBezTo>
                          <a:pt x="-39824" y="2255152"/>
                          <a:pt x="465353" y="2071708"/>
                          <a:pt x="629042" y="1700586"/>
                        </a:cubicBezTo>
                        <a:cubicBezTo>
                          <a:pt x="792731" y="1329464"/>
                          <a:pt x="580291" y="597097"/>
                          <a:pt x="984642" y="278186"/>
                        </a:cubicBezTo>
                        <a:cubicBezTo>
                          <a:pt x="1388993" y="-40725"/>
                          <a:pt x="1968590" y="-50603"/>
                          <a:pt x="2411679" y="74986"/>
                        </a:cubicBezTo>
                        <a:cubicBezTo>
                          <a:pt x="2854768" y="200575"/>
                          <a:pt x="3313749" y="763608"/>
                          <a:pt x="3643176" y="1031719"/>
                        </a:cubicBezTo>
                        <a:cubicBezTo>
                          <a:pt x="3972603" y="1299830"/>
                          <a:pt x="3479353" y="1728806"/>
                          <a:pt x="3880242" y="2225518"/>
                        </a:cubicBezTo>
                        <a:cubicBezTo>
                          <a:pt x="4238798" y="2764563"/>
                          <a:pt x="4553383" y="3154177"/>
                          <a:pt x="4393927" y="3739788"/>
                        </a:cubicBezTo>
                        <a:cubicBezTo>
                          <a:pt x="4234472" y="4325399"/>
                          <a:pt x="3833037" y="4792329"/>
                          <a:pt x="3431509" y="5197318"/>
                        </a:cubicBezTo>
                        <a:cubicBezTo>
                          <a:pt x="3029981" y="5602307"/>
                          <a:pt x="1598235" y="5130558"/>
                          <a:pt x="1173490" y="4797536"/>
                        </a:cubicBezTo>
                        <a:cubicBezTo>
                          <a:pt x="748745" y="4464514"/>
                          <a:pt x="1284570" y="3604175"/>
                          <a:pt x="883042" y="3199186"/>
                        </a:cubicBezTo>
                        <a:cubicBezTo>
                          <a:pt x="481514" y="2794197"/>
                          <a:pt x="44842" y="2754686"/>
                          <a:pt x="2509" y="250491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8B41DF1-BB7D-4449-80EA-8403F74D6280}"/>
              </a:ext>
            </a:extLst>
          </p:cNvPr>
          <p:cNvSpPr/>
          <p:nvPr/>
        </p:nvSpPr>
        <p:spPr>
          <a:xfrm>
            <a:off x="10320867" y="169333"/>
            <a:ext cx="1871133" cy="38946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830DE8-DA5C-4121-987B-D4D931BB7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61216">
            <a:off x="6639472" y="4471482"/>
            <a:ext cx="2696807" cy="32726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4C6F251-7AEC-4179-B3B5-6F9B41EF8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" y="104874"/>
            <a:ext cx="1481456" cy="14753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C34BA2D-4486-4157-9662-A797403051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3167" l="8889" r="92667">
                        <a14:foregroundMark x1="12222" y1="21833" x2="22333" y2="14167"/>
                        <a14:foregroundMark x1="22333" y1="14167" x2="24444" y2="14000"/>
                        <a14:foregroundMark x1="27222" y1="12500" x2="33222" y2="16500"/>
                        <a14:foregroundMark x1="22111" y1="12167" x2="25111" y2="13333"/>
                        <a14:foregroundMark x1="25444" y1="12000" x2="27556" y2="12500"/>
                        <a14:foregroundMark x1="26778" y1="12167" x2="29333" y2="11667"/>
                        <a14:foregroundMark x1="33778" y1="16000" x2="45778" y2="23000"/>
                        <a14:foregroundMark x1="48556" y1="23000" x2="66778" y2="19000"/>
                        <a14:foregroundMark x1="57333" y1="15500" x2="64000" y2="14500"/>
                        <a14:foregroundMark x1="64000" y1="14500" x2="65667" y2="15167"/>
                        <a14:foregroundMark x1="67778" y1="20667" x2="80556" y2="22500"/>
                        <a14:foregroundMark x1="80000" y1="20667" x2="83444" y2="18667"/>
                        <a14:foregroundMark x1="60000" y1="13000" x2="58778" y2="13000"/>
                        <a14:foregroundMark x1="81444" y1="16167" x2="82778" y2="17167"/>
                        <a14:foregroundMark x1="90556" y1="52000" x2="84556" y2="63833"/>
                        <a14:foregroundMark x1="90000" y1="62167" x2="89556" y2="65333"/>
                        <a14:foregroundMark x1="90889" y1="62833" x2="90444" y2="62667"/>
                        <a14:foregroundMark x1="80889" y1="90167" x2="75889" y2="93333"/>
                        <a14:foregroundMark x1="89667" y1="53333" x2="92111" y2="49167"/>
                        <a14:foregroundMark x1="92111" y1="50000" x2="92667" y2="47500"/>
                        <a14:foregroundMark x1="14778" y1="85333" x2="8889" y2="80667"/>
                        <a14:foregroundMark x1="15111" y1="83500" x2="12556" y2="73667"/>
                        <a14:foregroundMark x1="14889" y1="71500" x2="10111" y2="56667"/>
                        <a14:foregroundMark x1="16222" y1="54833" x2="22778" y2="55167"/>
                        <a14:foregroundMark x1="22778" y1="55167" x2="72667" y2="54167"/>
                        <a14:foregroundMark x1="72667" y1="54167" x2="78667" y2="55500"/>
                        <a14:foregroundMark x1="78667" y1="55500" x2="78667" y2="55333"/>
                        <a14:foregroundMark x1="24556" y1="51833" x2="33222" y2="52000"/>
                        <a14:foregroundMark x1="33222" y1="52000" x2="33444" y2="51833"/>
                        <a14:foregroundMark x1="16222" y1="58667" x2="21000" y2="58500"/>
                        <a14:foregroundMark x1="31333" y1="57167" x2="43444" y2="57833"/>
                        <a14:foregroundMark x1="30222" y1="59500" x2="28222" y2="58500"/>
                        <a14:foregroundMark x1="49222" y1="57167" x2="53444" y2="57000"/>
                        <a14:foregroundMark x1="48111" y1="58833" x2="46000" y2="58500"/>
                        <a14:foregroundMark x1="69778" y1="55000" x2="63667" y2="58833"/>
                        <a14:foregroundMark x1="73556" y1="57500" x2="75444" y2="58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4444" y="4615603"/>
            <a:ext cx="3083528" cy="2055686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9EDE76CE-5B32-446D-B71C-50159259A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488972"/>
              </p:ext>
            </p:extLst>
          </p:nvPr>
        </p:nvGraphicFramePr>
        <p:xfrm>
          <a:off x="650955" y="1919484"/>
          <a:ext cx="9730971" cy="333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D2FCFB9-BEF3-42A6-98A8-8DDDE5E01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091393">
            <a:off x="9598109" y="4108272"/>
            <a:ext cx="2696807" cy="3272688"/>
          </a:xfrm>
          <a:prstGeom prst="rect">
            <a:avLst/>
          </a:prstGeom>
        </p:spPr>
      </p:pic>
      <p:pic>
        <p:nvPicPr>
          <p:cNvPr id="16" name="Picture 2" descr="Picture background">
            <a:extLst>
              <a:ext uri="{FF2B5EF4-FFF2-40B4-BE49-F238E27FC236}">
                <a16:creationId xmlns:a16="http://schemas.microsoft.com/office/drawing/2014/main" id="{606DBD73-9D51-4C62-9644-5B23BCAC9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106" b="97185" l="9949" r="89949">
                        <a14:foregroundMark x1="59077" y1="9437" x2="61949" y2="9106"/>
                        <a14:foregroundMark x1="59077" y1="91391" x2="59590" y2="95861"/>
                        <a14:foregroundMark x1="50564" y1="84272" x2="52308" y2="97185"/>
                        <a14:foregroundMark x1="29846" y1="42715" x2="30051" y2="47848"/>
                        <a14:foregroundMark x1="30256" y1="52318" x2="30359" y2="59272"/>
                        <a14:foregroundMark x1="30256" y1="61258" x2="30256" y2="68377"/>
                        <a14:foregroundMark x1="30564" y1="69040" x2="31077" y2="75166"/>
                        <a14:foregroundMark x1="30769" y1="74669" x2="30256" y2="76656"/>
                        <a14:foregroundMark x1="63487" y1="97185" x2="84923" y2="59768"/>
                        <a14:backgroundMark x1="15487" y1="36921" x2="18359" y2="55464"/>
                        <a14:backgroundMark x1="25641" y1="37252" x2="25846" y2="60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778" y="3016104"/>
            <a:ext cx="3615238" cy="22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C299E8D-E376-470C-9FE2-970DBE26D89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4167" l="4167" r="90000">
                        <a14:foregroundMark x1="26389" y1="39792" x2="50694" y2="39167"/>
                        <a14:foregroundMark x1="37222" y1="49792" x2="54861" y2="48750"/>
                        <a14:foregroundMark x1="54861" y1="48750" x2="56250" y2="48750"/>
                        <a14:foregroundMark x1="55556" y1="60625" x2="40972" y2="61875"/>
                        <a14:foregroundMark x1="40972" y1="61875" x2="40278" y2="61667"/>
                        <a14:foregroundMark x1="36111" y1="50417" x2="42639" y2="47500"/>
                        <a14:foregroundMark x1="44861" y1="46667" x2="47778" y2="47083"/>
                        <a14:foregroundMark x1="43333" y1="44167" x2="47083" y2="48125"/>
                        <a14:foregroundMark x1="49167" y1="52917" x2="49722" y2="58333"/>
                        <a14:foregroundMark x1="55833" y1="37708" x2="54306" y2="42708"/>
                        <a14:foregroundMark x1="21944" y1="19167" x2="34028" y2="21250"/>
                        <a14:foregroundMark x1="34028" y1="21250" x2="49306" y2="20625"/>
                        <a14:foregroundMark x1="49306" y1="20625" x2="49306" y2="20833"/>
                        <a14:foregroundMark x1="8472" y1="76250" x2="4167" y2="94167"/>
                        <a14:foregroundMark x1="42639" y1="28958" x2="54306" y2="28750"/>
                        <a14:foregroundMark x1="54306" y1="28750" x2="54306" y2="28750"/>
                        <a14:foregroundMark x1="28889" y1="34583" x2="20556" y2="41042"/>
                        <a14:foregroundMark x1="20556" y1="41042" x2="20000" y2="41042"/>
                        <a14:foregroundMark x1="61250" y1="40625" x2="62500" y2="40208"/>
                        <a14:foregroundMark x1="62500" y1="38750" x2="62500" y2="34167"/>
                        <a14:foregroundMark x1="62500" y1="28958" x2="62500" y2="25000"/>
                        <a14:foregroundMark x1="62500" y1="21042" x2="61944" y2="16667"/>
                        <a14:foregroundMark x1="61111" y1="13542" x2="62500" y2="18750"/>
                        <a14:foregroundMark x1="59861" y1="13333" x2="63333" y2="17708"/>
                        <a14:foregroundMark x1="57361" y1="13125" x2="50417" y2="13542"/>
                        <a14:foregroundMark x1="44861" y1="13333" x2="40972" y2="13750"/>
                        <a14:foregroundMark x1="46944" y1="13333" x2="50694" y2="13958"/>
                      </a14:backgroundRemoval>
                    </a14:imgEffect>
                  </a14:imgLayer>
                </a14:imgProps>
              </a:ext>
            </a:extLst>
          </a:blip>
          <a:srcRect r="34238"/>
          <a:stretch/>
        </p:blipFill>
        <p:spPr>
          <a:xfrm>
            <a:off x="9722534" y="4003837"/>
            <a:ext cx="2518943" cy="2553612"/>
          </a:xfrm>
          <a:prstGeom prst="rect">
            <a:avLst/>
          </a:prstGeom>
          <a:scene3d>
            <a:camera prst="obliqueTop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263347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Другая 11">
      <a:dk1>
        <a:srgbClr val="000000"/>
      </a:dk1>
      <a:lt1>
        <a:sysClr val="window" lastClr="FFFFFF"/>
      </a:lt1>
      <a:dk2>
        <a:srgbClr val="000000"/>
      </a:dk2>
      <a:lt2>
        <a:srgbClr val="DADADA"/>
      </a:lt2>
      <a:accent1>
        <a:srgbClr val="92D050"/>
      </a:accent1>
      <a:accent2>
        <a:srgbClr val="FFD85B"/>
      </a:accent2>
      <a:accent3>
        <a:srgbClr val="FF4B4B"/>
      </a:accent3>
      <a:accent4>
        <a:srgbClr val="B703DB"/>
      </a:accent4>
      <a:accent5>
        <a:srgbClr val="F2850E"/>
      </a:accent5>
      <a:accent6>
        <a:srgbClr val="0070C0"/>
      </a:accent6>
      <a:hlink>
        <a:srgbClr val="0070C0"/>
      </a:hlink>
      <a:folHlink>
        <a:srgbClr val="00B0F0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1295</TotalTime>
  <Words>593</Words>
  <Application>Microsoft Office PowerPoint</Application>
  <PresentationFormat>Широкоэкранный</PresentationFormat>
  <Paragraphs>167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Calisto MT</vt:lpstr>
      <vt:lpstr>Symbol</vt:lpstr>
      <vt:lpstr>Times New Roman</vt:lpstr>
      <vt:lpstr>Times New Roman CYR</vt:lpstr>
      <vt:lpstr>Wingdings</vt:lpstr>
      <vt:lpstr>Wingdings 2</vt:lpstr>
      <vt:lpstr>Сланец</vt:lpstr>
      <vt:lpstr>Дальневосточный филиал федерального государственного бюджетного  образовательного учреждения высшего образования  «Всероссийская академия внешней торговли  Министерства экономического развития  Российской Федерации»    </vt:lpstr>
      <vt:lpstr>Цель, задачи, объект и предмет исследования</vt:lpstr>
      <vt:lpstr>Анализ системы управления кадровым потенциалом организации</vt:lpstr>
      <vt:lpstr>Презентация PowerPoint</vt:lpstr>
      <vt:lpstr>Оценка кадрового потенциала организации</vt:lpstr>
      <vt:lpstr>Презентация PowerPoint</vt:lpstr>
      <vt:lpstr>Действующий алгоритм взаимодействия со стейкхолдерами</vt:lpstr>
      <vt:lpstr>Алгоритм разработки программы мероприятий по управлению кадровым потенциалом организации</vt:lpstr>
      <vt:lpstr>Предложения по совершенствованию системы управления кадровым потенциалом организации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Валентина Евтюхова</dc:creator>
  <cp:lastModifiedBy>Валентина Евтюхова</cp:lastModifiedBy>
  <cp:revision>69</cp:revision>
  <dcterms:created xsi:type="dcterms:W3CDTF">2026-04-19T07:07:32Z</dcterms:created>
  <dcterms:modified xsi:type="dcterms:W3CDTF">2026-04-23T00:52:04Z</dcterms:modified>
</cp:coreProperties>
</file>