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72" r:id="rId11"/>
    <p:sldId id="275" r:id="rId12"/>
    <p:sldId id="265" r:id="rId13"/>
    <p:sldId id="273" r:id="rId14"/>
    <p:sldId id="274" r:id="rId15"/>
    <p:sldId id="271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82E"/>
    <a:srgbClr val="E8F3E2"/>
    <a:srgbClr val="285E4D"/>
    <a:srgbClr val="E8F5FD"/>
    <a:srgbClr val="E9F6FE"/>
    <a:srgbClr val="EFF8FF"/>
    <a:srgbClr val="EEF7FE"/>
    <a:srgbClr val="8EA589"/>
    <a:srgbClr val="10261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765A6E-10F3-0748-686C-8745EEF4D561}" v="356" dt="2026-06-14T07:00:11.9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/>
    <p:restoredTop sz="94708"/>
  </p:normalViewPr>
  <p:slideViewPr>
    <p:cSldViewPr>
      <p:cViewPr varScale="1">
        <p:scale>
          <a:sx n="99" d="100"/>
          <a:sy n="99" d="100"/>
        </p:scale>
        <p:origin x="169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ихоил Ефимов" userId="7c11af39cb87a3e4" providerId="Windows Live" clId="Web-{8B563A22-B301-9780-46BF-5ACA910782CD}"/>
    <pc:docChg chg="addSld modSld sldOrd">
      <pc:chgData name="Михоил Ефимов" userId="7c11af39cb87a3e4" providerId="Windows Live" clId="Web-{8B563A22-B301-9780-46BF-5ACA910782CD}" dt="2026-06-09T22:34:53.030" v="776" actId="20577"/>
      <pc:docMkLst>
        <pc:docMk/>
      </pc:docMkLst>
      <pc:sldChg chg="addSp delSp modSp ord delAnim">
        <pc:chgData name="Михоил Ефимов" userId="7c11af39cb87a3e4" providerId="Windows Live" clId="Web-{8B563A22-B301-9780-46BF-5ACA910782CD}" dt="2026-06-09T22:25:34.759" v="769" actId="1076"/>
        <pc:sldMkLst>
          <pc:docMk/>
          <pc:sldMk cId="2404682723" sldId="260"/>
        </pc:sldMkLst>
        <pc:spChg chg="del">
          <ac:chgData name="Михоил Ефимов" userId="7c11af39cb87a3e4" providerId="Windows Live" clId="Web-{8B563A22-B301-9780-46BF-5ACA910782CD}" dt="2026-06-09T22:19:11.998" v="618"/>
          <ac:spMkLst>
            <pc:docMk/>
            <pc:sldMk cId="2404682723" sldId="260"/>
            <ac:spMk id="2" creationId="{00000000-0000-0000-0000-000000000000}"/>
          </ac:spMkLst>
        </pc:spChg>
        <pc:spChg chg="del">
          <ac:chgData name="Михоил Ефимов" userId="7c11af39cb87a3e4" providerId="Windows Live" clId="Web-{8B563A22-B301-9780-46BF-5ACA910782CD}" dt="2026-06-09T22:19:03.826" v="616"/>
          <ac:spMkLst>
            <pc:docMk/>
            <pc:sldMk cId="2404682723" sldId="260"/>
            <ac:spMk id="3" creationId="{00000000-0000-0000-0000-000000000000}"/>
          </ac:spMkLst>
        </pc:spChg>
        <pc:spChg chg="add mod">
          <ac:chgData name="Михоил Ефимов" userId="7c11af39cb87a3e4" providerId="Windows Live" clId="Web-{8B563A22-B301-9780-46BF-5ACA910782CD}" dt="2026-06-09T22:21:56.737" v="670" actId="14100"/>
          <ac:spMkLst>
            <pc:docMk/>
            <pc:sldMk cId="2404682723" sldId="260"/>
            <ac:spMk id="13" creationId="{93BC0FED-80A2-9B93-CD59-936A690943CB}"/>
          </ac:spMkLst>
        </pc:spChg>
        <pc:spChg chg="add mod">
          <ac:chgData name="Михоил Ефимов" userId="7c11af39cb87a3e4" providerId="Windows Live" clId="Web-{8B563A22-B301-9780-46BF-5ACA910782CD}" dt="2026-06-09T22:24:08.991" v="743" actId="20577"/>
          <ac:spMkLst>
            <pc:docMk/>
            <pc:sldMk cId="2404682723" sldId="260"/>
            <ac:spMk id="14" creationId="{0815AC5C-4F21-08B9-CC36-06C4E14A933E}"/>
          </ac:spMkLst>
        </pc:spChg>
        <pc:spChg chg="add mod">
          <ac:chgData name="Михоил Ефимов" userId="7c11af39cb87a3e4" providerId="Windows Live" clId="Web-{8B563A22-B301-9780-46BF-5ACA910782CD}" dt="2026-06-09T22:22:17.847" v="673"/>
          <ac:spMkLst>
            <pc:docMk/>
            <pc:sldMk cId="2404682723" sldId="260"/>
            <ac:spMk id="15" creationId="{11E0F583-7768-9E22-811E-92D4EB2F1711}"/>
          </ac:spMkLst>
        </pc:spChg>
        <pc:spChg chg="add mod">
          <ac:chgData name="Михоил Ефимов" userId="7c11af39cb87a3e4" providerId="Windows Live" clId="Web-{8B563A22-B301-9780-46BF-5ACA910782CD}" dt="2026-06-09T22:24:04.475" v="741" actId="20577"/>
          <ac:spMkLst>
            <pc:docMk/>
            <pc:sldMk cId="2404682723" sldId="260"/>
            <ac:spMk id="16" creationId="{4AA400DF-3E50-C16A-C2C6-F8984347FFBC}"/>
          </ac:spMkLst>
        </pc:spChg>
        <pc:spChg chg="add mod">
          <ac:chgData name="Михоил Ефимов" userId="7c11af39cb87a3e4" providerId="Windows Live" clId="Web-{8B563A22-B301-9780-46BF-5ACA910782CD}" dt="2026-06-09T22:25:34.759" v="769" actId="1076"/>
          <ac:spMkLst>
            <pc:docMk/>
            <pc:sldMk cId="2404682723" sldId="260"/>
            <ac:spMk id="17" creationId="{271D841D-9155-B894-223B-7B6CA9D9248A}"/>
          </ac:spMkLst>
        </pc:spChg>
        <pc:spChg chg="add mod ord">
          <ac:chgData name="Михоил Ефимов" userId="7c11af39cb87a3e4" providerId="Windows Live" clId="Web-{8B563A22-B301-9780-46BF-5ACA910782CD}" dt="2026-06-09T22:25:22.211" v="766"/>
          <ac:spMkLst>
            <pc:docMk/>
            <pc:sldMk cId="2404682723" sldId="260"/>
            <ac:spMk id="18" creationId="{EFE36F3D-8C69-F532-E5EC-F56A3FB2CA06}"/>
          </ac:spMkLst>
        </pc:spChg>
        <pc:picChg chg="add mod">
          <ac:chgData name="Михоил Ефимов" userId="7c11af39cb87a3e4" providerId="Windows Live" clId="Web-{8B563A22-B301-9780-46BF-5ACA910782CD}" dt="2026-06-09T22:20:18.047" v="624"/>
          <ac:picMkLst>
            <pc:docMk/>
            <pc:sldMk cId="2404682723" sldId="260"/>
            <ac:picMk id="12" creationId="{6F072275-C0D4-9F88-C684-98B45930E27B}"/>
          </ac:picMkLst>
        </pc:picChg>
      </pc:sldChg>
      <pc:sldChg chg="ord">
        <pc:chgData name="Михоил Ефимов" userId="7c11af39cb87a3e4" providerId="Windows Live" clId="Web-{8B563A22-B301-9780-46BF-5ACA910782CD}" dt="2026-06-09T21:45:17.030" v="614"/>
        <pc:sldMkLst>
          <pc:docMk/>
          <pc:sldMk cId="666301522" sldId="261"/>
        </pc:sldMkLst>
      </pc:sldChg>
      <pc:sldChg chg="addSp delSp modSp">
        <pc:chgData name="Михоил Ефимов" userId="7c11af39cb87a3e4" providerId="Windows Live" clId="Web-{8B563A22-B301-9780-46BF-5ACA910782CD}" dt="2026-06-09T21:24:17.531" v="414" actId="20577"/>
        <pc:sldMkLst>
          <pc:docMk/>
          <pc:sldMk cId="1902514952" sldId="263"/>
        </pc:sldMkLst>
        <pc:spChg chg="mod">
          <ac:chgData name="Михоил Ефимов" userId="7c11af39cb87a3e4" providerId="Windows Live" clId="Web-{8B563A22-B301-9780-46BF-5ACA910782CD}" dt="2026-06-09T21:24:05.358" v="412" actId="14100"/>
          <ac:spMkLst>
            <pc:docMk/>
            <pc:sldMk cId="1902514952" sldId="263"/>
            <ac:spMk id="2" creationId="{00000000-0000-0000-0000-000000000000}"/>
          </ac:spMkLst>
        </pc:spChg>
        <pc:spChg chg="mod">
          <ac:chgData name="Михоил Ефимов" userId="7c11af39cb87a3e4" providerId="Windows Live" clId="Web-{8B563A22-B301-9780-46BF-5ACA910782CD}" dt="2026-06-09T21:24:17.531" v="414" actId="20577"/>
          <ac:spMkLst>
            <pc:docMk/>
            <pc:sldMk cId="1902514952" sldId="263"/>
            <ac:spMk id="3" creationId="{00000000-0000-0000-0000-000000000000}"/>
          </ac:spMkLst>
        </pc:spChg>
        <pc:spChg chg="mod">
          <ac:chgData name="Михоил Ефимов" userId="7c11af39cb87a3e4" providerId="Windows Live" clId="Web-{8B563A22-B301-9780-46BF-5ACA910782CD}" dt="2026-06-09T21:24:10.218" v="413" actId="20577"/>
          <ac:spMkLst>
            <pc:docMk/>
            <pc:sldMk cId="1902514952" sldId="263"/>
            <ac:spMk id="4" creationId="{00000000-0000-0000-0000-000000000000}"/>
          </ac:spMkLst>
        </pc:spChg>
        <pc:spChg chg="mod">
          <ac:chgData name="Михоил Ефимов" userId="7c11af39cb87a3e4" providerId="Windows Live" clId="Web-{8B563A22-B301-9780-46BF-5ACA910782CD}" dt="2026-06-09T21:23:51.967" v="410"/>
          <ac:spMkLst>
            <pc:docMk/>
            <pc:sldMk cId="1902514952" sldId="263"/>
            <ac:spMk id="5" creationId="{00000000-0000-0000-0000-000000000000}"/>
          </ac:spMkLst>
        </pc:spChg>
        <pc:picChg chg="add del mod">
          <ac:chgData name="Михоил Ефимов" userId="7c11af39cb87a3e4" providerId="Windows Live" clId="Web-{8B563A22-B301-9780-46BF-5ACA910782CD}" dt="2026-06-09T08:53:45.704" v="21"/>
          <ac:picMkLst>
            <pc:docMk/>
            <pc:sldMk cId="1902514952" sldId="263"/>
            <ac:picMk id="10" creationId="{00000000-0000-0000-0000-000000000000}"/>
          </ac:picMkLst>
        </pc:picChg>
      </pc:sldChg>
      <pc:sldChg chg="addSp delSp modSp mod setBg">
        <pc:chgData name="Михоил Ефимов" userId="7c11af39cb87a3e4" providerId="Windows Live" clId="Web-{8B563A22-B301-9780-46BF-5ACA910782CD}" dt="2026-06-09T21:23:14.513" v="407"/>
        <pc:sldMkLst>
          <pc:docMk/>
          <pc:sldMk cId="675466791" sldId="264"/>
        </pc:sldMkLst>
        <pc:spChg chg="mod">
          <ac:chgData name="Михоил Ефимов" userId="7c11af39cb87a3e4" providerId="Windows Live" clId="Web-{8B563A22-B301-9780-46BF-5ACA910782CD}" dt="2026-06-09T21:07:42.954" v="132" actId="20577"/>
          <ac:spMkLst>
            <pc:docMk/>
            <pc:sldMk cId="675466791" sldId="264"/>
            <ac:spMk id="2" creationId="{00000000-0000-0000-0000-000000000000}"/>
          </ac:spMkLst>
        </pc:spChg>
        <pc:spChg chg="mod">
          <ac:chgData name="Михоил Ефимов" userId="7c11af39cb87a3e4" providerId="Windows Live" clId="Web-{8B563A22-B301-9780-46BF-5ACA910782CD}" dt="2026-06-09T21:23:10.888" v="406"/>
          <ac:spMkLst>
            <pc:docMk/>
            <pc:sldMk cId="675466791" sldId="264"/>
            <ac:spMk id="3" creationId="{00000000-0000-0000-0000-000000000000}"/>
          </ac:spMkLst>
        </pc:spChg>
        <pc:spChg chg="add mod ord">
          <ac:chgData name="Михоил Ефимов" userId="7c11af39cb87a3e4" providerId="Windows Live" clId="Web-{8B563A22-B301-9780-46BF-5ACA910782CD}" dt="2026-06-09T21:23:14.513" v="407"/>
          <ac:spMkLst>
            <pc:docMk/>
            <pc:sldMk cId="675466791" sldId="264"/>
            <ac:spMk id="5" creationId="{21AA6115-DD0B-A6FC-197F-C46A19F0DE45}"/>
          </ac:spMkLst>
        </pc:spChg>
      </pc:sldChg>
      <pc:sldChg chg="addSp delSp modSp">
        <pc:chgData name="Михоил Ефимов" userId="7c11af39cb87a3e4" providerId="Windows Live" clId="Web-{8B563A22-B301-9780-46BF-5ACA910782CD}" dt="2026-06-09T21:41:06.553" v="612"/>
        <pc:sldMkLst>
          <pc:docMk/>
          <pc:sldMk cId="3770246371" sldId="265"/>
        </pc:sldMkLst>
        <pc:spChg chg="mod">
          <ac:chgData name="Михоил Ефимов" userId="7c11af39cb87a3e4" providerId="Windows Live" clId="Web-{8B563A22-B301-9780-46BF-5ACA910782CD}" dt="2026-06-09T21:31:01.203" v="451" actId="20577"/>
          <ac:spMkLst>
            <pc:docMk/>
            <pc:sldMk cId="3770246371" sldId="265"/>
            <ac:spMk id="2" creationId="{00000000-0000-0000-0000-000000000000}"/>
          </ac:spMkLst>
        </pc:spChg>
        <pc:spChg chg="mod">
          <ac:chgData name="Михоил Ефимов" userId="7c11af39cb87a3e4" providerId="Windows Live" clId="Web-{8B563A22-B301-9780-46BF-5ACA910782CD}" dt="2026-06-09T21:41:03.506" v="611" actId="20577"/>
          <ac:spMkLst>
            <pc:docMk/>
            <pc:sldMk cId="3770246371" sldId="265"/>
            <ac:spMk id="3" creationId="{00000000-0000-0000-0000-000000000000}"/>
          </ac:spMkLst>
        </pc:spChg>
        <pc:spChg chg="add mod ord">
          <ac:chgData name="Михоил Ефимов" userId="7c11af39cb87a3e4" providerId="Windows Live" clId="Web-{8B563A22-B301-9780-46BF-5ACA910782CD}" dt="2026-06-09T21:41:06.553" v="612"/>
          <ac:spMkLst>
            <pc:docMk/>
            <pc:sldMk cId="3770246371" sldId="265"/>
            <ac:spMk id="5" creationId="{B6C33F40-F14E-B41B-70A6-E8EBC496B1EE}"/>
          </ac:spMkLst>
        </pc:spChg>
      </pc:sldChg>
      <pc:sldChg chg="modSp">
        <pc:chgData name="Михоил Ефимов" userId="7c11af39cb87a3e4" providerId="Windows Live" clId="Web-{8B563A22-B301-9780-46BF-5ACA910782CD}" dt="2026-06-09T22:34:53.030" v="776" actId="20577"/>
        <pc:sldMkLst>
          <pc:docMk/>
          <pc:sldMk cId="709585677" sldId="271"/>
        </pc:sldMkLst>
        <pc:spChg chg="mod">
          <ac:chgData name="Михоил Ефимов" userId="7c11af39cb87a3e4" providerId="Windows Live" clId="Web-{8B563A22-B301-9780-46BF-5ACA910782CD}" dt="2026-06-09T22:34:53.030" v="776" actId="20577"/>
          <ac:spMkLst>
            <pc:docMk/>
            <pc:sldMk cId="709585677" sldId="271"/>
            <ac:spMk id="2" creationId="{00000000-0000-0000-0000-000000000000}"/>
          </ac:spMkLst>
        </pc:spChg>
      </pc:sldChg>
      <pc:sldChg chg="addSp delSp modSp new mod setBg">
        <pc:chgData name="Михоил Ефимов" userId="7c11af39cb87a3e4" providerId="Windows Live" clId="Web-{8B563A22-B301-9780-46BF-5ACA910782CD}" dt="2026-06-09T21:22:50.637" v="404"/>
        <pc:sldMkLst>
          <pc:docMk/>
          <pc:sldMk cId="862929910" sldId="272"/>
        </pc:sldMkLst>
        <pc:spChg chg="mod">
          <ac:chgData name="Михоил Ефимов" userId="7c11af39cb87a3e4" providerId="Windows Live" clId="Web-{8B563A22-B301-9780-46BF-5ACA910782CD}" dt="2026-06-09T21:21:52.369" v="392" actId="14100"/>
          <ac:spMkLst>
            <pc:docMk/>
            <pc:sldMk cId="862929910" sldId="272"/>
            <ac:spMk id="2" creationId="{7A7D2C45-413D-8F95-CB6A-3A5199A4F94B}"/>
          </ac:spMkLst>
        </pc:spChg>
        <pc:spChg chg="add mod ord">
          <ac:chgData name="Михоил Ефимов" userId="7c11af39cb87a3e4" providerId="Windows Live" clId="Web-{8B563A22-B301-9780-46BF-5ACA910782CD}" dt="2026-06-09T21:21:44.822" v="390" actId="14100"/>
          <ac:spMkLst>
            <pc:docMk/>
            <pc:sldMk cId="862929910" sldId="272"/>
            <ac:spMk id="4" creationId="{972E9002-D07B-B82D-3882-C08ABA0443AD}"/>
          </ac:spMkLst>
        </pc:spChg>
        <pc:graphicFrameChg chg="add mod modGraphic">
          <ac:chgData name="Михоил Ефимов" userId="7c11af39cb87a3e4" providerId="Windows Live" clId="Web-{8B563A22-B301-9780-46BF-5ACA910782CD}" dt="2026-06-09T21:22:50.637" v="404"/>
          <ac:graphicFrameMkLst>
            <pc:docMk/>
            <pc:sldMk cId="862929910" sldId="272"/>
            <ac:graphicFrameMk id="6" creationId="{712B4933-F1CC-364E-07AE-8AB768F66E2A}"/>
          </ac:graphicFrameMkLst>
        </pc:graphicFrameChg>
      </pc:sldChg>
      <pc:sldChg chg="addSp delSp modSp new">
        <pc:chgData name="Михоил Ефимов" userId="7c11af39cb87a3e4" providerId="Windows Live" clId="Web-{8B563A22-B301-9780-46BF-5ACA910782CD}" dt="2026-06-09T21:33:09.191" v="461"/>
        <pc:sldMkLst>
          <pc:docMk/>
          <pc:sldMk cId="1163531975" sldId="273"/>
        </pc:sldMkLst>
        <pc:picChg chg="add mod">
          <ac:chgData name="Михоил Ефимов" userId="7c11af39cb87a3e4" providerId="Windows Live" clId="Web-{8B563A22-B301-9780-46BF-5ACA910782CD}" dt="2026-06-09T21:33:09.191" v="461"/>
          <ac:picMkLst>
            <pc:docMk/>
            <pc:sldMk cId="1163531975" sldId="273"/>
            <ac:picMk id="4" creationId="{11E16032-AC96-C800-8960-41C58C70BEC6}"/>
          </ac:picMkLst>
        </pc:picChg>
      </pc:sldChg>
      <pc:sldChg chg="addSp delSp modSp new">
        <pc:chgData name="Михоил Ефимов" userId="7c11af39cb87a3e4" providerId="Windows Live" clId="Web-{8B563A22-B301-9780-46BF-5ACA910782CD}" dt="2026-06-09T21:39:48.471" v="610"/>
        <pc:sldMkLst>
          <pc:docMk/>
          <pc:sldMk cId="3073052256" sldId="274"/>
        </pc:sldMkLst>
        <pc:spChg chg="mod">
          <ac:chgData name="Михоил Ефимов" userId="7c11af39cb87a3e4" providerId="Windows Live" clId="Web-{8B563A22-B301-9780-46BF-5ACA910782CD}" dt="2026-06-09T21:37:17.714" v="487" actId="1076"/>
          <ac:spMkLst>
            <pc:docMk/>
            <pc:sldMk cId="3073052256" sldId="274"/>
            <ac:spMk id="2" creationId="{887B6A10-7818-26E2-D86B-57DD98C02480}"/>
          </ac:spMkLst>
        </pc:spChg>
        <pc:spChg chg="add mod ord">
          <ac:chgData name="Михоил Ефимов" userId="7c11af39cb87a3e4" providerId="Windows Live" clId="Web-{8B563A22-B301-9780-46BF-5ACA910782CD}" dt="2026-06-09T21:37:13.558" v="486"/>
          <ac:spMkLst>
            <pc:docMk/>
            <pc:sldMk cId="3073052256" sldId="274"/>
            <ac:spMk id="4" creationId="{67D540B0-0B2E-BF2B-342E-B431262502C3}"/>
          </ac:spMkLst>
        </pc:spChg>
        <pc:graphicFrameChg chg="add mod modGraphic">
          <ac:chgData name="Михоил Ефимов" userId="7c11af39cb87a3e4" providerId="Windows Live" clId="Web-{8B563A22-B301-9780-46BF-5ACA910782CD}" dt="2026-06-09T21:39:48.471" v="610"/>
          <ac:graphicFrameMkLst>
            <pc:docMk/>
            <pc:sldMk cId="3073052256" sldId="274"/>
            <ac:graphicFrameMk id="6" creationId="{9FA5782D-2D24-6F0A-B27E-6E558F661048}"/>
          </ac:graphicFrameMkLst>
        </pc:graphicFrameChg>
      </pc:sldChg>
      <pc:sldChg chg="modSp new">
        <pc:chgData name="Михоил Ефимов" userId="7c11af39cb87a3e4" providerId="Windows Live" clId="Web-{8B563A22-B301-9780-46BF-5ACA910782CD}" dt="2026-06-09T22:34:29.607" v="771" actId="20577"/>
        <pc:sldMkLst>
          <pc:docMk/>
          <pc:sldMk cId="3155497671" sldId="275"/>
        </pc:sldMkLst>
      </pc:sldChg>
    </pc:docChg>
  </pc:docChgLst>
  <pc:docChgLst>
    <pc:chgData name="Михоил Ефимов" userId="7c11af39cb87a3e4" providerId="Windows Live" clId="Web-{BE765A6E-10F3-0748-686C-8745EEF4D561}"/>
    <pc:docChg chg="modSld modMainMaster">
      <pc:chgData name="Михоил Ефимов" userId="7c11af39cb87a3e4" providerId="Windows Live" clId="Web-{BE765A6E-10F3-0748-686C-8745EEF4D561}" dt="2026-06-14T07:00:11.692" v="310" actId="20577"/>
      <pc:docMkLst>
        <pc:docMk/>
      </pc:docMkLst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684811113" sldId="257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684811113" sldId="257"/>
            <ac:spMk id="6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1716448704" sldId="259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1716448704" sldId="259"/>
            <ac:spMk id="4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2404682723" sldId="260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2404682723" sldId="260"/>
            <ac:spMk id="2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666301522" sldId="261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666301522" sldId="261"/>
            <ac:spMk id="3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352260099" sldId="262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352260099" sldId="262"/>
            <ac:spMk id="3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1902514952" sldId="263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1902514952" sldId="263"/>
            <ac:spMk id="6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675466791" sldId="264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675466791" sldId="264"/>
            <ac:spMk id="4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3770246371" sldId="265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3770246371" sldId="265"/>
            <ac:spMk id="4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2667280235" sldId="266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2667280235" sldId="266"/>
            <ac:spMk id="8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3080070623" sldId="267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3080070623" sldId="267"/>
            <ac:spMk id="7" creationId="{00000000-0000-0000-0000-000000000000}"/>
          </ac:spMkLst>
        </pc:spChg>
      </pc:sldChg>
      <pc:sldChg chg="addSp delSp modSp mod setBg">
        <pc:chgData name="Михоил Ефимов" userId="7c11af39cb87a3e4" providerId="Windows Live" clId="Web-{BE765A6E-10F3-0748-686C-8745EEF4D561}" dt="2026-06-14T07:00:11.692" v="310" actId="20577"/>
        <pc:sldMkLst>
          <pc:docMk/>
          <pc:sldMk cId="286197117" sldId="268"/>
        </pc:sldMkLst>
        <pc:spChg chg="del mod">
          <ac:chgData name="Михоил Ефимов" userId="7c11af39cb87a3e4" providerId="Windows Live" clId="Web-{BE765A6E-10F3-0748-686C-8745EEF4D561}" dt="2026-06-14T06:57:37.952" v="267"/>
          <ac:spMkLst>
            <pc:docMk/>
            <pc:sldMk cId="286197117" sldId="268"/>
            <ac:spMk id="2" creationId="{00000000-0000-0000-0000-000000000000}"/>
          </ac:spMkLst>
        </pc:spChg>
        <pc:spChg chg="del mod">
          <ac:chgData name="Михоил Ефимов" userId="7c11af39cb87a3e4" providerId="Windows Live" clId="Web-{BE765A6E-10F3-0748-686C-8745EEF4D561}" dt="2026-06-14T05:45:37.639" v="157"/>
          <ac:spMkLst>
            <pc:docMk/>
            <pc:sldMk cId="286197117" sldId="268"/>
            <ac:spMk id="3" creationId="{00000000-0000-0000-0000-000000000000}"/>
          </ac:spMkLst>
        </pc:spChg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286197117" sldId="268"/>
            <ac:spMk id="4" creationId="{00000000-0000-0000-0000-000000000000}"/>
          </ac:spMkLst>
        </pc:spChg>
        <pc:spChg chg="add del mod ord">
          <ac:chgData name="Михоил Ефимов" userId="7c11af39cb87a3e4" providerId="Windows Live" clId="Web-{BE765A6E-10F3-0748-686C-8745EEF4D561}" dt="2026-06-14T06:57:41.217" v="268"/>
          <ac:spMkLst>
            <pc:docMk/>
            <pc:sldMk cId="286197117" sldId="268"/>
            <ac:spMk id="6" creationId="{74E6FDB3-2536-91D1-951D-5FB6B36CFE21}"/>
          </ac:spMkLst>
        </pc:spChg>
        <pc:spChg chg="add del mod">
          <ac:chgData name="Михоил Ефимов" userId="7c11af39cb87a3e4" providerId="Windows Live" clId="Web-{BE765A6E-10F3-0748-686C-8745EEF4D561}" dt="2026-06-14T06:57:43.624" v="269"/>
          <ac:spMkLst>
            <pc:docMk/>
            <pc:sldMk cId="286197117" sldId="268"/>
            <ac:spMk id="7" creationId="{86261B78-36CF-BC74-2ECE-8C24122CDF2D}"/>
          </ac:spMkLst>
        </pc:spChg>
        <pc:spChg chg="add mod">
          <ac:chgData name="Михоил Ефимов" userId="7c11af39cb87a3e4" providerId="Windows Live" clId="Web-{BE765A6E-10F3-0748-686C-8745EEF4D561}" dt="2026-06-14T06:59:30.425" v="278"/>
          <ac:spMkLst>
            <pc:docMk/>
            <pc:sldMk cId="286197117" sldId="268"/>
            <ac:spMk id="9" creationId="{4EC54684-0D43-57FD-09F1-7CF15B1CF2A4}"/>
          </ac:spMkLst>
        </pc:spChg>
        <pc:spChg chg="add mod">
          <ac:chgData name="Михоил Ефимов" userId="7c11af39cb87a3e4" providerId="Windows Live" clId="Web-{BE765A6E-10F3-0748-686C-8745EEF4D561}" dt="2026-06-14T07:00:11.692" v="310" actId="20577"/>
          <ac:spMkLst>
            <pc:docMk/>
            <pc:sldMk cId="286197117" sldId="268"/>
            <ac:spMk id="10" creationId="{6838BFFC-A7E1-CCDC-0856-DF4CFC53A509}"/>
          </ac:spMkLst>
        </pc:spChg>
        <pc:picChg chg="add del mod">
          <ac:chgData name="Михоил Ефимов" userId="7c11af39cb87a3e4" providerId="Windows Live" clId="Web-{BE765A6E-10F3-0748-686C-8745EEF4D561}" dt="2026-06-14T05:54:34.614" v="207"/>
          <ac:picMkLst>
            <pc:docMk/>
            <pc:sldMk cId="286197117" sldId="268"/>
            <ac:picMk id="7" creationId="{9E78EEE3-AD3E-8782-12E0-6274E52AEC25}"/>
          </ac:picMkLst>
        </pc:picChg>
        <pc:picChg chg="add del mod">
          <ac:chgData name="Михоил Ефимов" userId="7c11af39cb87a3e4" providerId="Windows Live" clId="Web-{BE765A6E-10F3-0748-686C-8745EEF4D561}" dt="2026-06-14T05:47:54.723" v="181"/>
          <ac:picMkLst>
            <pc:docMk/>
            <pc:sldMk cId="286197117" sldId="268"/>
            <ac:picMk id="8" creationId="{61686050-7F50-7C6F-BE09-BAFC9BE39704}"/>
          </ac:picMkLst>
        </pc:picChg>
        <pc:picChg chg="add mod modCrop">
          <ac:chgData name="Михоил Ефимов" userId="7c11af39cb87a3e4" providerId="Windows Live" clId="Web-{BE765A6E-10F3-0748-686C-8745EEF4D561}" dt="2026-06-14T06:58:39.954" v="272"/>
          <ac:picMkLst>
            <pc:docMk/>
            <pc:sldMk cId="286197117" sldId="268"/>
            <ac:picMk id="8" creationId="{AD1148F6-9E0C-D828-1E04-C62DA77FB0D8}"/>
          </ac:picMkLst>
        </pc:picChg>
        <pc:picChg chg="add del mod">
          <ac:chgData name="Михоил Ефимов" userId="7c11af39cb87a3e4" providerId="Windows Live" clId="Web-{BE765A6E-10F3-0748-686C-8745EEF4D561}" dt="2026-06-14T05:48:32.318" v="188"/>
          <ac:picMkLst>
            <pc:docMk/>
            <pc:sldMk cId="286197117" sldId="268"/>
            <ac:picMk id="9" creationId="{F6D2DFAD-51B2-48A0-C277-2642D298ADF6}"/>
          </ac:picMkLst>
        </pc:pic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80885150" sldId="269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80885150" sldId="269"/>
            <ac:spMk id="5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633623815" sldId="270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633623815" sldId="270"/>
            <ac:spMk id="2" creationId="{00000000-0000-0000-0000-000000000000}"/>
          </ac:spMkLst>
        </pc:spChg>
      </pc:sldChg>
      <pc:sldChg chg="addSp delSp modSp">
        <pc:chgData name="Михоил Ефимов" userId="7c11af39cb87a3e4" providerId="Windows Live" clId="Web-{BE765A6E-10F3-0748-686C-8745EEF4D561}" dt="2026-06-14T06:18:30.796" v="266"/>
        <pc:sldMkLst>
          <pc:docMk/>
          <pc:sldMk cId="709585677" sldId="271"/>
        </pc:sldMkLst>
        <pc:spChg chg="mod">
          <ac:chgData name="Михоил Ефимов" userId="7c11af39cb87a3e4" providerId="Windows Live" clId="Web-{BE765A6E-10F3-0748-686C-8745EEF4D561}" dt="2026-06-14T06:14:21.302" v="247" actId="1076"/>
          <ac:spMkLst>
            <pc:docMk/>
            <pc:sldMk cId="709585677" sldId="271"/>
            <ac:spMk id="2" creationId="{00000000-0000-0000-0000-000000000000}"/>
          </ac:spMkLst>
        </pc:spChg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709585677" sldId="271"/>
            <ac:spMk id="3" creationId="{00000000-0000-0000-0000-000000000000}"/>
          </ac:spMkLst>
        </pc:spChg>
        <pc:spChg chg="del">
          <ac:chgData name="Михоил Ефимов" userId="7c11af39cb87a3e4" providerId="Windows Live" clId="Web-{BE765A6E-10F3-0748-686C-8745EEF4D561}" dt="2026-06-14T06:13:13.580" v="208"/>
          <ac:spMkLst>
            <pc:docMk/>
            <pc:sldMk cId="709585677" sldId="271"/>
            <ac:spMk id="4" creationId="{00000000-0000-0000-0000-000000000000}"/>
          </ac:spMkLst>
        </pc:spChg>
        <pc:spChg chg="add del mod">
          <ac:chgData name="Михоил Ефимов" userId="7c11af39cb87a3e4" providerId="Windows Live" clId="Web-{BE765A6E-10F3-0748-686C-8745EEF4D561}" dt="2026-06-14T06:14:15.380" v="246"/>
          <ac:spMkLst>
            <pc:docMk/>
            <pc:sldMk cId="709585677" sldId="271"/>
            <ac:spMk id="7" creationId="{A93562A2-8821-1442-A2A8-026F48E065A3}"/>
          </ac:spMkLst>
        </pc:spChg>
        <pc:spChg chg="add mod ord">
          <ac:chgData name="Михоил Ефимов" userId="7c11af39cb87a3e4" providerId="Windows Live" clId="Web-{BE765A6E-10F3-0748-686C-8745EEF4D561}" dt="2026-06-14T06:15:55.509" v="252" actId="14100"/>
          <ac:spMkLst>
            <pc:docMk/>
            <pc:sldMk cId="709585677" sldId="271"/>
            <ac:spMk id="8" creationId="{7BC943EB-35C6-BD23-FD46-B103B8DFE11F}"/>
          </ac:spMkLst>
        </pc:spChg>
        <pc:spChg chg="add mod">
          <ac:chgData name="Михоил Ефимов" userId="7c11af39cb87a3e4" providerId="Windows Live" clId="Web-{BE765A6E-10F3-0748-686C-8745EEF4D561}" dt="2026-06-14T06:18:30.796" v="266"/>
          <ac:spMkLst>
            <pc:docMk/>
            <pc:sldMk cId="709585677" sldId="271"/>
            <ac:spMk id="10" creationId="{8B8BCB2A-D018-FF78-4A46-100C69252CCE}"/>
          </ac:spMkLst>
        </pc:spChg>
        <pc:picChg chg="add mod modCrop">
          <ac:chgData name="Михоил Ефимов" userId="7c11af39cb87a3e4" providerId="Windows Live" clId="Web-{BE765A6E-10F3-0748-686C-8745EEF4D561}" dt="2026-06-14T06:18:11.983" v="263" actId="14100"/>
          <ac:picMkLst>
            <pc:docMk/>
            <pc:sldMk cId="709585677" sldId="271"/>
            <ac:picMk id="9" creationId="{D5405811-F889-AB94-174F-7809F5F65785}"/>
          </ac:picMkLst>
        </pc:pic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862929910" sldId="272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862929910" sldId="272"/>
            <ac:spMk id="3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1163531975" sldId="273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1163531975" sldId="273"/>
            <ac:spMk id="2" creationId="{00000000-0000-0000-0000-000000000000}"/>
          </ac:spMkLst>
        </pc:spChg>
      </pc:sldChg>
      <pc:sldChg chg="addSp delSp">
        <pc:chgData name="Михоил Ефимов" userId="7c11af39cb87a3e4" providerId="Windows Live" clId="Web-{BE765A6E-10F3-0748-686C-8745EEF4D561}" dt="2026-06-14T05:22:09.800" v="134"/>
        <pc:sldMkLst>
          <pc:docMk/>
          <pc:sldMk cId="3073052256" sldId="274"/>
        </pc:sldMkLst>
        <pc:spChg chg="add del">
          <ac:chgData name="Михоил Ефимов" userId="7c11af39cb87a3e4" providerId="Windows Live" clId="Web-{BE765A6E-10F3-0748-686C-8745EEF4D561}" dt="2026-06-14T05:22:09.800" v="134"/>
          <ac:spMkLst>
            <pc:docMk/>
            <pc:sldMk cId="3073052256" sldId="274"/>
            <ac:spMk id="3" creationId="{00000000-0000-0000-0000-000000000000}"/>
          </ac:spMkLst>
        </pc:spChg>
      </pc:sldChg>
      <pc:sldChg chg="addSp delSp modSp mod setBg">
        <pc:chgData name="Михоил Ефимов" userId="7c11af39cb87a3e4" providerId="Windows Live" clId="Web-{BE765A6E-10F3-0748-686C-8745EEF4D561}" dt="2026-06-14T05:23:37.335" v="150" actId="1076"/>
        <pc:sldMkLst>
          <pc:docMk/>
          <pc:sldMk cId="3155497671" sldId="275"/>
        </pc:sldMkLst>
        <pc:spChg chg="mod">
          <ac:chgData name="Михоил Ефимов" userId="7c11af39cb87a3e4" providerId="Windows Live" clId="Web-{BE765A6E-10F3-0748-686C-8745EEF4D561}" dt="2026-06-14T05:04:24.680" v="81" actId="20577"/>
          <ac:spMkLst>
            <pc:docMk/>
            <pc:sldMk cId="3155497671" sldId="275"/>
            <ac:spMk id="2" creationId="{5D9E0594-AA7D-D577-AB94-C88E79DDB260}"/>
          </ac:spMkLst>
        </pc:spChg>
        <pc:spChg chg="del mod">
          <ac:chgData name="Михоил Ефимов" userId="7c11af39cb87a3e4" providerId="Windows Live" clId="Web-{BE765A6E-10F3-0748-686C-8745EEF4D561}" dt="2026-06-14T05:00:24.639" v="1"/>
          <ac:spMkLst>
            <pc:docMk/>
            <pc:sldMk cId="3155497671" sldId="275"/>
            <ac:spMk id="3" creationId="{9A94DA10-3BFE-1933-9C77-678B5FC898E6}"/>
          </ac:spMkLst>
        </pc:spChg>
        <pc:spChg chg="del mod">
          <ac:chgData name="Михоил Ефимов" userId="7c11af39cb87a3e4" providerId="Windows Live" clId="Web-{BE765A6E-10F3-0748-686C-8745EEF4D561}" dt="2026-06-14T05:20:31.312" v="132"/>
          <ac:spMkLst>
            <pc:docMk/>
            <pc:sldMk cId="3155497671" sldId="275"/>
            <ac:spMk id="4" creationId="{00000000-0000-0000-0000-000000000000}"/>
          </ac:spMkLst>
        </pc:spChg>
        <pc:spChg chg="add mod ord">
          <ac:chgData name="Михоил Ефимов" userId="7c11af39cb87a3e4" providerId="Windows Live" clId="Web-{BE765A6E-10F3-0748-686C-8745EEF4D561}" dt="2026-06-14T05:03:48.538" v="80"/>
          <ac:spMkLst>
            <pc:docMk/>
            <pc:sldMk cId="3155497671" sldId="275"/>
            <ac:spMk id="7" creationId="{7C3261BD-9849-F300-7035-77F7FD8F7553}"/>
          </ac:spMkLst>
        </pc:spChg>
        <pc:spChg chg="add mod">
          <ac:chgData name="Михоил Ефимов" userId="7c11af39cb87a3e4" providerId="Windows Live" clId="Web-{BE765A6E-10F3-0748-686C-8745EEF4D561}" dt="2026-06-14T05:09:05.050" v="110" actId="14100"/>
          <ac:spMkLst>
            <pc:docMk/>
            <pc:sldMk cId="3155497671" sldId="275"/>
            <ac:spMk id="10" creationId="{02EB78A6-B588-C0EB-D646-1B13F3488CDC}"/>
          </ac:spMkLst>
        </pc:spChg>
        <pc:spChg chg="add mod">
          <ac:chgData name="Михоил Ефимов" userId="7c11af39cb87a3e4" providerId="Windows Live" clId="Web-{BE765A6E-10F3-0748-686C-8745EEF4D561}" dt="2026-06-14T05:09:08.316" v="111" actId="14100"/>
          <ac:spMkLst>
            <pc:docMk/>
            <pc:sldMk cId="3155497671" sldId="275"/>
            <ac:spMk id="11" creationId="{CFEC9E98-7A24-3BF6-C4FC-2A03FF58452B}"/>
          </ac:spMkLst>
        </pc:spChg>
        <pc:spChg chg="add del mod ord">
          <ac:chgData name="Михоил Ефимов" userId="7c11af39cb87a3e4" providerId="Windows Live" clId="Web-{BE765A6E-10F3-0748-686C-8745EEF4D561}" dt="2026-06-14T05:19:37.654" v="130"/>
          <ac:spMkLst>
            <pc:docMk/>
            <pc:sldMk cId="3155497671" sldId="275"/>
            <ac:spMk id="12" creationId="{302E58E9-3083-323B-0F1E-7165EAE8AB28}"/>
          </ac:spMkLst>
        </pc:spChg>
        <pc:spChg chg="add mod">
          <ac:chgData name="Михоил Ефимов" userId="7c11af39cb87a3e4" providerId="Windows Live" clId="Web-{BE765A6E-10F3-0748-686C-8745EEF4D561}" dt="2026-06-14T05:22:55.536" v="139"/>
          <ac:spMkLst>
            <pc:docMk/>
            <pc:sldMk cId="3155497671" sldId="275"/>
            <ac:spMk id="13" creationId="{6279CF72-747A-5C1B-9208-F4A3E1DC9AAE}"/>
          </ac:spMkLst>
        </pc:spChg>
        <pc:spChg chg="add mod">
          <ac:chgData name="Михоил Ефимов" userId="7c11af39cb87a3e4" providerId="Windows Live" clId="Web-{BE765A6E-10F3-0748-686C-8745EEF4D561}" dt="2026-06-14T05:23:37.335" v="150" actId="1076"/>
          <ac:spMkLst>
            <pc:docMk/>
            <pc:sldMk cId="3155497671" sldId="275"/>
            <ac:spMk id="14" creationId="{E77CB8F0-BC56-55F7-4AD8-F29275737820}"/>
          </ac:spMkLst>
        </pc:spChg>
        <pc:picChg chg="add mod modCrop">
          <ac:chgData name="Михоил Ефимов" userId="7c11af39cb87a3e4" providerId="Windows Live" clId="Web-{BE765A6E-10F3-0748-686C-8745EEF4D561}" dt="2026-06-14T05:09:25.864" v="113" actId="14100"/>
          <ac:picMkLst>
            <pc:docMk/>
            <pc:sldMk cId="3155497671" sldId="275"/>
            <ac:picMk id="6" creationId="{36A96295-F6B7-A3F5-652C-5D28642AE3DF}"/>
          </ac:picMkLst>
        </pc:picChg>
        <pc:inkChg chg="add del">
          <ac:chgData name="Михоил Ефимов" userId="7c11af39cb87a3e4" providerId="Windows Live" clId="Web-{BE765A6E-10F3-0748-686C-8745EEF4D561}" dt="2026-06-14T05:04:58.353" v="83"/>
          <ac:inkMkLst>
            <pc:docMk/>
            <pc:sldMk cId="3155497671" sldId="275"/>
            <ac:inkMk id="8" creationId="{E3F2BA2A-329F-AE56-EE56-1F30D3F759E1}"/>
          </ac:inkMkLst>
        </pc:inkChg>
        <pc:inkChg chg="add del">
          <ac:chgData name="Михоил Ефимов" userId="7c11af39cb87a3e4" providerId="Windows Live" clId="Web-{BE765A6E-10F3-0748-686C-8745EEF4D561}" dt="2026-06-14T05:05:23.385" v="85"/>
          <ac:inkMkLst>
            <pc:docMk/>
            <pc:sldMk cId="3155497671" sldId="275"/>
            <ac:inkMk id="9" creationId="{7C39525F-8E7D-1718-C15E-EBD82FCCE8CD}"/>
          </ac:inkMkLst>
        </pc:inkChg>
      </pc:sldChg>
      <pc:sldMasterChg chg="mod modSldLayout">
        <pc:chgData name="Михоил Ефимов" userId="7c11af39cb87a3e4" providerId="Windows Live" clId="Web-{BE765A6E-10F3-0748-686C-8745EEF4D561}" dt="2026-06-14T05:22:09.800" v="134"/>
        <pc:sldMasterMkLst>
          <pc:docMk/>
          <pc:sldMasterMk cId="0" sldId="2147483648"/>
        </pc:sldMasterMkLst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49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0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1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2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3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4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5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6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7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8"/>
          </pc:sldLayoutMkLst>
        </pc:sldLayoutChg>
        <pc:sldLayoutChg chg="mod">
          <pc:chgData name="Михоил Ефимов" userId="7c11af39cb87a3e4" providerId="Windows Live" clId="Web-{BE765A6E-10F3-0748-686C-8745EEF4D561}" dt="2026-06-14T05:22:09.800" v="134"/>
          <pc:sldLayoutMkLst>
            <pc:docMk/>
            <pc:sldMasterMk cId="0" sldId="2147483648"/>
            <pc:sldLayoutMk cId="0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EEE54-7ED7-4187-AFAD-F2A5F9D2397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82802-C615-4469-9816-78972A8B4C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97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96CD3-C96D-4A7B-9EEE-7F1773EC83E1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92000-BF55-479E-912B-BD46B04F763C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0CA70-C7EC-418D-BFAE-C4295438B8EB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05D-6514-4C67-A7C6-ABDB6A40F8CC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B781-A68B-48F8-A739-FF44549CC7FD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B0717-7FD6-4B06-A366-A1CC3FF7F794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6FCE7-0427-4657-B83D-5A689C4941F6}" type="datetime1">
              <a:rPr lang="ru-RU" smtClean="0"/>
              <a:t>19.06.2026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32576-80B9-40B5-83F5-124CFED05AC2}" type="datetime1">
              <a:rPr lang="ru-RU" smtClean="0"/>
              <a:t>19.06.2026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4D13-B705-4B03-85A4-A98CA6EE78B6}" type="datetime1">
              <a:rPr lang="ru-RU" smtClean="0"/>
              <a:t>19.06.2026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D80AB-DD9E-4276-88EC-EAE7C2064C62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D9472-BD0E-4ADA-8468-9AB7C9685265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3C3F1-01E4-4E8C-B2AB-D03E007A4C37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472" y="235339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стратегического планирования и прогнозирования в экономической деятельности организации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2132856"/>
            <a:ext cx="6408712" cy="30963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60107" y="224668"/>
            <a:ext cx="7643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федерального государственного бюджетного образовательного учреждения высшего образования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73460" y="1301886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факультет</a:t>
            </a:r>
          </a:p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«Экономика и управление»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20469" y="3900766"/>
            <a:ext cx="325377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группы БЭ-2022</a:t>
            </a: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Вавилова Алина Сергеевна</a:t>
            </a:r>
          </a:p>
          <a:p>
            <a:pPr>
              <a:lnSpc>
                <a:spcPct val="7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 кафедры </a:t>
            </a: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«Экономика и управление»</a:t>
            </a:r>
          </a:p>
          <a:p>
            <a:pPr>
              <a:lnSpc>
                <a:spcPct val="7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 Елена Викторовна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5796" y="601397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 – Камчатский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1997634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72E9002-D07B-B82D-3882-C08ABA0443AD}"/>
              </a:ext>
            </a:extLst>
          </p:cNvPr>
          <p:cNvSpPr/>
          <p:nvPr/>
        </p:nvSpPr>
        <p:spPr>
          <a:xfrm>
            <a:off x="1259632" y="96667"/>
            <a:ext cx="6570723" cy="102437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7D2C45-413D-8F95-CB6A-3A5199A4F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575" y="180304"/>
            <a:ext cx="6404901" cy="743351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32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Проект 1 «Цифровая экосистема»</a:t>
            </a:r>
            <a:endParaRPr lang="ru-RU" sz="3200" dirty="0">
              <a:solidFill>
                <a:schemeClr val="accent2">
                  <a:lumMod val="49000"/>
                </a:schemeClr>
              </a:solidFill>
              <a:latin typeface="Garamond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712B4933-F1CC-364E-07AE-8AB768F66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353145"/>
              </p:ext>
            </p:extLst>
          </p:nvPr>
        </p:nvGraphicFramePr>
        <p:xfrm>
          <a:off x="236569" y="1204680"/>
          <a:ext cx="8616848" cy="5247024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085308">
                  <a:extLst>
                    <a:ext uri="{9D8B030D-6E8A-4147-A177-3AD203B41FA5}">
                      <a16:colId xmlns:a16="http://schemas.microsoft.com/office/drawing/2014/main" val="868448289"/>
                    </a:ext>
                  </a:extLst>
                </a:gridCol>
                <a:gridCol w="2400232">
                  <a:extLst>
                    <a:ext uri="{9D8B030D-6E8A-4147-A177-3AD203B41FA5}">
                      <a16:colId xmlns:a16="http://schemas.microsoft.com/office/drawing/2014/main" val="2534649583"/>
                    </a:ext>
                  </a:extLst>
                </a:gridCol>
                <a:gridCol w="1735879">
                  <a:extLst>
                    <a:ext uri="{9D8B030D-6E8A-4147-A177-3AD203B41FA5}">
                      <a16:colId xmlns:a16="http://schemas.microsoft.com/office/drawing/2014/main" val="890059837"/>
                    </a:ext>
                  </a:extLst>
                </a:gridCol>
                <a:gridCol w="3395429">
                  <a:extLst>
                    <a:ext uri="{9D8B030D-6E8A-4147-A177-3AD203B41FA5}">
                      <a16:colId xmlns:a16="http://schemas.microsoft.com/office/drawing/2014/main" val="3217805111"/>
                    </a:ext>
                  </a:extLst>
                </a:gridCol>
              </a:tblGrid>
              <a:tr h="708418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Период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Статья CAPEX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Сумма, тыс. руб.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Обоснование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68627"/>
                  </a:ext>
                </a:extLst>
              </a:tr>
              <a:tr h="720868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  <a:p>
                      <a:pPr marL="0" marR="0" lvl="0" algn="ctr">
                        <a:lnSpc>
                          <a:spcPts val="1125"/>
                        </a:lnSpc>
                        <a:buNone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2025 (декабрь)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Авансы по договорам на консалтинг и ТЗ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1 200 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Предоплата за аудит и ТЗ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3537532115"/>
                  </a:ext>
                </a:extLst>
              </a:tr>
              <a:tr h="849616">
                <a:tc rowSpan="3"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2026 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Лицензии на ПО (AI/ML, API-платформа)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12 500 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Приобретение лицензий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432563625"/>
                  </a:ext>
                </a:extLst>
              </a:tr>
              <a:tr h="843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Услуги внешних разработчиков и консультантов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6 800 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Основной объём работ по кастомизации и интеграции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3318460202"/>
                  </a:ext>
                </a:extLst>
              </a:tr>
              <a:tr h="747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Серверное оборудование и инфраструктура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3 500 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Модернизация серверных мощностей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2679822082"/>
                  </a:ext>
                </a:extLst>
              </a:tr>
              <a:tr h="566807">
                <a:tc rowSpan="2"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2027 (январь – май)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Услуги внешних разработчиков (завершение)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1 200 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Финальные платежи по договорам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658332724"/>
                  </a:ext>
                </a:extLst>
              </a:tr>
              <a:tr h="345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Тестирование, пилот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0 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(в составе услуг)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185991404"/>
                  </a:ext>
                </a:extLst>
              </a:tr>
              <a:tr h="373262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Итого CAPEX </a:t>
                      </a:r>
                    </a:p>
                  </a:txBody>
                  <a:tcPr marL="66675" marR="66675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25 200 </a:t>
                      </a:r>
                    </a:p>
                  </a:txBody>
                  <a:tcPr marL="66675" marR="666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3830765912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92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C3261BD-9849-F300-7035-77F7FD8F7553}"/>
              </a:ext>
            </a:extLst>
          </p:cNvPr>
          <p:cNvSpPr/>
          <p:nvPr/>
        </p:nvSpPr>
        <p:spPr>
          <a:xfrm>
            <a:off x="186644" y="244073"/>
            <a:ext cx="8040079" cy="89015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E0594-AA7D-D577-AB94-C88E79DD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440" y="243034"/>
            <a:ext cx="8682586" cy="93230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ru-RU" sz="2800" b="1">
                <a:solidFill>
                  <a:srgbClr val="18382E"/>
                </a:solidFill>
                <a:latin typeface="Garamond"/>
                <a:ea typeface="Calibri"/>
                <a:cs typeface="Calibri"/>
              </a:rPr>
              <a:t>География присутсвия АО "Солид </a:t>
            </a:r>
            <a:r>
              <a:rPr lang="ru-RU" sz="2800" b="1" dirty="0">
                <a:solidFill>
                  <a:srgbClr val="18382E"/>
                </a:solidFill>
                <a:latin typeface="Garamond"/>
                <a:ea typeface="Calibri"/>
                <a:cs typeface="Calibri"/>
              </a:rPr>
              <a:t>Банк" и зона обслуживания Камчатского филиала</a:t>
            </a:r>
            <a:endParaRPr lang="ru-RU" sz="2800">
              <a:solidFill>
                <a:srgbClr val="18382E"/>
              </a:solidFill>
              <a:ea typeface="Calibri"/>
              <a:cs typeface="Calibri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  <p:pic>
        <p:nvPicPr>
          <p:cNvPr id="6" name="Рисунок 5" descr="Изображение выглядит как текст, карта, снимок экрана, атлас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6A96295-F6B7-A3F5-652C-5D28642AE3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230" b="230"/>
          <a:stretch>
            <a:fillRect/>
          </a:stretch>
        </p:blipFill>
        <p:spPr>
          <a:xfrm>
            <a:off x="-42333" y="1180753"/>
            <a:ext cx="9207500" cy="496502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2EB78A6-B588-C0EB-D646-1B13F3488CDC}"/>
              </a:ext>
            </a:extLst>
          </p:cNvPr>
          <p:cNvSpPr/>
          <p:nvPr/>
        </p:nvSpPr>
        <p:spPr>
          <a:xfrm>
            <a:off x="398351" y="1299832"/>
            <a:ext cx="6253099" cy="232656"/>
          </a:xfrm>
          <a:prstGeom prst="rect">
            <a:avLst/>
          </a:prstGeom>
          <a:solidFill>
            <a:srgbClr val="EE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FEC9E98-7A24-3BF6-C4FC-2A03FF58452B}"/>
              </a:ext>
            </a:extLst>
          </p:cNvPr>
          <p:cNvSpPr/>
          <p:nvPr/>
        </p:nvSpPr>
        <p:spPr>
          <a:xfrm>
            <a:off x="2101092" y="1544801"/>
            <a:ext cx="2858222" cy="274156"/>
          </a:xfrm>
          <a:prstGeom prst="rect">
            <a:avLst/>
          </a:prstGeom>
          <a:solidFill>
            <a:srgbClr val="EEF7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279CF72-747A-5C1B-9208-F4A3E1DC9AAE}"/>
              </a:ext>
            </a:extLst>
          </p:cNvPr>
          <p:cNvSpPr/>
          <p:nvPr/>
        </p:nvSpPr>
        <p:spPr>
          <a:xfrm>
            <a:off x="-31603" y="6114471"/>
            <a:ext cx="9196756" cy="753711"/>
          </a:xfrm>
          <a:prstGeom prst="rect">
            <a:avLst/>
          </a:prstGeom>
          <a:solidFill>
            <a:srgbClr val="E8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7CB8F0-BC56-55F7-4AD8-F29275737820}"/>
              </a:ext>
            </a:extLst>
          </p:cNvPr>
          <p:cNvSpPr txBox="1"/>
          <p:nvPr/>
        </p:nvSpPr>
        <p:spPr>
          <a:xfrm>
            <a:off x="8394065" y="6354835"/>
            <a:ext cx="53302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1200">
                <a:solidFill>
                  <a:schemeClr val="tx1">
                    <a:lumMod val="65000"/>
                    <a:lumOff val="35000"/>
                  </a:schemeClr>
                </a:solidFill>
                <a:ea typeface="Calibri"/>
                <a:cs typeface="Calibri"/>
              </a:rPr>
              <a:t>11</a:t>
            </a:r>
            <a:endParaRPr lang="ru-RU" sz="1600">
              <a:solidFill>
                <a:schemeClr val="tx1">
                  <a:lumMod val="65000"/>
                  <a:lumOff val="35000"/>
                </a:schemeClr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497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6C33F40-F14E-B41B-70A6-E8EBC496B1EE}"/>
              </a:ext>
            </a:extLst>
          </p:cNvPr>
          <p:cNvSpPr/>
          <p:nvPr/>
        </p:nvSpPr>
        <p:spPr>
          <a:xfrm>
            <a:off x="347767" y="4543647"/>
            <a:ext cx="8040657" cy="193701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247" y="1268760"/>
            <a:ext cx="8229600" cy="238607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5400" b="1" dirty="0">
                <a:solidFill>
                  <a:srgbClr val="18382E"/>
                </a:solidFill>
                <a:latin typeface="Garamond"/>
              </a:rPr>
              <a:t>Проект 2</a:t>
            </a:r>
            <a:br>
              <a:rPr lang="ru-RU" sz="5400" b="1" dirty="0">
                <a:solidFill>
                  <a:srgbClr val="18382E"/>
                </a:solidFill>
                <a:latin typeface="Garamond"/>
                <a:ea typeface="Calibri"/>
                <a:cs typeface="Calibri"/>
              </a:rPr>
            </a:br>
            <a:r>
              <a:rPr lang="ru-RU" sz="5400" b="1" dirty="0">
                <a:solidFill>
                  <a:srgbClr val="18382E"/>
                </a:solidFill>
                <a:latin typeface="Garamond"/>
              </a:rPr>
              <a:t>«</a:t>
            </a:r>
            <a:r>
              <a:rPr lang="ru-RU" sz="5400" b="1" dirty="0" err="1">
                <a:solidFill>
                  <a:srgbClr val="18382E"/>
                </a:solidFill>
                <a:latin typeface="Garamond"/>
              </a:rPr>
              <a:t>Скоринг</a:t>
            </a:r>
            <a:r>
              <a:rPr lang="ru-RU" sz="5400" b="1" dirty="0">
                <a:solidFill>
                  <a:srgbClr val="18382E"/>
                </a:solidFill>
                <a:latin typeface="Garamond"/>
              </a:rPr>
              <a:t> на основе Big Data и ML»</a:t>
            </a:r>
            <a:endParaRPr lang="ru-RU" sz="5400" dirty="0">
              <a:solidFill>
                <a:srgbClr val="18382E"/>
              </a:solidFill>
              <a:latin typeface="Garamond"/>
              <a:ea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4549877"/>
            <a:ext cx="7859216" cy="19239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18382E"/>
                </a:solidFill>
                <a:latin typeface="Garamond"/>
              </a:rPr>
              <a:t>Цель:</a:t>
            </a:r>
            <a:r>
              <a:rPr lang="ru-RU" sz="2800" dirty="0">
                <a:solidFill>
                  <a:srgbClr val="18382E"/>
                </a:solidFill>
                <a:latin typeface="Garamond"/>
              </a:rPr>
              <a:t> Снижение NPL до 4% и сокращение времени рассмотрения заявки до 4 часов.</a:t>
            </a:r>
            <a:endParaRPr lang="ru-RU" sz="2800" dirty="0">
              <a:solidFill>
                <a:srgbClr val="18382E"/>
              </a:solidFill>
              <a:latin typeface="Garamond"/>
              <a:ea typeface="Calibri"/>
              <a:cs typeface="Calibri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18382E"/>
                </a:solidFill>
                <a:latin typeface="Garamond"/>
              </a:rPr>
              <a:t>Технология:</a:t>
            </a:r>
            <a:r>
              <a:rPr lang="ru-RU" sz="2800" dirty="0">
                <a:solidFill>
                  <a:srgbClr val="18382E"/>
                </a:solidFill>
                <a:latin typeface="Garamond"/>
              </a:rPr>
              <a:t> Градиентный </a:t>
            </a:r>
            <a:r>
              <a:rPr lang="ru-RU" sz="2800" dirty="0" err="1">
                <a:solidFill>
                  <a:srgbClr val="18382E"/>
                </a:solidFill>
                <a:latin typeface="Garamond"/>
              </a:rPr>
              <a:t>бустинг</a:t>
            </a:r>
            <a:r>
              <a:rPr lang="ru-RU" sz="2800" dirty="0">
                <a:solidFill>
                  <a:srgbClr val="18382E"/>
                </a:solidFill>
                <a:latin typeface="Garamond"/>
              </a:rPr>
              <a:t>, единое хранилище данных (</a:t>
            </a:r>
            <a:r>
              <a:rPr lang="ru-RU" sz="2800" dirty="0" err="1">
                <a:solidFill>
                  <a:srgbClr val="18382E"/>
                </a:solidFill>
                <a:latin typeface="Garamond"/>
              </a:rPr>
              <a:t>Data</a:t>
            </a:r>
            <a:r>
              <a:rPr lang="ru-RU" sz="2800" dirty="0">
                <a:solidFill>
                  <a:srgbClr val="18382E"/>
                </a:solidFill>
                <a:latin typeface="Garamond"/>
              </a:rPr>
              <a:t> </a:t>
            </a:r>
            <a:r>
              <a:rPr lang="ru-RU" sz="2800" dirty="0" err="1">
                <a:solidFill>
                  <a:srgbClr val="18382E"/>
                </a:solidFill>
                <a:latin typeface="Garamond"/>
              </a:rPr>
              <a:t>Lake</a:t>
            </a:r>
            <a:r>
              <a:rPr lang="ru-RU" sz="2800" dirty="0">
                <a:solidFill>
                  <a:srgbClr val="18382E"/>
                </a:solidFill>
                <a:latin typeface="Garamond"/>
              </a:rPr>
              <a:t>).</a:t>
            </a:r>
            <a:endParaRPr lang="ru-RU" sz="2800" dirty="0">
              <a:solidFill>
                <a:srgbClr val="18382E"/>
              </a:solidFill>
              <a:latin typeface="Garamond"/>
              <a:ea typeface="Calibri"/>
              <a:cs typeface="Calibri"/>
            </a:endParaRPr>
          </a:p>
          <a:p>
            <a:pPr marL="0" indent="0">
              <a:buNone/>
            </a:pPr>
            <a:endParaRPr lang="ru-RU" sz="2800" dirty="0">
              <a:ea typeface="Calibri"/>
              <a:cs typeface="Calibri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246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Шрифт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1E16032-AC96-C800-8960-41C58C70B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531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7D540B0-0B2E-BF2B-342E-B431262502C3}"/>
              </a:ext>
            </a:extLst>
          </p:cNvPr>
          <p:cNvSpPr/>
          <p:nvPr/>
        </p:nvSpPr>
        <p:spPr>
          <a:xfrm>
            <a:off x="1265309" y="245823"/>
            <a:ext cx="6628347" cy="14039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B6A10-7818-26E2-D86B-57DD98C02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361" y="365766"/>
            <a:ext cx="5760639" cy="116406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br>
              <a:rPr lang="ru-RU" sz="4000" b="1" dirty="0">
                <a:solidFill>
                  <a:srgbClr val="18382E"/>
                </a:solidFill>
                <a:latin typeface="Garamond"/>
              </a:rPr>
            </a:br>
            <a:r>
              <a:rPr lang="ru-RU" sz="4000" b="1" dirty="0">
                <a:solidFill>
                  <a:srgbClr val="18382E"/>
                </a:solidFill>
                <a:latin typeface="Garamond"/>
              </a:rPr>
              <a:t>Проект 2 - «Скоринг на основе Big Data и ML»</a:t>
            </a:r>
            <a:endParaRPr lang="ru-RU" sz="4000" dirty="0">
              <a:latin typeface="Garamond"/>
            </a:endParaRPr>
          </a:p>
          <a:p>
            <a:pPr algn="l"/>
            <a:endParaRPr lang="ru-RU" dirty="0">
              <a:ea typeface="Calibri"/>
              <a:cs typeface="Calibri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FA5782D-2D24-6F0A-B27E-6E558F6610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484681"/>
              </p:ext>
            </p:extLst>
          </p:nvPr>
        </p:nvGraphicFramePr>
        <p:xfrm>
          <a:off x="389778" y="1717133"/>
          <a:ext cx="8379411" cy="4378654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2915215">
                  <a:extLst>
                    <a:ext uri="{9D8B030D-6E8A-4147-A177-3AD203B41FA5}">
                      <a16:colId xmlns:a16="http://schemas.microsoft.com/office/drawing/2014/main" val="3200026395"/>
                    </a:ext>
                  </a:extLst>
                </a:gridCol>
                <a:gridCol w="1479581">
                  <a:extLst>
                    <a:ext uri="{9D8B030D-6E8A-4147-A177-3AD203B41FA5}">
                      <a16:colId xmlns:a16="http://schemas.microsoft.com/office/drawing/2014/main" val="1823642236"/>
                    </a:ext>
                  </a:extLst>
                </a:gridCol>
                <a:gridCol w="1479581">
                  <a:extLst>
                    <a:ext uri="{9D8B030D-6E8A-4147-A177-3AD203B41FA5}">
                      <a16:colId xmlns:a16="http://schemas.microsoft.com/office/drawing/2014/main" val="2616198783"/>
                    </a:ext>
                  </a:extLst>
                </a:gridCol>
                <a:gridCol w="2505034">
                  <a:extLst>
                    <a:ext uri="{9D8B030D-6E8A-4147-A177-3AD203B41FA5}">
                      <a16:colId xmlns:a16="http://schemas.microsoft.com/office/drawing/2014/main" val="3887740434"/>
                    </a:ext>
                  </a:extLst>
                </a:gridCol>
              </a:tblGrid>
              <a:tr h="819307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Статья CAPEX 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2026 (сен–дек) </a:t>
                      </a: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2027 </a:t>
                      </a: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Всего </a:t>
                      </a: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051397"/>
                  </a:ext>
                </a:extLst>
              </a:tr>
              <a:tr h="819307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Лицензии на ML-платформу 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6 000 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6 000 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641762154"/>
                  </a:ext>
                </a:extLst>
              </a:tr>
              <a:tr h="942204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Услуги внешних data scientist и консультантов 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2 500 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7 000 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9 500 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2019674574"/>
                  </a:ext>
                </a:extLst>
              </a:tr>
              <a:tr h="914893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ct val="100000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Серверное оборудование и DWH 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500 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2 000 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2 500 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Garamond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633957518"/>
                  </a:ext>
                </a:extLst>
              </a:tr>
              <a:tr h="819307"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Итого CAPEX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 </a:t>
                      </a:r>
                    </a:p>
                  </a:txBody>
                  <a:tcPr marL="66675" marR="66675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3 000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 </a:t>
                      </a: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15 000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 </a:t>
                      </a: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ctr" rtl="0" fontAlgn="base">
                        <a:lnSpc>
                          <a:spcPts val="1125"/>
                        </a:lnSpc>
                        <a:buNone/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18 000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aramond"/>
                        </a:rPr>
                        <a:t> </a:t>
                      </a: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val="1203044026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052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BC943EB-35C6-BD23-FD46-B103B8DFE11F}"/>
              </a:ext>
            </a:extLst>
          </p:cNvPr>
          <p:cNvSpPr/>
          <p:nvPr/>
        </p:nvSpPr>
        <p:spPr>
          <a:xfrm>
            <a:off x="746655" y="147043"/>
            <a:ext cx="7650689" cy="115445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252" y="152770"/>
            <a:ext cx="7639665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18382E"/>
                </a:solidFill>
                <a:latin typeface="Garamond"/>
                <a:ea typeface="Calibri"/>
                <a:cs typeface="Calibri"/>
              </a:rPr>
              <a:t>Календарный план - график реализации инвестиционных проектов </a:t>
            </a:r>
            <a:endParaRPr lang="ru-RU" sz="3200" b="1" dirty="0">
              <a:solidFill>
                <a:srgbClr val="18382E"/>
              </a:solidFill>
              <a:latin typeface="Garamond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  <p:pic>
        <p:nvPicPr>
          <p:cNvPr id="9" name="Рисунок 8" descr="Изображение выглядит как текст, снимок экрана, диаграмма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5405811-F889-AB94-174F-7809F5F657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83" t="11883" r="1245" b="8839"/>
          <a:stretch>
            <a:fillRect/>
          </a:stretch>
        </p:blipFill>
        <p:spPr>
          <a:xfrm>
            <a:off x="711082" y="1287735"/>
            <a:ext cx="7618883" cy="543682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B8BCB2A-D018-FF78-4A46-100C69252CCE}"/>
              </a:ext>
            </a:extLst>
          </p:cNvPr>
          <p:cNvSpPr/>
          <p:nvPr/>
        </p:nvSpPr>
        <p:spPr>
          <a:xfrm>
            <a:off x="4923582" y="5598519"/>
            <a:ext cx="2924728" cy="925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585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157236" y="136525"/>
            <a:ext cx="7251703" cy="7155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2124" y="136525"/>
            <a:ext cx="7622976" cy="686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Экономическая эффективность</a:t>
            </a:r>
            <a:endParaRPr lang="ru-RU" sz="4000" dirty="0">
              <a:solidFill>
                <a:srgbClr val="18382E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585465"/>
              </p:ext>
            </p:extLst>
          </p:nvPr>
        </p:nvGraphicFramePr>
        <p:xfrm>
          <a:off x="179512" y="980725"/>
          <a:ext cx="8784976" cy="5479378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2140363">
                  <a:extLst>
                    <a:ext uri="{9D8B030D-6E8A-4147-A177-3AD203B41FA5}">
                      <a16:colId xmlns:a16="http://schemas.microsoft.com/office/drawing/2014/main" val="2145455019"/>
                    </a:ext>
                  </a:extLst>
                </a:gridCol>
                <a:gridCol w="973917">
                  <a:extLst>
                    <a:ext uri="{9D8B030D-6E8A-4147-A177-3AD203B41FA5}">
                      <a16:colId xmlns:a16="http://schemas.microsoft.com/office/drawing/2014/main" val="2297079521"/>
                    </a:ext>
                  </a:extLst>
                </a:gridCol>
                <a:gridCol w="973917">
                  <a:extLst>
                    <a:ext uri="{9D8B030D-6E8A-4147-A177-3AD203B41FA5}">
                      <a16:colId xmlns:a16="http://schemas.microsoft.com/office/drawing/2014/main" val="1127769673"/>
                    </a:ext>
                  </a:extLst>
                </a:gridCol>
                <a:gridCol w="973917">
                  <a:extLst>
                    <a:ext uri="{9D8B030D-6E8A-4147-A177-3AD203B41FA5}">
                      <a16:colId xmlns:a16="http://schemas.microsoft.com/office/drawing/2014/main" val="1274075382"/>
                    </a:ext>
                  </a:extLst>
                </a:gridCol>
                <a:gridCol w="973917">
                  <a:extLst>
                    <a:ext uri="{9D8B030D-6E8A-4147-A177-3AD203B41FA5}">
                      <a16:colId xmlns:a16="http://schemas.microsoft.com/office/drawing/2014/main" val="706264741"/>
                    </a:ext>
                  </a:extLst>
                </a:gridCol>
                <a:gridCol w="973917">
                  <a:extLst>
                    <a:ext uri="{9D8B030D-6E8A-4147-A177-3AD203B41FA5}">
                      <a16:colId xmlns:a16="http://schemas.microsoft.com/office/drawing/2014/main" val="2115239528"/>
                    </a:ext>
                  </a:extLst>
                </a:gridCol>
                <a:gridCol w="1775028">
                  <a:extLst>
                    <a:ext uri="{9D8B030D-6E8A-4147-A177-3AD203B41FA5}">
                      <a16:colId xmlns:a16="http://schemas.microsoft.com/office/drawing/2014/main" val="1184256225"/>
                    </a:ext>
                  </a:extLst>
                </a:gridCol>
              </a:tblGrid>
              <a:tr h="268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Показатель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2025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2026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2027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2028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2029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2030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092775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Дополнительные доходы + экономия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30 000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110 000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185 000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260 000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36145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Операционные затраты (OPEX)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8 667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18 033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15 967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10 033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030583"/>
                  </a:ext>
                </a:extLst>
              </a:tr>
              <a:tr h="268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Амортизация CAPEX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5 600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14 400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14 400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8 800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243809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Прибыль до налогообложения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15 733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77 567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154 633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241 167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86803"/>
                  </a:ext>
                </a:extLst>
              </a:tr>
              <a:tr h="479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Налог на прибыль (20 %)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3 147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15 513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30 927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48 233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68768"/>
                  </a:ext>
                </a:extLst>
              </a:tr>
              <a:tr h="268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Чистая прибыль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12 586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62 054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123 706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192 934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639341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Чистый операционный поток (ЧП + </a:t>
                      </a: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Ам</a:t>
                      </a: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18 186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76 454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138 106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201 734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716024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Капитальные затраты (CAPEX)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1 200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25 800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16 200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144915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Чистый денежный поток (CF)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–1 200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–25 800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1 986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76 454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138 106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201 734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137599"/>
                  </a:ext>
                </a:extLst>
              </a:tr>
              <a:tr h="7448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Коэффициент дисконтирования (r=20%)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0,8333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0,6944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0,5787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0,4823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0,4019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0,3349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938071"/>
                  </a:ext>
                </a:extLst>
              </a:tr>
              <a:tr h="492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Дисконтированный денежный поток (DCF)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–1 000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–17 917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1 149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36 869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55 501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Garamond" panose="02020404030301010803" pitchFamily="18" charset="0"/>
                        </a:rPr>
                        <a:t>67 561</a:t>
                      </a:r>
                      <a:endParaRPr lang="ru-RU" sz="1800" dirty="0"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29842"/>
                  </a:ext>
                </a:extLst>
              </a:tr>
            </a:tbl>
          </a:graphicData>
        </a:graphic>
      </p:graphicFrame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280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143210" y="180361"/>
            <a:ext cx="6785571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210" y="152104"/>
            <a:ext cx="8229600" cy="58092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Прогноз ключевых показателей</a:t>
            </a:r>
            <a:endParaRPr lang="ru-RU" sz="4000" dirty="0">
              <a:solidFill>
                <a:srgbClr val="18382E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88554"/>
              </p:ext>
            </p:extLst>
          </p:nvPr>
        </p:nvGraphicFramePr>
        <p:xfrm>
          <a:off x="179514" y="980728"/>
          <a:ext cx="8712964" cy="5347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211811">
                  <a:extLst>
                    <a:ext uri="{9D8B030D-6E8A-4147-A177-3AD203B41FA5}">
                      <a16:colId xmlns:a16="http://schemas.microsoft.com/office/drawing/2014/main" val="2188134986"/>
                    </a:ext>
                  </a:extLst>
                </a:gridCol>
                <a:gridCol w="1082738">
                  <a:extLst>
                    <a:ext uri="{9D8B030D-6E8A-4147-A177-3AD203B41FA5}">
                      <a16:colId xmlns:a16="http://schemas.microsoft.com/office/drawing/2014/main" val="1190664870"/>
                    </a:ext>
                  </a:extLst>
                </a:gridCol>
                <a:gridCol w="1083683">
                  <a:extLst>
                    <a:ext uri="{9D8B030D-6E8A-4147-A177-3AD203B41FA5}">
                      <a16:colId xmlns:a16="http://schemas.microsoft.com/office/drawing/2014/main" val="217544313"/>
                    </a:ext>
                  </a:extLst>
                </a:gridCol>
                <a:gridCol w="1083683">
                  <a:extLst>
                    <a:ext uri="{9D8B030D-6E8A-4147-A177-3AD203B41FA5}">
                      <a16:colId xmlns:a16="http://schemas.microsoft.com/office/drawing/2014/main" val="789744033"/>
                    </a:ext>
                  </a:extLst>
                </a:gridCol>
                <a:gridCol w="1083683">
                  <a:extLst>
                    <a:ext uri="{9D8B030D-6E8A-4147-A177-3AD203B41FA5}">
                      <a16:colId xmlns:a16="http://schemas.microsoft.com/office/drawing/2014/main" val="1342357008"/>
                    </a:ext>
                  </a:extLst>
                </a:gridCol>
                <a:gridCol w="1083683">
                  <a:extLst>
                    <a:ext uri="{9D8B030D-6E8A-4147-A177-3AD203B41FA5}">
                      <a16:colId xmlns:a16="http://schemas.microsoft.com/office/drawing/2014/main" val="1966991098"/>
                    </a:ext>
                  </a:extLst>
                </a:gridCol>
                <a:gridCol w="1083683">
                  <a:extLst>
                    <a:ext uri="{9D8B030D-6E8A-4147-A177-3AD203B41FA5}">
                      <a16:colId xmlns:a16="http://schemas.microsoft.com/office/drawing/2014/main" val="3439691244"/>
                    </a:ext>
                  </a:extLst>
                </a:gridCol>
              </a:tblGrid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Показатель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2025 (факт)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2027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2028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2029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2030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724636"/>
                  </a:ext>
                </a:extLst>
              </a:tr>
              <a:tr h="404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Активы, млрд руб.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40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48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51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970838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Чистая прибыль, млрд руб.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2,18 (9 мес.)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2,9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2,4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2,1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8168638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Рентабельность капитала (ROE),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80,6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48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40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40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209985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Рентабельность активов (ROA),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4,76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4,1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3,9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3,5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3,4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3,3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6738735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Чистая процентная маржа (NIM),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6,2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5,6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5,2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4,8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997566"/>
                  </a:ext>
                </a:extLst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Доля непроцентных доходов,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13,4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14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18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23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28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4295314"/>
                  </a:ext>
                </a:extLst>
              </a:tr>
              <a:tr h="772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Доля просроченной задолженности (NPL),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7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6,8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6,5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645729"/>
                  </a:ext>
                </a:extLst>
              </a:tr>
              <a:tr h="772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Коэффициент эффективности затрат (CIR), %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26,6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28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31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35</a:t>
                      </a:r>
                      <a:endParaRPr lang="ru-RU" sz="20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36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37</a:t>
                      </a:r>
                      <a:endParaRPr lang="ru-RU" sz="20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7664209"/>
                  </a:ext>
                </a:extLst>
              </a:tr>
            </a:tbl>
          </a:graphicData>
        </a:graphic>
      </p:graphicFrame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70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  <p:pic>
        <p:nvPicPr>
          <p:cNvPr id="8" name="Рисунок 7" descr="Изображение выглядит как текст, снимок экрана, диаграмм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D1148F6-9E0C-D828-1E04-C62DA77FB0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453"/>
          <a:stretch>
            <a:fillRect/>
          </a:stretch>
        </p:blipFill>
        <p:spPr>
          <a:xfrm>
            <a:off x="0" y="0"/>
            <a:ext cx="9144000" cy="6346853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EC54684-0D43-57FD-09F1-7CF15B1CF2A4}"/>
              </a:ext>
            </a:extLst>
          </p:cNvPr>
          <p:cNvSpPr/>
          <p:nvPr/>
        </p:nvSpPr>
        <p:spPr>
          <a:xfrm>
            <a:off x="844753" y="333142"/>
            <a:ext cx="7435294" cy="76691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38BFFC-A7E1-CCDC-0856-DF4CFC53A509}"/>
              </a:ext>
            </a:extLst>
          </p:cNvPr>
          <p:cNvSpPr txBox="1"/>
          <p:nvPr/>
        </p:nvSpPr>
        <p:spPr>
          <a:xfrm>
            <a:off x="863469" y="412709"/>
            <a:ext cx="7431366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>
                <a:solidFill>
                  <a:srgbClr val="18382E"/>
                </a:solidFill>
                <a:latin typeface="Garamond"/>
                <a:ea typeface="Calibri"/>
                <a:cs typeface="Calibri"/>
              </a:rPr>
              <a:t>Заключение: от проблем к результату</a:t>
            </a:r>
            <a:endParaRPr lang="ru-RU" sz="3200" b="1">
              <a:solidFill>
                <a:srgbClr val="18382E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86197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59632" y="1791499"/>
            <a:ext cx="6624736" cy="86409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652047"/>
            <a:ext cx="6552728" cy="1143000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>
                <a:solidFill>
                  <a:srgbClr val="18382E"/>
                </a:solidFill>
                <a:latin typeface="Garamond" panose="02020404030301010803" pitchFamily="18" charset="0"/>
              </a:rPr>
              <a:t>Спасибо за внимание!</a:t>
            </a:r>
            <a:endParaRPr lang="ru-RU" sz="4800" dirty="0">
              <a:solidFill>
                <a:srgbClr val="18382E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5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86921" y="260648"/>
            <a:ext cx="8145519" cy="5760640"/>
          </a:xfrm>
          <a:prstGeom prst="roundRect">
            <a:avLst>
              <a:gd name="adj" fmla="val 68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86921" y="692696"/>
            <a:ext cx="3897047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3200" b="1" dirty="0">
                <a:latin typeface="Garamond" panose="02020404030301010803" pitchFamily="18" charset="0"/>
              </a:rPr>
              <a:t>Цель:</a:t>
            </a:r>
            <a:br>
              <a:rPr lang="ru-RU" sz="3200" dirty="0">
                <a:latin typeface="Garamond" panose="02020404030301010803" pitchFamily="18" charset="0"/>
              </a:rPr>
            </a:br>
            <a:r>
              <a:rPr lang="ru-RU" sz="2000" dirty="0">
                <a:latin typeface="Garamond" panose="02020404030301010803" pitchFamily="18" charset="0"/>
              </a:rPr>
              <a:t>Комплексный анализ системы стратегического планирования и прогнозирования АО «</a:t>
            </a:r>
            <a:r>
              <a:rPr lang="ru-RU" sz="2000" dirty="0" err="1">
                <a:latin typeface="Garamond" panose="02020404030301010803" pitchFamily="18" charset="0"/>
              </a:rPr>
              <a:t>Солид</a:t>
            </a:r>
            <a:r>
              <a:rPr lang="ru-RU" sz="2000" dirty="0">
                <a:latin typeface="Garamond" panose="02020404030301010803" pitchFamily="18" charset="0"/>
              </a:rPr>
              <a:t> Банк» и разработка проекта совершенствования стратегии с применением цифровых технологий.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55682" y="476672"/>
            <a:ext cx="403442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Garamond" panose="02020404030301010803" pitchFamily="18" charset="0"/>
              </a:rPr>
              <a:t>Задачи:</a:t>
            </a:r>
            <a:endParaRPr lang="ru-RU" sz="3200" dirty="0">
              <a:latin typeface="Garamond" panose="02020404030301010803" pitchFamily="18" charset="0"/>
            </a:endParaRPr>
          </a:p>
          <a:p>
            <a:pPr algn="just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latin typeface="Garamond" panose="02020404030301010803" pitchFamily="18" charset="0"/>
              </a:rPr>
              <a:t>Изучить теоретические основы стратегического планирования и прогнозирования.</a:t>
            </a:r>
          </a:p>
          <a:p>
            <a:pPr algn="just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latin typeface="Garamond" panose="02020404030301010803" pitchFamily="18" charset="0"/>
              </a:rPr>
              <a:t>Провести комплексный анализ стратегического потенциала банка.</a:t>
            </a:r>
          </a:p>
          <a:p>
            <a:pPr algn="just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latin typeface="Garamond" panose="02020404030301010803" pitchFamily="18" charset="0"/>
              </a:rPr>
              <a:t>Разработать проект совершенствования стратегии и оценить его экономическую эффективность.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6921" y="3500409"/>
            <a:ext cx="3753031" cy="1532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3200" b="1" dirty="0">
                <a:latin typeface="Garamond" panose="02020404030301010803" pitchFamily="18" charset="0"/>
              </a:rPr>
              <a:t>Объектом</a:t>
            </a:r>
            <a:r>
              <a:rPr lang="ru-RU" b="1" dirty="0">
                <a:latin typeface="Garamond" panose="02020404030301010803" pitchFamily="18" charset="0"/>
              </a:rPr>
              <a:t> </a:t>
            </a:r>
            <a:r>
              <a:rPr lang="ru-RU" sz="2000" dirty="0">
                <a:latin typeface="Garamond" panose="02020404030301010803" pitchFamily="18" charset="0"/>
              </a:rPr>
              <a:t>исследования выступает система стратегического планирования и прогнозирования в экономической деятельности банковской организации.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55682" y="3470280"/>
            <a:ext cx="4034420" cy="1532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0000"/>
              </a:lnSpc>
            </a:pPr>
            <a:r>
              <a:rPr lang="ru-RU" sz="3200" b="1" dirty="0">
                <a:latin typeface="Garamond" panose="02020404030301010803" pitchFamily="18" charset="0"/>
              </a:rPr>
              <a:t>Предметом</a:t>
            </a:r>
            <a:r>
              <a:rPr lang="ru-RU" dirty="0">
                <a:latin typeface="Garamond" panose="02020404030301010803" pitchFamily="18" charset="0"/>
              </a:rPr>
              <a:t> </a:t>
            </a:r>
            <a:r>
              <a:rPr lang="ru-RU" sz="2000" dirty="0">
                <a:latin typeface="Garamond" panose="02020404030301010803" pitchFamily="18" charset="0"/>
              </a:rPr>
              <a:t>исследования являются процессы стратегического</a:t>
            </a:r>
          </a:p>
          <a:p>
            <a:pPr algn="just">
              <a:lnSpc>
                <a:spcPct val="70000"/>
              </a:lnSpc>
            </a:pPr>
            <a:r>
              <a:rPr lang="ru-RU" sz="2000" dirty="0">
                <a:latin typeface="Garamond" panose="02020404030301010803" pitchFamily="18" charset="0"/>
              </a:rPr>
              <a:t>планирования, прогнозирования и их влияние на экономические результаты</a:t>
            </a:r>
          </a:p>
          <a:p>
            <a:pPr algn="just">
              <a:lnSpc>
                <a:spcPct val="70000"/>
              </a:lnSpc>
            </a:pPr>
            <a:r>
              <a:rPr lang="ru-RU" sz="2000" dirty="0">
                <a:latin typeface="Garamond" panose="02020404030301010803" pitchFamily="18" charset="0"/>
              </a:rPr>
              <a:t>деятельности АО «</a:t>
            </a:r>
            <a:r>
              <a:rPr lang="ru-RU" sz="2000" dirty="0" err="1">
                <a:latin typeface="Garamond" panose="02020404030301010803" pitchFamily="18" charset="0"/>
              </a:rPr>
              <a:t>Солид</a:t>
            </a:r>
            <a:r>
              <a:rPr lang="ru-RU" sz="2000" dirty="0">
                <a:latin typeface="Garamond" panose="02020404030301010803" pitchFamily="18" charset="0"/>
              </a:rPr>
              <a:t> Банк».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1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1608" y="172162"/>
            <a:ext cx="4298384" cy="1656184"/>
          </a:xfrm>
          <a:prstGeom prst="roundRect">
            <a:avLst>
              <a:gd name="adj" fmla="val 1249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327" y="428754"/>
            <a:ext cx="4224946" cy="1143000"/>
          </a:xfrm>
        </p:spPr>
        <p:txBody>
          <a:bodyPr>
            <a:noAutofit/>
          </a:bodyPr>
          <a:lstStyle/>
          <a:p>
            <a:pPr algn="l">
              <a:lnSpc>
                <a:spcPct val="70000"/>
              </a:lnSpc>
            </a:pPr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Финансовый портрет </a:t>
            </a:r>
            <a:b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</a:br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АО «</a:t>
            </a:r>
            <a:r>
              <a:rPr lang="ru-RU" sz="4000" b="1" dirty="0" err="1">
                <a:solidFill>
                  <a:srgbClr val="18382E"/>
                </a:solidFill>
                <a:latin typeface="Garamond" panose="02020404030301010803" pitchFamily="18" charset="0"/>
              </a:rPr>
              <a:t>Солид</a:t>
            </a:r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 Банк»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1608" y="5229201"/>
            <a:ext cx="4298384" cy="1357200"/>
          </a:xfrm>
          <a:prstGeom prst="roundRect">
            <a:avLst>
              <a:gd name="adj" fmla="val 12258"/>
            </a:avLst>
          </a:prstGeom>
          <a:solidFill>
            <a:schemeClr val="accent3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608" y="1916832"/>
            <a:ext cx="4339790" cy="1197681"/>
          </a:xfrm>
        </p:spPr>
        <p:txBody>
          <a:bodyPr>
            <a:noAutofit/>
          </a:bodyPr>
          <a:lstStyle/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8382E"/>
                </a:solidFill>
                <a:latin typeface="Garamond" panose="02020404030301010803" pitchFamily="18" charset="0"/>
              </a:rPr>
              <a:t>АО «</a:t>
            </a:r>
            <a:r>
              <a:rPr lang="ru-RU" sz="2400" b="1" dirty="0" err="1">
                <a:solidFill>
                  <a:srgbClr val="18382E"/>
                </a:solidFill>
                <a:latin typeface="Garamond" panose="02020404030301010803" pitchFamily="18" charset="0"/>
              </a:rPr>
              <a:t>Солид</a:t>
            </a:r>
            <a:r>
              <a:rPr lang="ru-RU" sz="2400" b="1" dirty="0">
                <a:solidFill>
                  <a:srgbClr val="18382E"/>
                </a:solidFill>
                <a:latin typeface="Garamond" panose="02020404030301010803" pitchFamily="18" charset="0"/>
              </a:rPr>
              <a:t> Банк»:</a:t>
            </a:r>
            <a:r>
              <a:rPr lang="ru-RU" sz="2400" dirty="0">
                <a:solidFill>
                  <a:srgbClr val="18382E"/>
                </a:solidFill>
                <a:latin typeface="Garamond" panose="02020404030301010803" pitchFamily="18" charset="0"/>
              </a:rPr>
              <a:t> 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18382E"/>
                </a:solidFill>
                <a:latin typeface="Garamond" panose="02020404030301010803" pitchFamily="18" charset="0"/>
              </a:rPr>
              <a:t>региональный банк, головной офис — Владивосток, 17 городов присутствия, фокус на ВЭД и МСП.</a:t>
            </a:r>
          </a:p>
          <a:p>
            <a:endParaRPr lang="ru-RU" sz="2400" dirty="0">
              <a:latin typeface="Garamond" panose="02020404030301010803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85631" y="3114513"/>
            <a:ext cx="4206849" cy="3247783"/>
          </a:xfrm>
          <a:prstGeom prst="roundRect">
            <a:avLst>
              <a:gd name="adj" fmla="val 11975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8327" y="3114513"/>
            <a:ext cx="4154151" cy="3240360"/>
          </a:xfrm>
          <a:prstGeom prst="roundRect">
            <a:avLst>
              <a:gd name="adj" fmla="val 11613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29" t="-4995" r="-1129" b="-294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5630" y="172530"/>
            <a:ext cx="4206849" cy="282479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334" b="-73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F072275-C0D4-9F88-C684-98B45930E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3BC0FED-80A2-9B93-CD59-936A690943CB}"/>
              </a:ext>
            </a:extLst>
          </p:cNvPr>
          <p:cNvSpPr/>
          <p:nvPr/>
        </p:nvSpPr>
        <p:spPr>
          <a:xfrm>
            <a:off x="275004" y="126903"/>
            <a:ext cx="7413824" cy="59223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15AC5C-4F21-08B9-CC36-06C4E14A933E}"/>
              </a:ext>
            </a:extLst>
          </p:cNvPr>
          <p:cNvSpPr txBox="1"/>
          <p:nvPr/>
        </p:nvSpPr>
        <p:spPr>
          <a:xfrm>
            <a:off x="285521" y="137450"/>
            <a:ext cx="822891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/>
                <a:ea typeface="Calibri"/>
                <a:cs typeface="Calibri"/>
              </a:rPr>
              <a:t>Ключевые проблемы АО "</a:t>
            </a:r>
            <a:r>
              <a:rPr lang="ru-RU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aramond"/>
                <a:ea typeface="Calibri"/>
                <a:cs typeface="Calibri"/>
              </a:rPr>
              <a:t>Солид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/>
                <a:ea typeface="Calibri"/>
                <a:cs typeface="Calibri"/>
              </a:rPr>
              <a:t> Банк"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latin typeface="Garamond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11E0F583-7768-9E22-811E-92D4EB2F1711}"/>
              </a:ext>
            </a:extLst>
          </p:cNvPr>
          <p:cNvSpPr/>
          <p:nvPr/>
        </p:nvSpPr>
        <p:spPr>
          <a:xfrm>
            <a:off x="401885" y="930682"/>
            <a:ext cx="3088175" cy="11845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A400DF-3E50-C16A-C2C6-F8984347FFBC}"/>
              </a:ext>
            </a:extLst>
          </p:cNvPr>
          <p:cNvSpPr txBox="1"/>
          <p:nvPr/>
        </p:nvSpPr>
        <p:spPr>
          <a:xfrm>
            <a:off x="401774" y="1047011"/>
            <a:ext cx="306732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>
                <a:solidFill>
                  <a:schemeClr val="tx1">
                    <a:lumMod val="85000"/>
                    <a:lumOff val="15000"/>
                  </a:schemeClr>
                </a:solidFill>
                <a:latin typeface="Garamond"/>
                <a:ea typeface="Calibri"/>
                <a:cs typeface="Calibri"/>
              </a:rPr>
              <a:t>Повышенный кредитный риск</a:t>
            </a:r>
            <a:endParaRPr lang="ru-RU" sz="2800" b="1">
              <a:solidFill>
                <a:schemeClr val="tx1">
                  <a:lumMod val="85000"/>
                  <a:lumOff val="15000"/>
                </a:schemeClr>
              </a:solidFill>
              <a:latin typeface="Garamond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EFE36F3D-8C69-F532-E5EC-F56A3FB2CA06}"/>
              </a:ext>
            </a:extLst>
          </p:cNvPr>
          <p:cNvSpPr/>
          <p:nvPr/>
        </p:nvSpPr>
        <p:spPr>
          <a:xfrm>
            <a:off x="4727446" y="909531"/>
            <a:ext cx="3828491" cy="7614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D841D-9155-B894-223B-7B6CA9D9248A}"/>
              </a:ext>
            </a:extLst>
          </p:cNvPr>
          <p:cNvSpPr txBox="1"/>
          <p:nvPr/>
        </p:nvSpPr>
        <p:spPr>
          <a:xfrm>
            <a:off x="4727476" y="845971"/>
            <a:ext cx="424165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>
                <a:solidFill>
                  <a:schemeClr val="tx1">
                    <a:lumMod val="85000"/>
                    <a:lumOff val="15000"/>
                  </a:schemeClr>
                </a:solidFill>
                <a:latin typeface="Garamond"/>
                <a:ea typeface="Calibri"/>
                <a:cs typeface="Calibri"/>
              </a:rPr>
              <a:t>Критическое отставание в цифровизации</a:t>
            </a:r>
            <a:endParaRPr lang="ru-RU" sz="2400" b="1">
              <a:solidFill>
                <a:schemeClr val="tx1">
                  <a:lumMod val="85000"/>
                  <a:lumOff val="15000"/>
                </a:schemeClr>
              </a:solidFill>
              <a:latin typeface="Garamond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8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837" y="9236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SWOT-</a:t>
            </a:r>
            <a:r>
              <a:rPr lang="ru-RU" sz="4000" b="1" dirty="0">
                <a:solidFill>
                  <a:srgbClr val="18382E"/>
                </a:solidFill>
                <a:latin typeface="Garamond" panose="02020404030301010803" pitchFamily="18" charset="0"/>
              </a:rPr>
              <a:t>анализ</a:t>
            </a:r>
            <a:endParaRPr lang="ru-RU" sz="4000" dirty="0">
              <a:solidFill>
                <a:srgbClr val="18382E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633182"/>
              </p:ext>
            </p:extLst>
          </p:nvPr>
        </p:nvGraphicFramePr>
        <p:xfrm>
          <a:off x="323528" y="908721"/>
          <a:ext cx="8496944" cy="5447629"/>
        </p:xfrm>
        <a:graphic>
          <a:graphicData uri="http://schemas.openxmlformats.org/drawingml/2006/table">
            <a:tbl>
              <a:tblPr firstRow="1" firstCol="1"/>
              <a:tblGrid>
                <a:gridCol w="408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8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18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Сильные стороны (S)</a:t>
                      </a:r>
                      <a:endParaRPr lang="ru-RU" sz="1800" b="1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Слабые стороны (W)</a:t>
                      </a:r>
                      <a:endParaRPr lang="ru-RU" sz="1800" b="1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607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Высокая достаточность капитала (Н1.0=20,6%)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Слабые рыночные позиции (за пределами топ-100)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320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Исключительная рентабельность (ROE=80,6%)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Повышенный кредитный риск (NPL~7%)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780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 Сильная ликвидная позиция (Н2, Н3 с запасом)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 Узкая клиентская база в кредитовании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780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 Диверсифицированная структура фондирования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 Низкий уровень цифровизации (</a:t>
                      </a:r>
                      <a:r>
                        <a:rPr lang="ru-RU" sz="1800" dirty="0" err="1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Solid</a:t>
                      </a: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Pay</a:t>
                      </a: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– 2,4)</a:t>
                      </a:r>
                      <a:endParaRPr lang="ru-RU" sz="1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124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Уникальные компетенции в обслуживании ВЭД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Зависимость от </a:t>
                      </a:r>
                      <a:r>
                        <a:rPr lang="ru-RU" sz="1800" dirty="0" err="1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волатильных</a:t>
                      </a: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валютных доходов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948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Возможности (O)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Угрозы (T)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1010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1.Переориентация внешнеэкономических потоков на Азию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Сохранение жёсткой денежно-кредитной политики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758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Государственная поддержка МСП и Дальнего Востока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Усиление конкуренции с федеральными банками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758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 Развитие технологий AI/ML для </a:t>
                      </a:r>
                      <a:r>
                        <a:rPr lang="ru-RU" sz="1800" dirty="0" err="1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скоринга</a:t>
                      </a: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и персонализации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 Макроэкономическая нестабильность, волатильность валют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758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 Рост рынка факторинга и розничного кредитования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 Ужесточение регулирования, </a:t>
                      </a:r>
                      <a:r>
                        <a:rPr lang="ru-RU" sz="1800" dirty="0" err="1">
                          <a:solidFill>
                            <a:srgbClr val="18382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киберугрозы</a:t>
                      </a:r>
                      <a:endParaRPr lang="ru-RU" sz="2800" dirty="0">
                        <a:solidFill>
                          <a:srgbClr val="18382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01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12" y="116632"/>
            <a:ext cx="6494297" cy="1215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452" y="152636"/>
            <a:ext cx="7344816" cy="11430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b="1" dirty="0">
                <a:solidFill>
                  <a:srgbClr val="18382E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Конкурентная позиция </a:t>
            </a:r>
            <a:br>
              <a:rPr lang="ru-RU" b="1" dirty="0">
                <a:solidFill>
                  <a:srgbClr val="18382E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18382E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АО «</a:t>
            </a:r>
            <a:r>
              <a:rPr lang="ru-RU" b="1" dirty="0" err="1">
                <a:solidFill>
                  <a:srgbClr val="18382E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Солид</a:t>
            </a:r>
            <a:r>
              <a:rPr lang="ru-RU" b="1" dirty="0">
                <a:solidFill>
                  <a:srgbClr val="18382E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 Банк»</a:t>
            </a:r>
            <a:endParaRPr lang="ru-RU" dirty="0">
              <a:solidFill>
                <a:srgbClr val="18382E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854539"/>
              </p:ext>
            </p:extLst>
          </p:nvPr>
        </p:nvGraphicFramePr>
        <p:xfrm>
          <a:off x="237941" y="1484784"/>
          <a:ext cx="8654538" cy="49722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381731">
                  <a:extLst>
                    <a:ext uri="{9D8B030D-6E8A-4147-A177-3AD203B41FA5}">
                      <a16:colId xmlns:a16="http://schemas.microsoft.com/office/drawing/2014/main" val="764789073"/>
                    </a:ext>
                  </a:extLst>
                </a:gridCol>
                <a:gridCol w="1011218">
                  <a:extLst>
                    <a:ext uri="{9D8B030D-6E8A-4147-A177-3AD203B41FA5}">
                      <a16:colId xmlns:a16="http://schemas.microsoft.com/office/drawing/2014/main" val="2241317154"/>
                    </a:ext>
                  </a:extLst>
                </a:gridCol>
                <a:gridCol w="1170684">
                  <a:extLst>
                    <a:ext uri="{9D8B030D-6E8A-4147-A177-3AD203B41FA5}">
                      <a16:colId xmlns:a16="http://schemas.microsoft.com/office/drawing/2014/main" val="3560700594"/>
                    </a:ext>
                  </a:extLst>
                </a:gridCol>
                <a:gridCol w="1568762">
                  <a:extLst>
                    <a:ext uri="{9D8B030D-6E8A-4147-A177-3AD203B41FA5}">
                      <a16:colId xmlns:a16="http://schemas.microsoft.com/office/drawing/2014/main" val="1701193145"/>
                    </a:ext>
                  </a:extLst>
                </a:gridCol>
                <a:gridCol w="1863675">
                  <a:extLst>
                    <a:ext uri="{9D8B030D-6E8A-4147-A177-3AD203B41FA5}">
                      <a16:colId xmlns:a16="http://schemas.microsoft.com/office/drawing/2014/main" val="988628752"/>
                    </a:ext>
                  </a:extLst>
                </a:gridCol>
                <a:gridCol w="952021">
                  <a:extLst>
                    <a:ext uri="{9D8B030D-6E8A-4147-A177-3AD203B41FA5}">
                      <a16:colId xmlns:a16="http://schemas.microsoft.com/office/drawing/2014/main" val="4250734745"/>
                    </a:ext>
                  </a:extLst>
                </a:gridCol>
                <a:gridCol w="706447">
                  <a:extLst>
                    <a:ext uri="{9D8B030D-6E8A-4147-A177-3AD203B41FA5}">
                      <a16:colId xmlns:a16="http://schemas.microsoft.com/office/drawing/2014/main" val="1648099038"/>
                    </a:ext>
                  </a:extLst>
                </a:gridCol>
              </a:tblGrid>
              <a:tr h="610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Показатель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АО «</a:t>
                      </a: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Солид</a:t>
                      </a: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 Банк»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АО «АТБ»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ПАО «</a:t>
                      </a: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Примсоцбанк</a:t>
                      </a: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»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АО «Дальневосточный банк»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ПАО Сбербанк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Банк ВТБ (ПАО)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126761"/>
                  </a:ext>
                </a:extLst>
              </a:tr>
              <a:tr h="610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Активы-нетто, млрд руб.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40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338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171,3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55,0 (оценка)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свыше 50 трлн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свыше 25 трлн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542373"/>
                  </a:ext>
                </a:extLst>
              </a:tr>
              <a:tr h="763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Чистая прибыль, млрд руб.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2,18 (9 мес.)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16,0 (2025, +50% г/г)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1,29 (9 мес. 2025)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н/д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свыше 1,5 трлн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свыше 500 млрд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0502763"/>
                  </a:ext>
                </a:extLst>
              </a:tr>
              <a:tr h="493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ROE, %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80,6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&gt;45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умеренный (снижение)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~3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&gt;20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&gt;15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488386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NPL, %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7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н/д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н/д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н/д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&lt;5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&lt;5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4931420"/>
                  </a:ext>
                </a:extLst>
              </a:tr>
              <a:tr h="705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Рейтинг «Эксперт РА»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ruBB, стабильный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ruA-, стабильный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ruA</a:t>
                      </a: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-, развивающийся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ruBBB</a:t>
                      </a: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-, стабильный (под наблюдением)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ruAAA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ruAAA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47081418"/>
                  </a:ext>
                </a:extLst>
              </a:tr>
              <a:tr h="763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Доля цифровых каналов, %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12 (оценка)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&gt;50 (оценка)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&gt;40 (оценка)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&gt;30 (оценка)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&gt;80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&gt;80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2267531"/>
                  </a:ext>
                </a:extLst>
              </a:tr>
              <a:tr h="457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Сеть присутствия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17 городов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140 офисов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46 офисов</a:t>
                      </a:r>
                      <a:endParaRPr lang="ru-RU" sz="160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23 офиса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&gt;11 000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382E"/>
                          </a:solidFill>
                          <a:effectLst/>
                          <a:latin typeface="Garamond" panose="02020404030301010803" pitchFamily="18" charset="0"/>
                        </a:rPr>
                        <a:t>&gt;1 300</a:t>
                      </a:r>
                      <a:endParaRPr lang="ru-RU" sz="1600" dirty="0">
                        <a:solidFill>
                          <a:srgbClr val="18382E"/>
                        </a:solidFill>
                        <a:effectLst/>
                        <a:latin typeface="Garamond" panose="020204040303010108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8253" marR="58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98845351"/>
                  </a:ext>
                </a:extLst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60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79063" y="332656"/>
            <a:ext cx="5976664" cy="792088"/>
          </a:xfrm>
          <a:prstGeom prst="roundRect">
            <a:avLst>
              <a:gd name="adj" fmla="val 617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063" y="339596"/>
            <a:ext cx="5976664" cy="800662"/>
          </a:xfrm>
        </p:spPr>
        <p:txBody>
          <a:bodyPr>
            <a:noAutofit/>
          </a:bodyPr>
          <a:lstStyle/>
          <a:p>
            <a:pPr algn="l">
              <a:lnSpc>
                <a:spcPct val="70000"/>
              </a:lnSpc>
            </a:pPr>
            <a:r>
              <a:rPr lang="ru-RU" sz="40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Стратегический манёвр</a:t>
            </a:r>
            <a:endParaRPr lang="ru-RU" sz="4000">
              <a:solidFill>
                <a:schemeClr val="accent2">
                  <a:lumMod val="49000"/>
                </a:schemeClr>
              </a:solidFill>
              <a:latin typeface="Garamond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55727" y="2610958"/>
            <a:ext cx="2834762" cy="35283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Миссия (обновлённая):</a:t>
            </a:r>
            <a:br>
              <a:rPr lang="ru-RU" sz="2400" dirty="0">
                <a:solidFill>
                  <a:schemeClr val="accent2">
                    <a:lumMod val="49000"/>
                  </a:schemeClr>
                </a:solidFill>
                <a:latin typeface="Garamond" panose="02020404030301010803" pitchFamily="18" charset="0"/>
              </a:rPr>
            </a:br>
            <a:r>
              <a:rPr lang="ru-RU" sz="1800" i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«Наш банк станет главным партнёром участников внешнеэкономической деятельности и предпринимателей Дальнего Востока, предоставляя персонализированные банковские сервисы и передовые цифровые решения для финансового успеха»</a:t>
            </a:r>
            <a:r>
              <a:rPr lang="ru-RU" sz="1800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.</a:t>
            </a:r>
          </a:p>
          <a:p>
            <a:endParaRPr lang="ru-RU" sz="1100" dirty="0">
              <a:solidFill>
                <a:schemeClr val="accent2">
                  <a:lumMod val="49000"/>
                </a:schemeClr>
              </a:solidFill>
              <a:ea typeface="Calibri"/>
              <a:cs typeface="Calibri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" t="3325" r="1533" b="2762"/>
          <a:stretch/>
        </p:blipFill>
        <p:spPr>
          <a:xfrm>
            <a:off x="279063" y="1242806"/>
            <a:ext cx="5976664" cy="4896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55727" y="332656"/>
            <a:ext cx="2717196" cy="20313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Стратегия: фокусированная дифференциация</a:t>
            </a:r>
            <a:br>
              <a:rPr lang="ru-RU" dirty="0">
                <a:solidFill>
                  <a:schemeClr val="accent2">
                    <a:lumMod val="49000"/>
                  </a:schemeClr>
                </a:solidFill>
                <a:latin typeface="Garamond" panose="02020404030301010803" pitchFamily="18" charset="0"/>
              </a:rPr>
            </a:br>
            <a:r>
              <a:rPr lang="ru-RU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Концентрация на участниках ВЭД и МСП Дальнего Востока.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514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1AA6115-DD0B-A6FC-197F-C46A19F0DE45}"/>
              </a:ext>
            </a:extLst>
          </p:cNvPr>
          <p:cNvSpPr/>
          <p:nvPr/>
        </p:nvSpPr>
        <p:spPr>
          <a:xfrm>
            <a:off x="271953" y="4895150"/>
            <a:ext cx="8188480" cy="16861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546" y="2033910"/>
            <a:ext cx="8103184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Проект 1 </a:t>
            </a:r>
            <a:br>
              <a:rPr lang="ru-RU" sz="54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</a:br>
            <a:r>
              <a:rPr lang="ru-RU" sz="5400" b="1">
                <a:solidFill>
                  <a:schemeClr val="accent2">
                    <a:lumMod val="49000"/>
                  </a:schemeClr>
                </a:solidFill>
                <a:latin typeface="Garamond"/>
              </a:rPr>
              <a:t>«Цифровая </a:t>
            </a:r>
            <a:r>
              <a:rPr lang="ru-RU" sz="5400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экосистема»</a:t>
            </a:r>
            <a:endParaRPr lang="ru-RU" sz="5400">
              <a:solidFill>
                <a:schemeClr val="accent2">
                  <a:lumMod val="49000"/>
                </a:schemeClr>
              </a:solidFill>
              <a:latin typeface="Garamond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182" y="4876449"/>
            <a:ext cx="8161250" cy="17132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Цель:</a:t>
            </a:r>
            <a:r>
              <a:rPr lang="ru-RU" sz="4000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 </a:t>
            </a:r>
            <a:endParaRPr lang="ru-RU" sz="4000" dirty="0">
              <a:solidFill>
                <a:schemeClr val="accent2">
                  <a:lumMod val="49000"/>
                </a:schemeClr>
              </a:solidFill>
              <a:ea typeface="Calibri"/>
              <a:cs typeface="Calibri"/>
            </a:endParaRP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Трансформация </a:t>
            </a:r>
            <a:r>
              <a:rPr lang="ru-RU" sz="2800" dirty="0" err="1">
                <a:solidFill>
                  <a:schemeClr val="accent2">
                    <a:lumMod val="49000"/>
                  </a:schemeClr>
                </a:solidFill>
                <a:latin typeface="Garamond"/>
              </a:rPr>
              <a:t>SolidPay</a:t>
            </a:r>
            <a:r>
              <a:rPr lang="ru-RU" sz="2800" dirty="0">
                <a:solidFill>
                  <a:schemeClr val="accent2">
                    <a:lumMod val="49000"/>
                  </a:schemeClr>
                </a:solidFill>
                <a:latin typeface="Garamond"/>
              </a:rPr>
              <a:t> в полнофункциональную платформу дистанционного обслуживания.</a:t>
            </a:r>
            <a:endParaRPr lang="ru-RU" sz="2800" dirty="0">
              <a:solidFill>
                <a:schemeClr val="accent2">
                  <a:lumMod val="49000"/>
                </a:schemeClr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ru-RU" b="1" dirty="0">
              <a:solidFill>
                <a:srgbClr val="18382E"/>
              </a:solidFill>
              <a:ea typeface="Calibri"/>
              <a:cs typeface="Calibri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66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238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1160</Words>
  <Application>Microsoft Macintosh PowerPoint</Application>
  <PresentationFormat>Экран (4:3)</PresentationFormat>
  <Paragraphs>341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Garamond</vt:lpstr>
      <vt:lpstr>Times New Roman</vt:lpstr>
      <vt:lpstr>Wingdings</vt:lpstr>
      <vt:lpstr>Тема Office</vt:lpstr>
      <vt:lpstr>Место стратегического планирования и прогнозирования в экономической деятельности организации </vt:lpstr>
      <vt:lpstr>Презентация PowerPoint</vt:lpstr>
      <vt:lpstr>Финансовый портрет  АО «Солид Банк»</vt:lpstr>
      <vt:lpstr>Презентация PowerPoint</vt:lpstr>
      <vt:lpstr>SWOT-анализ</vt:lpstr>
      <vt:lpstr>Конкурентная позиция  АО «Солид Банк»</vt:lpstr>
      <vt:lpstr>Стратегический манёвр</vt:lpstr>
      <vt:lpstr>Проект 1  «Цифровая экосистема»</vt:lpstr>
      <vt:lpstr>Презентация PowerPoint</vt:lpstr>
      <vt:lpstr>Проект 1 «Цифровая экосистема»</vt:lpstr>
      <vt:lpstr>География присутсвия АО "Солид Банк" и зона обслуживания Камчатского филиала</vt:lpstr>
      <vt:lpstr>Проект 2 «Скоринг на основе Big Data и ML»</vt:lpstr>
      <vt:lpstr>Презентация PowerPoint</vt:lpstr>
      <vt:lpstr> Проект 2 - «Скоринг на основе Big Data и ML» </vt:lpstr>
      <vt:lpstr>Календарный план - график реализации инвестиционных проектов </vt:lpstr>
      <vt:lpstr>Экономическая эффективность</vt:lpstr>
      <vt:lpstr>Прогноз ключевых показателей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Екатерина Бровкина</cp:lastModifiedBy>
  <cp:revision>455</cp:revision>
  <dcterms:created xsi:type="dcterms:W3CDTF">2026-06-08T08:20:00Z</dcterms:created>
  <dcterms:modified xsi:type="dcterms:W3CDTF">2026-06-18T23:00:43Z</dcterms:modified>
</cp:coreProperties>
</file>