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Masters/slideMaster85.xml" ContentType="application/vnd.openxmlformats-officedocument.presentationml.slideMaster+xml"/>
  <Override PartName="/ppt/slideMasters/slideMaster86.xml" ContentType="application/vnd.openxmlformats-officedocument.presentationml.slideMaster+xml"/>
  <Override PartName="/ppt/slideMasters/slideMaster87.xml" ContentType="application/vnd.openxmlformats-officedocument.presentationml.slideMaster+xml"/>
  <Override PartName="/ppt/slideMasters/slideMaster88.xml" ContentType="application/vnd.openxmlformats-officedocument.presentationml.slideMaster+xml"/>
  <Override PartName="/ppt/slideMasters/slideMaster89.xml" ContentType="application/vnd.openxmlformats-officedocument.presentationml.slideMaster+xml"/>
  <Override PartName="/ppt/slideMasters/slideMaster90.xml" ContentType="application/vnd.openxmlformats-officedocument.presentationml.slideMaster+xml"/>
  <Override PartName="/ppt/slideMasters/slideMaster91.xml" ContentType="application/vnd.openxmlformats-officedocument.presentationml.slideMaster+xml"/>
  <Override PartName="/ppt/slideMasters/slideMaster92.xml" ContentType="application/vnd.openxmlformats-officedocument.presentationml.slideMaster+xml"/>
  <Override PartName="/ppt/slideMasters/slideMaster93.xml" ContentType="application/vnd.openxmlformats-officedocument.presentationml.slideMaster+xml"/>
  <Override PartName="/ppt/slideMasters/slideMaster94.xml" ContentType="application/vnd.openxmlformats-officedocument.presentationml.slideMaster+xml"/>
  <Override PartName="/ppt/slideMasters/slideMaster95.xml" ContentType="application/vnd.openxmlformats-officedocument.presentationml.slideMaster+xml"/>
  <Override PartName="/ppt/slideMasters/slideMaster96.xml" ContentType="application/vnd.openxmlformats-officedocument.presentationml.slideMaster+xml"/>
  <Override PartName="/ppt/slideMasters/slideMaster97.xml" ContentType="application/vnd.openxmlformats-officedocument.presentationml.slideMaster+xml"/>
  <Override PartName="/ppt/slideMasters/slideMaster98.xml" ContentType="application/vnd.openxmlformats-officedocument.presentationml.slideMaster+xml"/>
  <Override PartName="/ppt/slideMasters/slideMaster99.xml" ContentType="application/vnd.openxmlformats-officedocument.presentationml.slideMaster+xml"/>
  <Override PartName="/ppt/slideMasters/slideMaster100.xml" ContentType="application/vnd.openxmlformats-officedocument.presentationml.slideMaster+xml"/>
  <Override PartName="/ppt/slideMasters/slideMaster101.xml" ContentType="application/vnd.openxmlformats-officedocument.presentationml.slideMaster+xml"/>
  <Override PartName="/ppt/slideMasters/slideMaster102.xml" ContentType="application/vnd.openxmlformats-officedocument.presentationml.slideMaster+xml"/>
  <Override PartName="/ppt/slideMasters/slideMaster103.xml" ContentType="application/vnd.openxmlformats-officedocument.presentationml.slideMaster+xml"/>
  <Override PartName="/ppt/slideMasters/slideMaster104.xml" ContentType="application/vnd.openxmlformats-officedocument.presentationml.slideMaster+xml"/>
  <Override PartName="/ppt/slideMasters/slideMaster105.xml" ContentType="application/vnd.openxmlformats-officedocument.presentationml.slideMaster+xml"/>
  <Override PartName="/ppt/slideMasters/slideMaster106.xml" ContentType="application/vnd.openxmlformats-officedocument.presentationml.slideMaster+xml"/>
  <Override PartName="/ppt/slideMasters/slideMaster107.xml" ContentType="application/vnd.openxmlformats-officedocument.presentationml.slideMaster+xml"/>
  <Override PartName="/ppt/slideMasters/slideMaster108.xml" ContentType="application/vnd.openxmlformats-officedocument.presentationml.slideMaster+xml"/>
  <Override PartName="/ppt/slideMasters/slideMaster109.xml" ContentType="application/vnd.openxmlformats-officedocument.presentationml.slideMaster+xml"/>
  <Override PartName="/ppt/slideMasters/slideMaster110.xml" ContentType="application/vnd.openxmlformats-officedocument.presentationml.slideMaster+xml"/>
  <Override PartName="/ppt/slideMasters/slideMaster111.xml" ContentType="application/vnd.openxmlformats-officedocument.presentationml.slideMaster+xml"/>
  <Override PartName="/ppt/slideMasters/slideMaster112.xml" ContentType="application/vnd.openxmlformats-officedocument.presentationml.slideMaster+xml"/>
  <Override PartName="/ppt/slideMasters/slideMaster113.xml" ContentType="application/vnd.openxmlformats-officedocument.presentationml.slideMaster+xml"/>
  <Override PartName="/ppt/slideMasters/slideMaster114.xml" ContentType="application/vnd.openxmlformats-officedocument.presentationml.slideMaster+xml"/>
  <Override PartName="/ppt/slideMasters/slideMaster115.xml" ContentType="application/vnd.openxmlformats-officedocument.presentationml.slideMaster+xml"/>
  <Override PartName="/ppt/slideMasters/slideMaster116.xml" ContentType="application/vnd.openxmlformats-officedocument.presentationml.slideMaster+xml"/>
  <Override PartName="/ppt/slideMasters/slideMaster117.xml" ContentType="application/vnd.openxmlformats-officedocument.presentationml.slideMaster+xml"/>
  <Override PartName="/ppt/slideMasters/slideMaster118.xml" ContentType="application/vnd.openxmlformats-officedocument.presentationml.slideMaster+xml"/>
  <Override PartName="/ppt/slideMasters/slideMaster119.xml" ContentType="application/vnd.openxmlformats-officedocument.presentationml.slideMaster+xml"/>
  <Override PartName="/ppt/slideMasters/slideMaster120.xml" ContentType="application/vnd.openxmlformats-officedocument.presentationml.slideMaster+xml"/>
  <Override PartName="/ppt/slideMasters/slideMaster121.xml" ContentType="application/vnd.openxmlformats-officedocument.presentationml.slideMaster+xml"/>
  <Override PartName="/ppt/slideMasters/slideMaster122.xml" ContentType="application/vnd.openxmlformats-officedocument.presentationml.slideMaster+xml"/>
  <Override PartName="/ppt/slideMasters/slideMaster123.xml" ContentType="application/vnd.openxmlformats-officedocument.presentationml.slideMaster+xml"/>
  <Override PartName="/ppt/slideMasters/slideMaster124.xml" ContentType="application/vnd.openxmlformats-officedocument.presentationml.slideMaster+xml"/>
  <Override PartName="/ppt/slideMasters/slideMaster125.xml" ContentType="application/vnd.openxmlformats-officedocument.presentationml.slideMaster+xml"/>
  <Override PartName="/ppt/slideMasters/slideMaster126.xml" ContentType="application/vnd.openxmlformats-officedocument.presentationml.slideMaster+xml"/>
  <Override PartName="/ppt/slideMasters/slideMaster127.xml" ContentType="application/vnd.openxmlformats-officedocument.presentationml.slideMaster+xml"/>
  <Override PartName="/ppt/slideMasters/slideMaster128.xml" ContentType="application/vnd.openxmlformats-officedocument.presentationml.slideMaster+xml"/>
  <Override PartName="/ppt/slideMasters/slideMaster129.xml" ContentType="application/vnd.openxmlformats-officedocument.presentationml.slideMaster+xml"/>
  <Override PartName="/ppt/slideMasters/slideMaster130.xml" ContentType="application/vnd.openxmlformats-officedocument.presentationml.slideMaster+xml"/>
  <Override PartName="/ppt/slideMasters/slideMaster131.xml" ContentType="application/vnd.openxmlformats-officedocument.presentationml.slideMaster+xml"/>
  <Override PartName="/ppt/slideMasters/slideMaster132.xml" ContentType="application/vnd.openxmlformats-officedocument.presentationml.slideMaster+xml"/>
  <Override PartName="/ppt/slideMasters/slideMaster133.xml" ContentType="application/vnd.openxmlformats-officedocument.presentationml.slideMaster+xml"/>
  <Override PartName="/ppt/slideMasters/slideMaster134.xml" ContentType="application/vnd.openxmlformats-officedocument.presentationml.slideMaster+xml"/>
  <Override PartName="/ppt/slideMasters/slideMaster135.xml" ContentType="application/vnd.openxmlformats-officedocument.presentationml.slideMaster+xml"/>
  <Override PartName="/ppt/slideMasters/slideMaster136.xml" ContentType="application/vnd.openxmlformats-officedocument.presentationml.slideMaster+xml"/>
  <Override PartName="/ppt/slideMasters/slideMaster137.xml" ContentType="application/vnd.openxmlformats-officedocument.presentationml.slideMaster+xml"/>
  <Override PartName="/ppt/slideMasters/slideMaster138.xml" ContentType="application/vnd.openxmlformats-officedocument.presentationml.slideMaster+xml"/>
  <Override PartName="/ppt/slideMasters/slideMaster139.xml" ContentType="application/vnd.openxmlformats-officedocument.presentationml.slideMaster+xml"/>
  <Override PartName="/ppt/slideMasters/slideMaster140.xml" ContentType="application/vnd.openxmlformats-officedocument.presentationml.slideMaster+xml"/>
  <Override PartName="/ppt/slideMasters/slideMaster141.xml" ContentType="application/vnd.openxmlformats-officedocument.presentationml.slideMaster+xml"/>
  <Override PartName="/ppt/slideMasters/slideMaster142.xml" ContentType="application/vnd.openxmlformats-officedocument.presentationml.slideMaster+xml"/>
  <Override PartName="/ppt/slideMasters/slideMaster143.xml" ContentType="application/vnd.openxmlformats-officedocument.presentationml.slideMaster+xml"/>
  <Override PartName="/ppt/slideMasters/slideMaster144.xml" ContentType="application/vnd.openxmlformats-officedocument.presentationml.slideMaster+xml"/>
  <Override PartName="/ppt/slideMasters/slideMaster145.xml" ContentType="application/vnd.openxmlformats-officedocument.presentationml.slideMaster+xml"/>
  <Override PartName="/ppt/slideMasters/slideMaster146.xml" ContentType="application/vnd.openxmlformats-officedocument.presentationml.slideMaster+xml"/>
  <Override PartName="/ppt/slideMasters/slideMaster147.xml" ContentType="application/vnd.openxmlformats-officedocument.presentationml.slideMaster+xml"/>
  <Override PartName="/ppt/slideMasters/slideMaster148.xml" ContentType="application/vnd.openxmlformats-officedocument.presentationml.slideMaster+xml"/>
  <Override PartName="/ppt/slideMasters/slideMaster149.xml" ContentType="application/vnd.openxmlformats-officedocument.presentationml.slideMaster+xml"/>
  <Override PartName="/ppt/slideMasters/slideMaster150.xml" ContentType="application/vnd.openxmlformats-officedocument.presentationml.slideMaster+xml"/>
  <Override PartName="/ppt/slideMasters/slideMaster151.xml" ContentType="application/vnd.openxmlformats-officedocument.presentationml.slideMaster+xml"/>
  <Override PartName="/ppt/slideMasters/slideMaster152.xml" ContentType="application/vnd.openxmlformats-officedocument.presentationml.slideMaster+xml"/>
  <Override PartName="/ppt/slideMasters/slideMaster153.xml" ContentType="application/vnd.openxmlformats-officedocument.presentationml.slideMaster+xml"/>
  <Override PartName="/ppt/slideMasters/slideMaster154.xml" ContentType="application/vnd.openxmlformats-officedocument.presentationml.slideMaster+xml"/>
  <Override PartName="/ppt/slideMasters/slideMaster155.xml" ContentType="application/vnd.openxmlformats-officedocument.presentationml.slideMaster+xml"/>
  <Override PartName="/ppt/slideMasters/slideMaster156.xml" ContentType="application/vnd.openxmlformats-officedocument.presentationml.slideMaster+xml"/>
  <Override PartName="/ppt/slideMasters/slideMaster157.xml" ContentType="application/vnd.openxmlformats-officedocument.presentationml.slideMaster+xml"/>
  <Override PartName="/ppt/slideMasters/slideMaster158.xml" ContentType="application/vnd.openxmlformats-officedocument.presentationml.slideMaster+xml"/>
  <Override PartName="/ppt/slideMasters/slideMaster159.xml" ContentType="application/vnd.openxmlformats-officedocument.presentationml.slideMaster+xml"/>
  <Override PartName="/ppt/slideMasters/slideMaster160.xml" ContentType="application/vnd.openxmlformats-officedocument.presentationml.slideMaster+xml"/>
  <Override PartName="/ppt/slideMasters/slideMaster161.xml" ContentType="application/vnd.openxmlformats-officedocument.presentationml.slideMaster+xml"/>
  <Override PartName="/ppt/slideMasters/slideMaster162.xml" ContentType="application/vnd.openxmlformats-officedocument.presentationml.slideMaster+xml"/>
  <Override PartName="/ppt/slideMasters/slideMaster163.xml" ContentType="application/vnd.openxmlformats-officedocument.presentationml.slideMaster+xml"/>
  <Override PartName="/ppt/slideMasters/slideMaster164.xml" ContentType="application/vnd.openxmlformats-officedocument.presentationml.slideMaster+xml"/>
  <Override PartName="/ppt/slideMasters/slideMaster165.xml" ContentType="application/vnd.openxmlformats-officedocument.presentationml.slideMaster+xml"/>
  <Override PartName="/ppt/slideMasters/slideMaster166.xml" ContentType="application/vnd.openxmlformats-officedocument.presentationml.slideMaster+xml"/>
  <Override PartName="/ppt/slideMasters/slideMaster167.xml" ContentType="application/vnd.openxmlformats-officedocument.presentationml.slideMaster+xml"/>
  <Override PartName="/ppt/slideMasters/slideMaster168.xml" ContentType="application/vnd.openxmlformats-officedocument.presentationml.slideMaster+xml"/>
  <Override PartName="/ppt/slideMasters/slideMaster169.xml" ContentType="application/vnd.openxmlformats-officedocument.presentationml.slideMaster+xml"/>
  <Override PartName="/ppt/slideMasters/slideMaster170.xml" ContentType="application/vnd.openxmlformats-officedocument.presentationml.slideMaster+xml"/>
  <Override PartName="/ppt/slideMasters/slideMaster171.xml" ContentType="application/vnd.openxmlformats-officedocument.presentationml.slideMaster+xml"/>
  <Override PartName="/ppt/slideMasters/slideMaster172.xml" ContentType="application/vnd.openxmlformats-officedocument.presentationml.slideMaster+xml"/>
  <Override PartName="/ppt/slideMasters/slideMaster173.xml" ContentType="application/vnd.openxmlformats-officedocument.presentationml.slideMaster+xml"/>
  <Override PartName="/ppt/slideMasters/slideMaster174.xml" ContentType="application/vnd.openxmlformats-officedocument.presentationml.slideMaster+xml"/>
  <Override PartName="/ppt/slideMasters/slideMaster175.xml" ContentType="application/vnd.openxmlformats-officedocument.presentationml.slideMaster+xml"/>
  <Override PartName="/ppt/slideMasters/slideMaster176.xml" ContentType="application/vnd.openxmlformats-officedocument.presentationml.slideMaster+xml"/>
  <Override PartName="/ppt/slideMasters/slideMaster177.xml" ContentType="application/vnd.openxmlformats-officedocument.presentationml.slideMaster+xml"/>
  <Override PartName="/ppt/slideMasters/slideMaster178.xml" ContentType="application/vnd.openxmlformats-officedocument.presentationml.slideMaster+xml"/>
  <Override PartName="/ppt/slideMasters/slideMaster179.xml" ContentType="application/vnd.openxmlformats-officedocument.presentationml.slideMaster+xml"/>
  <Override PartName="/ppt/slideMasters/slideMaster180.xml" ContentType="application/vnd.openxmlformats-officedocument.presentationml.slideMaster+xml"/>
  <Override PartName="/ppt/slideMasters/slideMaster18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slideLayouts/slideLayout12.xml" ContentType="application/vnd.openxmlformats-officedocument.presentationml.slideLayout+xml"/>
  <Override PartName="/ppt/theme/theme10.xml" ContentType="application/vnd.openxmlformats-officedocument.theme+xml"/>
  <Override PartName="/ppt/slideLayouts/slideLayout13.xml" ContentType="application/vnd.openxmlformats-officedocument.presentationml.slideLayout+xml"/>
  <Override PartName="/ppt/theme/theme11.xml" ContentType="application/vnd.openxmlformats-officedocument.theme+xml"/>
  <Override PartName="/ppt/slideLayouts/slideLayout14.xml" ContentType="application/vnd.openxmlformats-officedocument.presentationml.slideLayout+xml"/>
  <Override PartName="/ppt/theme/theme12.xml" ContentType="application/vnd.openxmlformats-officedocument.theme+xml"/>
  <Override PartName="/ppt/slideLayouts/slideLayout15.xml" ContentType="application/vnd.openxmlformats-officedocument.presentationml.slideLayout+xml"/>
  <Override PartName="/ppt/theme/theme13.xml" ContentType="application/vnd.openxmlformats-officedocument.theme+xml"/>
  <Override PartName="/ppt/slideLayouts/slideLayout16.xml" ContentType="application/vnd.openxmlformats-officedocument.presentationml.slideLayout+xml"/>
  <Override PartName="/ppt/theme/theme14.xml" ContentType="application/vnd.openxmlformats-officedocument.theme+xml"/>
  <Override PartName="/ppt/slideLayouts/slideLayout17.xml" ContentType="application/vnd.openxmlformats-officedocument.presentationml.slideLayout+xml"/>
  <Override PartName="/ppt/theme/theme15.xml" ContentType="application/vnd.openxmlformats-officedocument.theme+xml"/>
  <Override PartName="/ppt/slideLayouts/slideLayout18.xml" ContentType="application/vnd.openxmlformats-officedocument.presentationml.slideLayout+xml"/>
  <Override PartName="/ppt/theme/theme16.xml" ContentType="application/vnd.openxmlformats-officedocument.theme+xml"/>
  <Override PartName="/ppt/slideLayouts/slideLayout19.xml" ContentType="application/vnd.openxmlformats-officedocument.presentationml.slideLayout+xml"/>
  <Override PartName="/ppt/theme/theme17.xml" ContentType="application/vnd.openxmlformats-officedocument.theme+xml"/>
  <Override PartName="/ppt/slideLayouts/slideLayout20.xml" ContentType="application/vnd.openxmlformats-officedocument.presentationml.slideLayout+xml"/>
  <Override PartName="/ppt/theme/theme18.xml" ContentType="application/vnd.openxmlformats-officedocument.theme+xml"/>
  <Override PartName="/ppt/slideLayouts/slideLayout21.xml" ContentType="application/vnd.openxmlformats-officedocument.presentationml.slideLayout+xml"/>
  <Override PartName="/ppt/theme/theme19.xml" ContentType="application/vnd.openxmlformats-officedocument.theme+xml"/>
  <Override PartName="/ppt/slideLayouts/slideLayout22.xml" ContentType="application/vnd.openxmlformats-officedocument.presentationml.slideLayout+xml"/>
  <Override PartName="/ppt/theme/theme20.xml" ContentType="application/vnd.openxmlformats-officedocument.theme+xml"/>
  <Override PartName="/ppt/slideLayouts/slideLayout23.xml" ContentType="application/vnd.openxmlformats-officedocument.presentationml.slideLayout+xml"/>
  <Override PartName="/ppt/theme/theme21.xml" ContentType="application/vnd.openxmlformats-officedocument.theme+xml"/>
  <Override PartName="/ppt/slideLayouts/slideLayout24.xml" ContentType="application/vnd.openxmlformats-officedocument.presentationml.slideLayout+xml"/>
  <Override PartName="/ppt/theme/theme22.xml" ContentType="application/vnd.openxmlformats-officedocument.theme+xml"/>
  <Override PartName="/ppt/slideLayouts/slideLayout25.xml" ContentType="application/vnd.openxmlformats-officedocument.presentationml.slideLayout+xml"/>
  <Override PartName="/ppt/theme/theme23.xml" ContentType="application/vnd.openxmlformats-officedocument.theme+xml"/>
  <Override PartName="/ppt/slideLayouts/slideLayout26.xml" ContentType="application/vnd.openxmlformats-officedocument.presentationml.slideLayout+xml"/>
  <Override PartName="/ppt/theme/theme24.xml" ContentType="application/vnd.openxmlformats-officedocument.theme+xml"/>
  <Override PartName="/ppt/slideLayouts/slideLayout27.xml" ContentType="application/vnd.openxmlformats-officedocument.presentationml.slideLayout+xml"/>
  <Override PartName="/ppt/theme/theme25.xml" ContentType="application/vnd.openxmlformats-officedocument.theme+xml"/>
  <Override PartName="/ppt/slideLayouts/slideLayout28.xml" ContentType="application/vnd.openxmlformats-officedocument.presentationml.slideLayout+xml"/>
  <Override PartName="/ppt/theme/theme26.xml" ContentType="application/vnd.openxmlformats-officedocument.theme+xml"/>
  <Override PartName="/ppt/slideLayouts/slideLayout29.xml" ContentType="application/vnd.openxmlformats-officedocument.presentationml.slideLayout+xml"/>
  <Override PartName="/ppt/theme/theme27.xml" ContentType="application/vnd.openxmlformats-officedocument.theme+xml"/>
  <Override PartName="/ppt/slideLayouts/slideLayout30.xml" ContentType="application/vnd.openxmlformats-officedocument.presentationml.slideLayout+xml"/>
  <Override PartName="/ppt/theme/theme28.xml" ContentType="application/vnd.openxmlformats-officedocument.theme+xml"/>
  <Override PartName="/ppt/slideLayouts/slideLayout31.xml" ContentType="application/vnd.openxmlformats-officedocument.presentationml.slideLayout+xml"/>
  <Override PartName="/ppt/theme/theme29.xml" ContentType="application/vnd.openxmlformats-officedocument.theme+xml"/>
  <Override PartName="/ppt/slideLayouts/slideLayout32.xml" ContentType="application/vnd.openxmlformats-officedocument.presentationml.slideLayout+xml"/>
  <Override PartName="/ppt/theme/theme30.xml" ContentType="application/vnd.openxmlformats-officedocument.theme+xml"/>
  <Override PartName="/ppt/slideLayouts/slideLayout33.xml" ContentType="application/vnd.openxmlformats-officedocument.presentationml.slideLayout+xml"/>
  <Override PartName="/ppt/theme/theme31.xml" ContentType="application/vnd.openxmlformats-officedocument.theme+xml"/>
  <Override PartName="/ppt/slideLayouts/slideLayout34.xml" ContentType="application/vnd.openxmlformats-officedocument.presentationml.slideLayout+xml"/>
  <Override PartName="/ppt/theme/theme32.xml" ContentType="application/vnd.openxmlformats-officedocument.theme+xml"/>
  <Override PartName="/ppt/slideLayouts/slideLayout35.xml" ContentType="application/vnd.openxmlformats-officedocument.presentationml.slideLayout+xml"/>
  <Override PartName="/ppt/theme/theme33.xml" ContentType="application/vnd.openxmlformats-officedocument.theme+xml"/>
  <Override PartName="/ppt/slideLayouts/slideLayout36.xml" ContentType="application/vnd.openxmlformats-officedocument.presentationml.slideLayout+xml"/>
  <Override PartName="/ppt/theme/theme34.xml" ContentType="application/vnd.openxmlformats-officedocument.theme+xml"/>
  <Override PartName="/ppt/slideLayouts/slideLayout37.xml" ContentType="application/vnd.openxmlformats-officedocument.presentationml.slideLayout+xml"/>
  <Override PartName="/ppt/theme/theme35.xml" ContentType="application/vnd.openxmlformats-officedocument.theme+xml"/>
  <Override PartName="/ppt/slideLayouts/slideLayout38.xml" ContentType="application/vnd.openxmlformats-officedocument.presentationml.slideLayout+xml"/>
  <Override PartName="/ppt/theme/theme36.xml" ContentType="application/vnd.openxmlformats-officedocument.theme+xml"/>
  <Override PartName="/ppt/slideLayouts/slideLayout39.xml" ContentType="application/vnd.openxmlformats-officedocument.presentationml.slideLayout+xml"/>
  <Override PartName="/ppt/theme/theme37.xml" ContentType="application/vnd.openxmlformats-officedocument.theme+xml"/>
  <Override PartName="/ppt/slideLayouts/slideLayout40.xml" ContentType="application/vnd.openxmlformats-officedocument.presentationml.slideLayout+xml"/>
  <Override PartName="/ppt/theme/theme38.xml" ContentType="application/vnd.openxmlformats-officedocument.theme+xml"/>
  <Override PartName="/ppt/slideLayouts/slideLayout41.xml" ContentType="application/vnd.openxmlformats-officedocument.presentationml.slideLayout+xml"/>
  <Override PartName="/ppt/theme/theme39.xml" ContentType="application/vnd.openxmlformats-officedocument.theme+xml"/>
  <Override PartName="/ppt/slideLayouts/slideLayout42.xml" ContentType="application/vnd.openxmlformats-officedocument.presentationml.slideLayout+xml"/>
  <Override PartName="/ppt/theme/theme40.xml" ContentType="application/vnd.openxmlformats-officedocument.theme+xml"/>
  <Override PartName="/ppt/slideLayouts/slideLayout43.xml" ContentType="application/vnd.openxmlformats-officedocument.presentationml.slideLayout+xml"/>
  <Override PartName="/ppt/theme/theme41.xml" ContentType="application/vnd.openxmlformats-officedocument.theme+xml"/>
  <Override PartName="/ppt/slideLayouts/slideLayout44.xml" ContentType="application/vnd.openxmlformats-officedocument.presentationml.slideLayout+xml"/>
  <Override PartName="/ppt/theme/theme42.xml" ContentType="application/vnd.openxmlformats-officedocument.theme+xml"/>
  <Override PartName="/ppt/slideLayouts/slideLayout45.xml" ContentType="application/vnd.openxmlformats-officedocument.presentationml.slideLayout+xml"/>
  <Override PartName="/ppt/theme/theme43.xml" ContentType="application/vnd.openxmlformats-officedocument.theme+xml"/>
  <Override PartName="/ppt/slideLayouts/slideLayout46.xml" ContentType="application/vnd.openxmlformats-officedocument.presentationml.slideLayout+xml"/>
  <Override PartName="/ppt/theme/theme44.xml" ContentType="application/vnd.openxmlformats-officedocument.theme+xml"/>
  <Override PartName="/ppt/slideLayouts/slideLayout47.xml" ContentType="application/vnd.openxmlformats-officedocument.presentationml.slideLayout+xml"/>
  <Override PartName="/ppt/theme/theme45.xml" ContentType="application/vnd.openxmlformats-officedocument.theme+xml"/>
  <Override PartName="/ppt/slideLayouts/slideLayout48.xml" ContentType="application/vnd.openxmlformats-officedocument.presentationml.slideLayout+xml"/>
  <Override PartName="/ppt/theme/theme46.xml" ContentType="application/vnd.openxmlformats-officedocument.theme+xml"/>
  <Override PartName="/ppt/slideLayouts/slideLayout49.xml" ContentType="application/vnd.openxmlformats-officedocument.presentationml.slideLayout+xml"/>
  <Override PartName="/ppt/theme/theme47.xml" ContentType="application/vnd.openxmlformats-officedocument.theme+xml"/>
  <Override PartName="/ppt/slideLayouts/slideLayout50.xml" ContentType="application/vnd.openxmlformats-officedocument.presentationml.slideLayout+xml"/>
  <Override PartName="/ppt/theme/theme48.xml" ContentType="application/vnd.openxmlformats-officedocument.theme+xml"/>
  <Override PartName="/ppt/slideLayouts/slideLayout51.xml" ContentType="application/vnd.openxmlformats-officedocument.presentationml.slideLayout+xml"/>
  <Override PartName="/ppt/theme/theme49.xml" ContentType="application/vnd.openxmlformats-officedocument.theme+xml"/>
  <Override PartName="/ppt/slideLayouts/slideLayout52.xml" ContentType="application/vnd.openxmlformats-officedocument.presentationml.slideLayout+xml"/>
  <Override PartName="/ppt/theme/theme50.xml" ContentType="application/vnd.openxmlformats-officedocument.theme+xml"/>
  <Override PartName="/ppt/slideLayouts/slideLayout53.xml" ContentType="application/vnd.openxmlformats-officedocument.presentationml.slideLayout+xml"/>
  <Override PartName="/ppt/theme/theme51.xml" ContentType="application/vnd.openxmlformats-officedocument.theme+xml"/>
  <Override PartName="/ppt/slideLayouts/slideLayout54.xml" ContentType="application/vnd.openxmlformats-officedocument.presentationml.slideLayout+xml"/>
  <Override PartName="/ppt/theme/theme52.xml" ContentType="application/vnd.openxmlformats-officedocument.theme+xml"/>
  <Override PartName="/ppt/slideLayouts/slideLayout55.xml" ContentType="application/vnd.openxmlformats-officedocument.presentationml.slideLayout+xml"/>
  <Override PartName="/ppt/theme/theme53.xml" ContentType="application/vnd.openxmlformats-officedocument.theme+xml"/>
  <Override PartName="/ppt/slideLayouts/slideLayout56.xml" ContentType="application/vnd.openxmlformats-officedocument.presentationml.slideLayout+xml"/>
  <Override PartName="/ppt/theme/theme54.xml" ContentType="application/vnd.openxmlformats-officedocument.theme+xml"/>
  <Override PartName="/ppt/slideLayouts/slideLayout57.xml" ContentType="application/vnd.openxmlformats-officedocument.presentationml.slideLayout+xml"/>
  <Override PartName="/ppt/theme/theme55.xml" ContentType="application/vnd.openxmlformats-officedocument.theme+xml"/>
  <Override PartName="/ppt/slideLayouts/slideLayout58.xml" ContentType="application/vnd.openxmlformats-officedocument.presentationml.slideLayout+xml"/>
  <Override PartName="/ppt/theme/theme56.xml" ContentType="application/vnd.openxmlformats-officedocument.theme+xml"/>
  <Override PartName="/ppt/slideLayouts/slideLayout59.xml" ContentType="application/vnd.openxmlformats-officedocument.presentationml.slideLayout+xml"/>
  <Override PartName="/ppt/theme/theme57.xml" ContentType="application/vnd.openxmlformats-officedocument.theme+xml"/>
  <Override PartName="/ppt/slideLayouts/slideLayout60.xml" ContentType="application/vnd.openxmlformats-officedocument.presentationml.slideLayout+xml"/>
  <Override PartName="/ppt/theme/theme58.xml" ContentType="application/vnd.openxmlformats-officedocument.theme+xml"/>
  <Override PartName="/ppt/slideLayouts/slideLayout61.xml" ContentType="application/vnd.openxmlformats-officedocument.presentationml.slideLayout+xml"/>
  <Override PartName="/ppt/theme/theme59.xml" ContentType="application/vnd.openxmlformats-officedocument.theme+xml"/>
  <Override PartName="/ppt/slideLayouts/slideLayout62.xml" ContentType="application/vnd.openxmlformats-officedocument.presentationml.slideLayout+xml"/>
  <Override PartName="/ppt/theme/theme60.xml" ContentType="application/vnd.openxmlformats-officedocument.theme+xml"/>
  <Override PartName="/ppt/slideLayouts/slideLayout63.xml" ContentType="application/vnd.openxmlformats-officedocument.presentationml.slideLayout+xml"/>
  <Override PartName="/ppt/theme/theme61.xml" ContentType="application/vnd.openxmlformats-officedocument.theme+xml"/>
  <Override PartName="/ppt/slideLayouts/slideLayout64.xml" ContentType="application/vnd.openxmlformats-officedocument.presentationml.slideLayout+xml"/>
  <Override PartName="/ppt/theme/theme62.xml" ContentType="application/vnd.openxmlformats-officedocument.theme+xml"/>
  <Override PartName="/ppt/slideLayouts/slideLayout65.xml" ContentType="application/vnd.openxmlformats-officedocument.presentationml.slideLayout+xml"/>
  <Override PartName="/ppt/theme/theme63.xml" ContentType="application/vnd.openxmlformats-officedocument.theme+xml"/>
  <Override PartName="/ppt/slideLayouts/slideLayout66.xml" ContentType="application/vnd.openxmlformats-officedocument.presentationml.slideLayout+xml"/>
  <Override PartName="/ppt/theme/theme6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5.xml" ContentType="application/vnd.openxmlformats-officedocument.theme+xml"/>
  <Override PartName="/ppt/slideLayouts/slideLayout70.xml" ContentType="application/vnd.openxmlformats-officedocument.presentationml.slideLayout+xml"/>
  <Override PartName="/ppt/theme/theme66.xml" ContentType="application/vnd.openxmlformats-officedocument.theme+xml"/>
  <Override PartName="/ppt/slideLayouts/slideLayout71.xml" ContentType="application/vnd.openxmlformats-officedocument.presentationml.slideLayout+xml"/>
  <Override PartName="/ppt/theme/theme67.xml" ContentType="application/vnd.openxmlformats-officedocument.theme+xml"/>
  <Override PartName="/ppt/slideLayouts/slideLayout72.xml" ContentType="application/vnd.openxmlformats-officedocument.presentationml.slideLayout+xml"/>
  <Override PartName="/ppt/theme/theme68.xml" ContentType="application/vnd.openxmlformats-officedocument.theme+xml"/>
  <Override PartName="/ppt/slideLayouts/slideLayout73.xml" ContentType="application/vnd.openxmlformats-officedocument.presentationml.slideLayout+xml"/>
  <Override PartName="/ppt/theme/theme69.xml" ContentType="application/vnd.openxmlformats-officedocument.theme+xml"/>
  <Override PartName="/ppt/slideLayouts/slideLayout74.xml" ContentType="application/vnd.openxmlformats-officedocument.presentationml.slideLayout+xml"/>
  <Override PartName="/ppt/theme/theme70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1.xml" ContentType="application/vnd.openxmlformats-officedocument.theme+xml"/>
  <Override PartName="/ppt/slideLayouts/slideLayout78.xml" ContentType="application/vnd.openxmlformats-officedocument.presentationml.slideLayout+xml"/>
  <Override PartName="/ppt/theme/theme72.xml" ContentType="application/vnd.openxmlformats-officedocument.theme+xml"/>
  <Override PartName="/ppt/slideLayouts/slideLayout79.xml" ContentType="application/vnd.openxmlformats-officedocument.presentationml.slideLayout+xml"/>
  <Override PartName="/ppt/theme/theme73.xml" ContentType="application/vnd.openxmlformats-officedocument.theme+xml"/>
  <Override PartName="/ppt/slideLayouts/slideLayout80.xml" ContentType="application/vnd.openxmlformats-officedocument.presentationml.slideLayout+xml"/>
  <Override PartName="/ppt/theme/theme74.xml" ContentType="application/vnd.openxmlformats-officedocument.theme+xml"/>
  <Override PartName="/ppt/slideLayouts/slideLayout81.xml" ContentType="application/vnd.openxmlformats-officedocument.presentationml.slideLayout+xml"/>
  <Override PartName="/ppt/theme/theme75.xml" ContentType="application/vnd.openxmlformats-officedocument.theme+xml"/>
  <Override PartName="/ppt/slideLayouts/slideLayout82.xml" ContentType="application/vnd.openxmlformats-officedocument.presentationml.slideLayout+xml"/>
  <Override PartName="/ppt/theme/theme76.xml" ContentType="application/vnd.openxmlformats-officedocument.theme+xml"/>
  <Override PartName="/ppt/slideLayouts/slideLayout83.xml" ContentType="application/vnd.openxmlformats-officedocument.presentationml.slideLayout+xml"/>
  <Override PartName="/ppt/theme/theme77.xml" ContentType="application/vnd.openxmlformats-officedocument.theme+xml"/>
  <Override PartName="/ppt/slideLayouts/slideLayout84.xml" ContentType="application/vnd.openxmlformats-officedocument.presentationml.slideLayout+xml"/>
  <Override PartName="/ppt/theme/theme78.xml" ContentType="application/vnd.openxmlformats-officedocument.theme+xml"/>
  <Override PartName="/ppt/slideLayouts/slideLayout85.xml" ContentType="application/vnd.openxmlformats-officedocument.presentationml.slideLayout+xml"/>
  <Override PartName="/ppt/theme/theme79.xml" ContentType="application/vnd.openxmlformats-officedocument.theme+xml"/>
  <Override PartName="/ppt/slideLayouts/slideLayout86.xml" ContentType="application/vnd.openxmlformats-officedocument.presentationml.slideLayout+xml"/>
  <Override PartName="/ppt/theme/theme80.xml" ContentType="application/vnd.openxmlformats-officedocument.theme+xml"/>
  <Override PartName="/ppt/slideLayouts/slideLayout87.xml" ContentType="application/vnd.openxmlformats-officedocument.presentationml.slideLayout+xml"/>
  <Override PartName="/ppt/theme/theme81.xml" ContentType="application/vnd.openxmlformats-officedocument.theme+xml"/>
  <Override PartName="/ppt/slideLayouts/slideLayout88.xml" ContentType="application/vnd.openxmlformats-officedocument.presentationml.slideLayout+xml"/>
  <Override PartName="/ppt/theme/theme82.xml" ContentType="application/vnd.openxmlformats-officedocument.theme+xml"/>
  <Override PartName="/ppt/slideLayouts/slideLayout89.xml" ContentType="application/vnd.openxmlformats-officedocument.presentationml.slideLayout+xml"/>
  <Override PartName="/ppt/theme/theme83.xml" ContentType="application/vnd.openxmlformats-officedocument.theme+xml"/>
  <Override PartName="/ppt/slideLayouts/slideLayout90.xml" ContentType="application/vnd.openxmlformats-officedocument.presentationml.slideLayout+xml"/>
  <Override PartName="/ppt/theme/theme84.xml" ContentType="application/vnd.openxmlformats-officedocument.theme+xml"/>
  <Override PartName="/ppt/slideLayouts/slideLayout91.xml" ContentType="application/vnd.openxmlformats-officedocument.presentationml.slideLayout+xml"/>
  <Override PartName="/ppt/theme/theme85.xml" ContentType="application/vnd.openxmlformats-officedocument.theme+xml"/>
  <Override PartName="/ppt/slideLayouts/slideLayout92.xml" ContentType="application/vnd.openxmlformats-officedocument.presentationml.slideLayout+xml"/>
  <Override PartName="/ppt/theme/theme86.xml" ContentType="application/vnd.openxmlformats-officedocument.theme+xml"/>
  <Override PartName="/ppt/slideLayouts/slideLayout93.xml" ContentType="application/vnd.openxmlformats-officedocument.presentationml.slideLayout+xml"/>
  <Override PartName="/ppt/theme/theme87.xml" ContentType="application/vnd.openxmlformats-officedocument.theme+xml"/>
  <Override PartName="/ppt/slideLayouts/slideLayout94.xml" ContentType="application/vnd.openxmlformats-officedocument.presentationml.slideLayout+xml"/>
  <Override PartName="/ppt/theme/theme88.xml" ContentType="application/vnd.openxmlformats-officedocument.theme+xml"/>
  <Override PartName="/ppt/slideLayouts/slideLayout95.xml" ContentType="application/vnd.openxmlformats-officedocument.presentationml.slideLayout+xml"/>
  <Override PartName="/ppt/theme/theme89.xml" ContentType="application/vnd.openxmlformats-officedocument.theme+xml"/>
  <Override PartName="/ppt/slideLayouts/slideLayout96.xml" ContentType="application/vnd.openxmlformats-officedocument.presentationml.slideLayout+xml"/>
  <Override PartName="/ppt/theme/theme90.xml" ContentType="application/vnd.openxmlformats-officedocument.theme+xml"/>
  <Override PartName="/ppt/slideLayouts/slideLayout97.xml" ContentType="application/vnd.openxmlformats-officedocument.presentationml.slideLayout+xml"/>
  <Override PartName="/ppt/theme/theme91.xml" ContentType="application/vnd.openxmlformats-officedocument.theme+xml"/>
  <Override PartName="/ppt/slideLayouts/slideLayout98.xml" ContentType="application/vnd.openxmlformats-officedocument.presentationml.slideLayout+xml"/>
  <Override PartName="/ppt/theme/theme92.xml" ContentType="application/vnd.openxmlformats-officedocument.theme+xml"/>
  <Override PartName="/ppt/slideLayouts/slideLayout99.xml" ContentType="application/vnd.openxmlformats-officedocument.presentationml.slideLayout+xml"/>
  <Override PartName="/ppt/theme/theme93.xml" ContentType="application/vnd.openxmlformats-officedocument.theme+xml"/>
  <Override PartName="/ppt/slideLayouts/slideLayout100.xml" ContentType="application/vnd.openxmlformats-officedocument.presentationml.slideLayout+xml"/>
  <Override PartName="/ppt/theme/theme94.xml" ContentType="application/vnd.openxmlformats-officedocument.theme+xml"/>
  <Override PartName="/ppt/slideLayouts/slideLayout101.xml" ContentType="application/vnd.openxmlformats-officedocument.presentationml.slideLayout+xml"/>
  <Override PartName="/ppt/theme/theme95.xml" ContentType="application/vnd.openxmlformats-officedocument.theme+xml"/>
  <Override PartName="/ppt/slideLayouts/slideLayout102.xml" ContentType="application/vnd.openxmlformats-officedocument.presentationml.slideLayout+xml"/>
  <Override PartName="/ppt/theme/theme96.xml" ContentType="application/vnd.openxmlformats-officedocument.theme+xml"/>
  <Override PartName="/ppt/slideLayouts/slideLayout103.xml" ContentType="application/vnd.openxmlformats-officedocument.presentationml.slideLayout+xml"/>
  <Override PartName="/ppt/theme/theme97.xml" ContentType="application/vnd.openxmlformats-officedocument.theme+xml"/>
  <Override PartName="/ppt/slideLayouts/slideLayout104.xml" ContentType="application/vnd.openxmlformats-officedocument.presentationml.slideLayout+xml"/>
  <Override PartName="/ppt/theme/theme98.xml" ContentType="application/vnd.openxmlformats-officedocument.theme+xml"/>
  <Override PartName="/ppt/slideLayouts/slideLayout105.xml" ContentType="application/vnd.openxmlformats-officedocument.presentationml.slideLayout+xml"/>
  <Override PartName="/ppt/theme/theme99.xml" ContentType="application/vnd.openxmlformats-officedocument.theme+xml"/>
  <Override PartName="/ppt/slideLayouts/slideLayout106.xml" ContentType="application/vnd.openxmlformats-officedocument.presentationml.slideLayout+xml"/>
  <Override PartName="/ppt/theme/theme100.xml" ContentType="application/vnd.openxmlformats-officedocument.theme+xml"/>
  <Override PartName="/ppt/slideLayouts/slideLayout107.xml" ContentType="application/vnd.openxmlformats-officedocument.presentationml.slideLayout+xml"/>
  <Override PartName="/ppt/theme/theme101.xml" ContentType="application/vnd.openxmlformats-officedocument.theme+xml"/>
  <Override PartName="/ppt/slideLayouts/slideLayout108.xml" ContentType="application/vnd.openxmlformats-officedocument.presentationml.slideLayout+xml"/>
  <Override PartName="/ppt/theme/theme102.xml" ContentType="application/vnd.openxmlformats-officedocument.theme+xml"/>
  <Override PartName="/ppt/slideLayouts/slideLayout109.xml" ContentType="application/vnd.openxmlformats-officedocument.presentationml.slideLayout+xml"/>
  <Override PartName="/ppt/theme/theme103.xml" ContentType="application/vnd.openxmlformats-officedocument.theme+xml"/>
  <Override PartName="/ppt/slideLayouts/slideLayout110.xml" ContentType="application/vnd.openxmlformats-officedocument.presentationml.slideLayout+xml"/>
  <Override PartName="/ppt/theme/theme104.xml" ContentType="application/vnd.openxmlformats-officedocument.theme+xml"/>
  <Override PartName="/ppt/slideLayouts/slideLayout111.xml" ContentType="application/vnd.openxmlformats-officedocument.presentationml.slideLayout+xml"/>
  <Override PartName="/ppt/theme/theme105.xml" ContentType="application/vnd.openxmlformats-officedocument.theme+xml"/>
  <Override PartName="/ppt/slideLayouts/slideLayout112.xml" ContentType="application/vnd.openxmlformats-officedocument.presentationml.slideLayout+xml"/>
  <Override PartName="/ppt/theme/theme106.xml" ContentType="application/vnd.openxmlformats-officedocument.theme+xml"/>
  <Override PartName="/ppt/slideLayouts/slideLayout113.xml" ContentType="application/vnd.openxmlformats-officedocument.presentationml.slideLayout+xml"/>
  <Override PartName="/ppt/theme/theme107.xml" ContentType="application/vnd.openxmlformats-officedocument.theme+xml"/>
  <Override PartName="/ppt/slideLayouts/slideLayout114.xml" ContentType="application/vnd.openxmlformats-officedocument.presentationml.slideLayout+xml"/>
  <Override PartName="/ppt/theme/theme108.xml" ContentType="application/vnd.openxmlformats-officedocument.theme+xml"/>
  <Override PartName="/ppt/slideLayouts/slideLayout115.xml" ContentType="application/vnd.openxmlformats-officedocument.presentationml.slideLayout+xml"/>
  <Override PartName="/ppt/theme/theme109.xml" ContentType="application/vnd.openxmlformats-officedocument.theme+xml"/>
  <Override PartName="/ppt/slideLayouts/slideLayout116.xml" ContentType="application/vnd.openxmlformats-officedocument.presentationml.slideLayout+xml"/>
  <Override PartName="/ppt/theme/theme110.xml" ContentType="application/vnd.openxmlformats-officedocument.theme+xml"/>
  <Override PartName="/ppt/slideLayouts/slideLayout117.xml" ContentType="application/vnd.openxmlformats-officedocument.presentationml.slideLayout+xml"/>
  <Override PartName="/ppt/theme/theme111.xml" ContentType="application/vnd.openxmlformats-officedocument.theme+xml"/>
  <Override PartName="/ppt/slideLayouts/slideLayout118.xml" ContentType="application/vnd.openxmlformats-officedocument.presentationml.slideLayout+xml"/>
  <Override PartName="/ppt/theme/theme112.xml" ContentType="application/vnd.openxmlformats-officedocument.theme+xml"/>
  <Override PartName="/ppt/slideLayouts/slideLayout119.xml" ContentType="application/vnd.openxmlformats-officedocument.presentationml.slideLayout+xml"/>
  <Override PartName="/ppt/theme/theme113.xml" ContentType="application/vnd.openxmlformats-officedocument.theme+xml"/>
  <Override PartName="/ppt/slideLayouts/slideLayout120.xml" ContentType="application/vnd.openxmlformats-officedocument.presentationml.slideLayout+xml"/>
  <Override PartName="/ppt/theme/theme114.xml" ContentType="application/vnd.openxmlformats-officedocument.theme+xml"/>
  <Override PartName="/ppt/slideLayouts/slideLayout121.xml" ContentType="application/vnd.openxmlformats-officedocument.presentationml.slideLayout+xml"/>
  <Override PartName="/ppt/theme/theme115.xml" ContentType="application/vnd.openxmlformats-officedocument.theme+xml"/>
  <Override PartName="/ppt/slideLayouts/slideLayout122.xml" ContentType="application/vnd.openxmlformats-officedocument.presentationml.slideLayout+xml"/>
  <Override PartName="/ppt/theme/theme116.xml" ContentType="application/vnd.openxmlformats-officedocument.theme+xml"/>
  <Override PartName="/ppt/slideLayouts/slideLayout123.xml" ContentType="application/vnd.openxmlformats-officedocument.presentationml.slideLayout+xml"/>
  <Override PartName="/ppt/theme/theme117.xml" ContentType="application/vnd.openxmlformats-officedocument.theme+xml"/>
  <Override PartName="/ppt/slideLayouts/slideLayout124.xml" ContentType="application/vnd.openxmlformats-officedocument.presentationml.slideLayout+xml"/>
  <Override PartName="/ppt/theme/theme118.xml" ContentType="application/vnd.openxmlformats-officedocument.theme+xml"/>
  <Override PartName="/ppt/slideLayouts/slideLayout125.xml" ContentType="application/vnd.openxmlformats-officedocument.presentationml.slideLayout+xml"/>
  <Override PartName="/ppt/theme/theme119.xml" ContentType="application/vnd.openxmlformats-officedocument.theme+xml"/>
  <Override PartName="/ppt/slideLayouts/slideLayout126.xml" ContentType="application/vnd.openxmlformats-officedocument.presentationml.slideLayout+xml"/>
  <Override PartName="/ppt/theme/theme120.xml" ContentType="application/vnd.openxmlformats-officedocument.theme+xml"/>
  <Override PartName="/ppt/slideLayouts/slideLayout127.xml" ContentType="application/vnd.openxmlformats-officedocument.presentationml.slideLayout+xml"/>
  <Override PartName="/ppt/theme/theme121.xml" ContentType="application/vnd.openxmlformats-officedocument.theme+xml"/>
  <Override PartName="/ppt/slideLayouts/slideLayout128.xml" ContentType="application/vnd.openxmlformats-officedocument.presentationml.slideLayout+xml"/>
  <Override PartName="/ppt/theme/theme122.xml" ContentType="application/vnd.openxmlformats-officedocument.theme+xml"/>
  <Override PartName="/ppt/slideLayouts/slideLayout129.xml" ContentType="application/vnd.openxmlformats-officedocument.presentationml.slideLayout+xml"/>
  <Override PartName="/ppt/theme/theme123.xml" ContentType="application/vnd.openxmlformats-officedocument.theme+xml"/>
  <Override PartName="/ppt/slideLayouts/slideLayout130.xml" ContentType="application/vnd.openxmlformats-officedocument.presentationml.slideLayout+xml"/>
  <Override PartName="/ppt/theme/theme124.xml" ContentType="application/vnd.openxmlformats-officedocument.theme+xml"/>
  <Override PartName="/ppt/slideLayouts/slideLayout131.xml" ContentType="application/vnd.openxmlformats-officedocument.presentationml.slideLayout+xml"/>
  <Override PartName="/ppt/theme/theme125.xml" ContentType="application/vnd.openxmlformats-officedocument.theme+xml"/>
  <Override PartName="/ppt/slideLayouts/slideLayout132.xml" ContentType="application/vnd.openxmlformats-officedocument.presentationml.slideLayout+xml"/>
  <Override PartName="/ppt/theme/theme126.xml" ContentType="application/vnd.openxmlformats-officedocument.theme+xml"/>
  <Override PartName="/ppt/slideLayouts/slideLayout133.xml" ContentType="application/vnd.openxmlformats-officedocument.presentationml.slideLayout+xml"/>
  <Override PartName="/ppt/theme/theme127.xml" ContentType="application/vnd.openxmlformats-officedocument.theme+xml"/>
  <Override PartName="/ppt/slideLayouts/slideLayout134.xml" ContentType="application/vnd.openxmlformats-officedocument.presentationml.slideLayout+xml"/>
  <Override PartName="/ppt/theme/theme128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9.xml" ContentType="application/vnd.openxmlformats-officedocument.theme+xml"/>
  <Override PartName="/ppt/slideLayouts/slideLayout138.xml" ContentType="application/vnd.openxmlformats-officedocument.presentationml.slideLayout+xml"/>
  <Override PartName="/ppt/theme/theme130.xml" ContentType="application/vnd.openxmlformats-officedocument.theme+xml"/>
  <Override PartName="/ppt/slideLayouts/slideLayout139.xml" ContentType="application/vnd.openxmlformats-officedocument.presentationml.slideLayout+xml"/>
  <Override PartName="/ppt/theme/theme131.xml" ContentType="application/vnd.openxmlformats-officedocument.theme+xml"/>
  <Override PartName="/ppt/slideLayouts/slideLayout140.xml" ContentType="application/vnd.openxmlformats-officedocument.presentationml.slideLayout+xml"/>
  <Override PartName="/ppt/theme/theme132.xml" ContentType="application/vnd.openxmlformats-officedocument.theme+xml"/>
  <Override PartName="/ppt/slideLayouts/slideLayout141.xml" ContentType="application/vnd.openxmlformats-officedocument.presentationml.slideLayout+xml"/>
  <Override PartName="/ppt/theme/theme133.xml" ContentType="application/vnd.openxmlformats-officedocument.theme+xml"/>
  <Override PartName="/ppt/slideLayouts/slideLayout142.xml" ContentType="application/vnd.openxmlformats-officedocument.presentationml.slideLayout+xml"/>
  <Override PartName="/ppt/theme/theme134.xml" ContentType="application/vnd.openxmlformats-officedocument.theme+xml"/>
  <Override PartName="/ppt/slideLayouts/slideLayout143.xml" ContentType="application/vnd.openxmlformats-officedocument.presentationml.slideLayout+xml"/>
  <Override PartName="/ppt/theme/theme135.xml" ContentType="application/vnd.openxmlformats-officedocument.theme+xml"/>
  <Override PartName="/ppt/slideLayouts/slideLayout144.xml" ContentType="application/vnd.openxmlformats-officedocument.presentationml.slideLayout+xml"/>
  <Override PartName="/ppt/theme/theme136.xml" ContentType="application/vnd.openxmlformats-officedocument.theme+xml"/>
  <Override PartName="/ppt/slideLayouts/slideLayout145.xml" ContentType="application/vnd.openxmlformats-officedocument.presentationml.slideLayout+xml"/>
  <Override PartName="/ppt/theme/theme137.xml" ContentType="application/vnd.openxmlformats-officedocument.theme+xml"/>
  <Override PartName="/ppt/slideLayouts/slideLayout146.xml" ContentType="application/vnd.openxmlformats-officedocument.presentationml.slideLayout+xml"/>
  <Override PartName="/ppt/theme/theme138.xml" ContentType="application/vnd.openxmlformats-officedocument.theme+xml"/>
  <Override PartName="/ppt/slideLayouts/slideLayout147.xml" ContentType="application/vnd.openxmlformats-officedocument.presentationml.slideLayout+xml"/>
  <Override PartName="/ppt/theme/theme139.xml" ContentType="application/vnd.openxmlformats-officedocument.theme+xml"/>
  <Override PartName="/ppt/slideLayouts/slideLayout148.xml" ContentType="application/vnd.openxmlformats-officedocument.presentationml.slideLayout+xml"/>
  <Override PartName="/ppt/theme/theme140.xml" ContentType="application/vnd.openxmlformats-officedocument.theme+xml"/>
  <Override PartName="/ppt/slideLayouts/slideLayout149.xml" ContentType="application/vnd.openxmlformats-officedocument.presentationml.slideLayout+xml"/>
  <Override PartName="/ppt/theme/theme141.xml" ContentType="application/vnd.openxmlformats-officedocument.theme+xml"/>
  <Override PartName="/ppt/slideLayouts/slideLayout150.xml" ContentType="application/vnd.openxmlformats-officedocument.presentationml.slideLayout+xml"/>
  <Override PartName="/ppt/theme/theme142.xml" ContentType="application/vnd.openxmlformats-officedocument.theme+xml"/>
  <Override PartName="/ppt/slideLayouts/slideLayout151.xml" ContentType="application/vnd.openxmlformats-officedocument.presentationml.slideLayout+xml"/>
  <Override PartName="/ppt/theme/theme143.xml" ContentType="application/vnd.openxmlformats-officedocument.theme+xml"/>
  <Override PartName="/ppt/slideLayouts/slideLayout152.xml" ContentType="application/vnd.openxmlformats-officedocument.presentationml.slideLayout+xml"/>
  <Override PartName="/ppt/theme/theme144.xml" ContentType="application/vnd.openxmlformats-officedocument.theme+xml"/>
  <Override PartName="/ppt/slideLayouts/slideLayout153.xml" ContentType="application/vnd.openxmlformats-officedocument.presentationml.slideLayout+xml"/>
  <Override PartName="/ppt/theme/theme145.xml" ContentType="application/vnd.openxmlformats-officedocument.theme+xml"/>
  <Override PartName="/ppt/slideLayouts/slideLayout154.xml" ContentType="application/vnd.openxmlformats-officedocument.presentationml.slideLayout+xml"/>
  <Override PartName="/ppt/theme/theme146.xml" ContentType="application/vnd.openxmlformats-officedocument.theme+xml"/>
  <Override PartName="/ppt/slideLayouts/slideLayout155.xml" ContentType="application/vnd.openxmlformats-officedocument.presentationml.slideLayout+xml"/>
  <Override PartName="/ppt/theme/theme147.xml" ContentType="application/vnd.openxmlformats-officedocument.theme+xml"/>
  <Override PartName="/ppt/slideLayouts/slideLayout156.xml" ContentType="application/vnd.openxmlformats-officedocument.presentationml.slideLayout+xml"/>
  <Override PartName="/ppt/theme/theme148.xml" ContentType="application/vnd.openxmlformats-officedocument.theme+xml"/>
  <Override PartName="/ppt/slideLayouts/slideLayout157.xml" ContentType="application/vnd.openxmlformats-officedocument.presentationml.slideLayout+xml"/>
  <Override PartName="/ppt/theme/theme149.xml" ContentType="application/vnd.openxmlformats-officedocument.theme+xml"/>
  <Override PartName="/ppt/slideLayouts/slideLayout158.xml" ContentType="application/vnd.openxmlformats-officedocument.presentationml.slideLayout+xml"/>
  <Override PartName="/ppt/theme/theme150.xml" ContentType="application/vnd.openxmlformats-officedocument.theme+xml"/>
  <Override PartName="/ppt/slideLayouts/slideLayout159.xml" ContentType="application/vnd.openxmlformats-officedocument.presentationml.slideLayout+xml"/>
  <Override PartName="/ppt/theme/theme151.xml" ContentType="application/vnd.openxmlformats-officedocument.theme+xml"/>
  <Override PartName="/ppt/slideLayouts/slideLayout160.xml" ContentType="application/vnd.openxmlformats-officedocument.presentationml.slideLayout+xml"/>
  <Override PartName="/ppt/theme/theme152.xml" ContentType="application/vnd.openxmlformats-officedocument.theme+xml"/>
  <Override PartName="/ppt/slideLayouts/slideLayout161.xml" ContentType="application/vnd.openxmlformats-officedocument.presentationml.slideLayout+xml"/>
  <Override PartName="/ppt/theme/theme153.xml" ContentType="application/vnd.openxmlformats-officedocument.theme+xml"/>
  <Override PartName="/ppt/slideLayouts/slideLayout162.xml" ContentType="application/vnd.openxmlformats-officedocument.presentationml.slideLayout+xml"/>
  <Override PartName="/ppt/theme/theme154.xml" ContentType="application/vnd.openxmlformats-officedocument.theme+xml"/>
  <Override PartName="/ppt/slideLayouts/slideLayout163.xml" ContentType="application/vnd.openxmlformats-officedocument.presentationml.slideLayout+xml"/>
  <Override PartName="/ppt/theme/theme155.xml" ContentType="application/vnd.openxmlformats-officedocument.theme+xml"/>
  <Override PartName="/ppt/slideLayouts/slideLayout164.xml" ContentType="application/vnd.openxmlformats-officedocument.presentationml.slideLayout+xml"/>
  <Override PartName="/ppt/theme/theme156.xml" ContentType="application/vnd.openxmlformats-officedocument.theme+xml"/>
  <Override PartName="/ppt/slideLayouts/slideLayout165.xml" ContentType="application/vnd.openxmlformats-officedocument.presentationml.slideLayout+xml"/>
  <Override PartName="/ppt/theme/theme157.xml" ContentType="application/vnd.openxmlformats-officedocument.theme+xml"/>
  <Override PartName="/ppt/slideLayouts/slideLayout166.xml" ContentType="application/vnd.openxmlformats-officedocument.presentationml.slideLayout+xml"/>
  <Override PartName="/ppt/theme/theme158.xml" ContentType="application/vnd.openxmlformats-officedocument.theme+xml"/>
  <Override PartName="/ppt/slideLayouts/slideLayout167.xml" ContentType="application/vnd.openxmlformats-officedocument.presentationml.slideLayout+xml"/>
  <Override PartName="/ppt/theme/theme159.xml" ContentType="application/vnd.openxmlformats-officedocument.theme+xml"/>
  <Override PartName="/ppt/slideLayouts/slideLayout168.xml" ContentType="application/vnd.openxmlformats-officedocument.presentationml.slideLayout+xml"/>
  <Override PartName="/ppt/theme/theme160.xml" ContentType="application/vnd.openxmlformats-officedocument.theme+xml"/>
  <Override PartName="/ppt/slideLayouts/slideLayout169.xml" ContentType="application/vnd.openxmlformats-officedocument.presentationml.slideLayout+xml"/>
  <Override PartName="/ppt/theme/theme161.xml" ContentType="application/vnd.openxmlformats-officedocument.theme+xml"/>
  <Override PartName="/ppt/slideLayouts/slideLayout170.xml" ContentType="application/vnd.openxmlformats-officedocument.presentationml.slideLayout+xml"/>
  <Override PartName="/ppt/theme/theme162.xml" ContentType="application/vnd.openxmlformats-officedocument.theme+xml"/>
  <Override PartName="/ppt/slideLayouts/slideLayout171.xml" ContentType="application/vnd.openxmlformats-officedocument.presentationml.slideLayout+xml"/>
  <Override PartName="/ppt/theme/theme163.xml" ContentType="application/vnd.openxmlformats-officedocument.theme+xml"/>
  <Override PartName="/ppt/slideLayouts/slideLayout172.xml" ContentType="application/vnd.openxmlformats-officedocument.presentationml.slideLayout+xml"/>
  <Override PartName="/ppt/theme/theme164.xml" ContentType="application/vnd.openxmlformats-officedocument.theme+xml"/>
  <Override PartName="/ppt/slideLayouts/slideLayout173.xml" ContentType="application/vnd.openxmlformats-officedocument.presentationml.slideLayout+xml"/>
  <Override PartName="/ppt/theme/theme165.xml" ContentType="application/vnd.openxmlformats-officedocument.theme+xml"/>
  <Override PartName="/ppt/slideLayouts/slideLayout174.xml" ContentType="application/vnd.openxmlformats-officedocument.presentationml.slideLayout+xml"/>
  <Override PartName="/ppt/theme/theme166.xml" ContentType="application/vnd.openxmlformats-officedocument.theme+xml"/>
  <Override PartName="/ppt/slideLayouts/slideLayout175.xml" ContentType="application/vnd.openxmlformats-officedocument.presentationml.slideLayout+xml"/>
  <Override PartName="/ppt/theme/theme167.xml" ContentType="application/vnd.openxmlformats-officedocument.theme+xml"/>
  <Override PartName="/ppt/slideLayouts/slideLayout176.xml" ContentType="application/vnd.openxmlformats-officedocument.presentationml.slideLayout+xml"/>
  <Override PartName="/ppt/theme/theme168.xml" ContentType="application/vnd.openxmlformats-officedocument.theme+xml"/>
  <Override PartName="/ppt/slideLayouts/slideLayout177.xml" ContentType="application/vnd.openxmlformats-officedocument.presentationml.slideLayout+xml"/>
  <Override PartName="/ppt/theme/theme169.xml" ContentType="application/vnd.openxmlformats-officedocument.theme+xml"/>
  <Override PartName="/ppt/slideLayouts/slideLayout178.xml" ContentType="application/vnd.openxmlformats-officedocument.presentationml.slideLayout+xml"/>
  <Override PartName="/ppt/theme/theme170.xml" ContentType="application/vnd.openxmlformats-officedocument.theme+xml"/>
  <Override PartName="/ppt/slideLayouts/slideLayout179.xml" ContentType="application/vnd.openxmlformats-officedocument.presentationml.slideLayout+xml"/>
  <Override PartName="/ppt/theme/theme171.xml" ContentType="application/vnd.openxmlformats-officedocument.theme+xml"/>
  <Override PartName="/ppt/slideLayouts/slideLayout180.xml" ContentType="application/vnd.openxmlformats-officedocument.presentationml.slideLayout+xml"/>
  <Override PartName="/ppt/theme/theme172.xml" ContentType="application/vnd.openxmlformats-officedocument.theme+xml"/>
  <Override PartName="/ppt/slideLayouts/slideLayout181.xml" ContentType="application/vnd.openxmlformats-officedocument.presentationml.slideLayout+xml"/>
  <Override PartName="/ppt/theme/theme173.xml" ContentType="application/vnd.openxmlformats-officedocument.theme+xml"/>
  <Override PartName="/ppt/slideLayouts/slideLayout182.xml" ContentType="application/vnd.openxmlformats-officedocument.presentationml.slideLayout+xml"/>
  <Override PartName="/ppt/theme/theme174.xml" ContentType="application/vnd.openxmlformats-officedocument.theme+xml"/>
  <Override PartName="/ppt/slideLayouts/slideLayout183.xml" ContentType="application/vnd.openxmlformats-officedocument.presentationml.slideLayout+xml"/>
  <Override PartName="/ppt/theme/theme175.xml" ContentType="application/vnd.openxmlformats-officedocument.theme+xml"/>
  <Override PartName="/ppt/slideLayouts/slideLayout184.xml" ContentType="application/vnd.openxmlformats-officedocument.presentationml.slideLayout+xml"/>
  <Override PartName="/ppt/theme/theme176.xml" ContentType="application/vnd.openxmlformats-officedocument.theme+xml"/>
  <Override PartName="/ppt/slideLayouts/slideLayout185.xml" ContentType="application/vnd.openxmlformats-officedocument.presentationml.slideLayout+xml"/>
  <Override PartName="/ppt/theme/theme177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8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79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80.xml" ContentType="application/vnd.openxmlformats-officedocument.theme+xml"/>
  <Override PartName="/ppt/slideLayouts/slideLayout197.xml" ContentType="application/vnd.openxmlformats-officedocument.presentationml.slideLayout+xml"/>
  <Override PartName="/ppt/theme/theme181.xml" ContentType="application/vnd.openxmlformats-officedocument.theme+xml"/>
  <Override PartName="/ppt/theme/theme18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8" r:id="rId14"/>
    <p:sldMasterId id="2147483690" r:id="rId15"/>
    <p:sldMasterId id="2147483692" r:id="rId16"/>
    <p:sldMasterId id="2147483694" r:id="rId17"/>
    <p:sldMasterId id="2147483696" r:id="rId18"/>
    <p:sldMasterId id="2147483698" r:id="rId19"/>
    <p:sldMasterId id="2147483700" r:id="rId20"/>
    <p:sldMasterId id="2147483702" r:id="rId21"/>
    <p:sldMasterId id="2147483704" r:id="rId22"/>
    <p:sldMasterId id="2147483706" r:id="rId23"/>
    <p:sldMasterId id="2147483708" r:id="rId24"/>
    <p:sldMasterId id="2147483710" r:id="rId25"/>
    <p:sldMasterId id="2147483712" r:id="rId26"/>
    <p:sldMasterId id="2147483714" r:id="rId27"/>
    <p:sldMasterId id="2147483716" r:id="rId28"/>
    <p:sldMasterId id="2147483718" r:id="rId29"/>
    <p:sldMasterId id="2147483720" r:id="rId30"/>
    <p:sldMasterId id="2147483722" r:id="rId31"/>
    <p:sldMasterId id="2147483724" r:id="rId32"/>
    <p:sldMasterId id="2147483726" r:id="rId33"/>
    <p:sldMasterId id="2147483728" r:id="rId34"/>
    <p:sldMasterId id="2147483730" r:id="rId35"/>
    <p:sldMasterId id="2147483732" r:id="rId36"/>
    <p:sldMasterId id="2147483734" r:id="rId37"/>
    <p:sldMasterId id="2147483736" r:id="rId38"/>
    <p:sldMasterId id="2147483738" r:id="rId39"/>
    <p:sldMasterId id="2147483740" r:id="rId40"/>
    <p:sldMasterId id="2147483742" r:id="rId41"/>
    <p:sldMasterId id="2147483744" r:id="rId42"/>
    <p:sldMasterId id="2147483746" r:id="rId43"/>
    <p:sldMasterId id="2147483748" r:id="rId44"/>
    <p:sldMasterId id="2147483750" r:id="rId45"/>
    <p:sldMasterId id="2147483752" r:id="rId46"/>
    <p:sldMasterId id="2147483754" r:id="rId47"/>
    <p:sldMasterId id="2147483756" r:id="rId48"/>
    <p:sldMasterId id="2147483758" r:id="rId49"/>
    <p:sldMasterId id="2147483760" r:id="rId50"/>
    <p:sldMasterId id="2147483762" r:id="rId51"/>
    <p:sldMasterId id="2147483764" r:id="rId52"/>
    <p:sldMasterId id="2147483766" r:id="rId53"/>
    <p:sldMasterId id="2147483768" r:id="rId54"/>
    <p:sldMasterId id="2147483770" r:id="rId55"/>
    <p:sldMasterId id="2147483772" r:id="rId56"/>
    <p:sldMasterId id="2147483774" r:id="rId57"/>
    <p:sldMasterId id="2147483776" r:id="rId58"/>
    <p:sldMasterId id="2147483778" r:id="rId59"/>
    <p:sldMasterId id="2147483780" r:id="rId60"/>
    <p:sldMasterId id="2147483782" r:id="rId61"/>
    <p:sldMasterId id="2147483784" r:id="rId62"/>
    <p:sldMasterId id="2147483786" r:id="rId63"/>
    <p:sldMasterId id="2147483788" r:id="rId64"/>
    <p:sldMasterId id="2147483790" r:id="rId65"/>
    <p:sldMasterId id="2147483792" r:id="rId66"/>
    <p:sldMasterId id="2147483794" r:id="rId67"/>
    <p:sldMasterId id="2147483796" r:id="rId68"/>
    <p:sldMasterId id="2147483798" r:id="rId69"/>
    <p:sldMasterId id="2147483800" r:id="rId70"/>
    <p:sldMasterId id="2147483804" r:id="rId71"/>
    <p:sldMasterId id="2147483808" r:id="rId72"/>
    <p:sldMasterId id="2147483810" r:id="rId73"/>
    <p:sldMasterId id="2147483812" r:id="rId74"/>
    <p:sldMasterId id="2147483814" r:id="rId75"/>
    <p:sldMasterId id="2147483816" r:id="rId76"/>
    <p:sldMasterId id="2147483818" r:id="rId77"/>
    <p:sldMasterId id="2147483820" r:id="rId78"/>
    <p:sldMasterId id="2147483822" r:id="rId79"/>
    <p:sldMasterId id="2147483824" r:id="rId80"/>
    <p:sldMasterId id="2147483826" r:id="rId81"/>
    <p:sldMasterId id="2147483828" r:id="rId82"/>
    <p:sldMasterId id="2147483830" r:id="rId83"/>
    <p:sldMasterId id="2147483832" r:id="rId84"/>
    <p:sldMasterId id="2147483834" r:id="rId85"/>
    <p:sldMasterId id="2147483836" r:id="rId86"/>
    <p:sldMasterId id="2147483838" r:id="rId87"/>
    <p:sldMasterId id="2147483840" r:id="rId88"/>
    <p:sldMasterId id="2147483842" r:id="rId89"/>
    <p:sldMasterId id="2147483844" r:id="rId90"/>
    <p:sldMasterId id="2147483846" r:id="rId91"/>
    <p:sldMasterId id="2147483848" r:id="rId92"/>
    <p:sldMasterId id="2147483850" r:id="rId93"/>
    <p:sldMasterId id="2147483852" r:id="rId94"/>
    <p:sldMasterId id="2147483854" r:id="rId95"/>
    <p:sldMasterId id="2147483856" r:id="rId96"/>
    <p:sldMasterId id="2147483858" r:id="rId97"/>
    <p:sldMasterId id="2147483860" r:id="rId98"/>
    <p:sldMasterId id="2147483862" r:id="rId99"/>
    <p:sldMasterId id="2147483864" r:id="rId100"/>
    <p:sldMasterId id="2147483866" r:id="rId101"/>
    <p:sldMasterId id="2147483868" r:id="rId102"/>
    <p:sldMasterId id="2147483870" r:id="rId103"/>
    <p:sldMasterId id="2147483872" r:id="rId104"/>
    <p:sldMasterId id="2147483874" r:id="rId105"/>
    <p:sldMasterId id="2147483876" r:id="rId106"/>
    <p:sldMasterId id="2147483878" r:id="rId107"/>
    <p:sldMasterId id="2147483880" r:id="rId108"/>
    <p:sldMasterId id="2147483882" r:id="rId109"/>
    <p:sldMasterId id="2147483884" r:id="rId110"/>
    <p:sldMasterId id="2147483886" r:id="rId111"/>
    <p:sldMasterId id="2147483888" r:id="rId112"/>
    <p:sldMasterId id="2147483890" r:id="rId113"/>
    <p:sldMasterId id="2147483892" r:id="rId114"/>
    <p:sldMasterId id="2147483894" r:id="rId115"/>
    <p:sldMasterId id="2147483896" r:id="rId116"/>
    <p:sldMasterId id="2147483898" r:id="rId117"/>
    <p:sldMasterId id="2147483900" r:id="rId118"/>
    <p:sldMasterId id="2147483902" r:id="rId119"/>
    <p:sldMasterId id="2147483904" r:id="rId120"/>
    <p:sldMasterId id="2147483906" r:id="rId121"/>
    <p:sldMasterId id="2147483908" r:id="rId122"/>
    <p:sldMasterId id="2147483910" r:id="rId123"/>
    <p:sldMasterId id="2147483912" r:id="rId124"/>
    <p:sldMasterId id="2147483914" r:id="rId125"/>
    <p:sldMasterId id="2147483916" r:id="rId126"/>
    <p:sldMasterId id="2147483918" r:id="rId127"/>
    <p:sldMasterId id="2147483920" r:id="rId128"/>
    <p:sldMasterId id="2147483922" r:id="rId129"/>
    <p:sldMasterId id="2147483926" r:id="rId130"/>
    <p:sldMasterId id="2147483928" r:id="rId131"/>
    <p:sldMasterId id="2147483930" r:id="rId132"/>
    <p:sldMasterId id="2147483932" r:id="rId133"/>
    <p:sldMasterId id="2147483934" r:id="rId134"/>
    <p:sldMasterId id="2147483936" r:id="rId135"/>
    <p:sldMasterId id="2147483938" r:id="rId136"/>
    <p:sldMasterId id="2147483940" r:id="rId137"/>
    <p:sldMasterId id="2147483942" r:id="rId138"/>
    <p:sldMasterId id="2147483944" r:id="rId139"/>
    <p:sldMasterId id="2147483946" r:id="rId140"/>
    <p:sldMasterId id="2147483948" r:id="rId141"/>
    <p:sldMasterId id="2147483950" r:id="rId142"/>
    <p:sldMasterId id="2147483952" r:id="rId143"/>
    <p:sldMasterId id="2147483954" r:id="rId144"/>
    <p:sldMasterId id="2147483956" r:id="rId145"/>
    <p:sldMasterId id="2147483958" r:id="rId146"/>
    <p:sldMasterId id="2147483960" r:id="rId147"/>
    <p:sldMasterId id="2147483962" r:id="rId148"/>
    <p:sldMasterId id="2147483964" r:id="rId149"/>
    <p:sldMasterId id="2147483966" r:id="rId150"/>
    <p:sldMasterId id="2147483968" r:id="rId151"/>
    <p:sldMasterId id="2147483970" r:id="rId152"/>
    <p:sldMasterId id="2147483972" r:id="rId153"/>
    <p:sldMasterId id="2147483974" r:id="rId154"/>
    <p:sldMasterId id="2147483976" r:id="rId155"/>
    <p:sldMasterId id="2147483978" r:id="rId156"/>
    <p:sldMasterId id="2147483980" r:id="rId157"/>
    <p:sldMasterId id="2147483982" r:id="rId158"/>
    <p:sldMasterId id="2147483984" r:id="rId159"/>
    <p:sldMasterId id="2147483986" r:id="rId160"/>
    <p:sldMasterId id="2147483988" r:id="rId161"/>
    <p:sldMasterId id="2147483990" r:id="rId162"/>
    <p:sldMasterId id="2147483992" r:id="rId163"/>
    <p:sldMasterId id="2147483994" r:id="rId164"/>
    <p:sldMasterId id="2147483996" r:id="rId165"/>
    <p:sldMasterId id="2147483998" r:id="rId166"/>
    <p:sldMasterId id="2147484000" r:id="rId167"/>
    <p:sldMasterId id="2147484002" r:id="rId168"/>
    <p:sldMasterId id="2147484004" r:id="rId169"/>
    <p:sldMasterId id="2147484006" r:id="rId170"/>
    <p:sldMasterId id="2147484008" r:id="rId171"/>
    <p:sldMasterId id="2147484010" r:id="rId172"/>
    <p:sldMasterId id="2147484012" r:id="rId173"/>
    <p:sldMasterId id="2147484014" r:id="rId174"/>
    <p:sldMasterId id="2147484016" r:id="rId175"/>
    <p:sldMasterId id="2147484018" r:id="rId176"/>
    <p:sldMasterId id="2147484020" r:id="rId177"/>
    <p:sldMasterId id="2147484034" r:id="rId178"/>
    <p:sldMasterId id="2147484135" r:id="rId179"/>
    <p:sldMasterId id="2147484139" r:id="rId180"/>
    <p:sldMasterId id="2147484270" r:id="rId181"/>
  </p:sldMasterIdLst>
  <p:notesMasterIdLst>
    <p:notesMasterId r:id="rId190"/>
  </p:notesMasterIdLst>
  <p:sldIdLst>
    <p:sldId id="256" r:id="rId182"/>
    <p:sldId id="257" r:id="rId183"/>
    <p:sldId id="258" r:id="rId184"/>
    <p:sldId id="260" r:id="rId185"/>
    <p:sldId id="264" r:id="rId186"/>
    <p:sldId id="261" r:id="rId187"/>
    <p:sldId id="262" r:id="rId188"/>
    <p:sldId id="263" r:id="rId18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Master" Target="slideMasters/slideMaster117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63" Type="http://schemas.openxmlformats.org/officeDocument/2006/relationships/slideMaster" Target="slideMasters/slideMaster63.xml"/><Relationship Id="rId84" Type="http://schemas.openxmlformats.org/officeDocument/2006/relationships/slideMaster" Target="slideMasters/slideMaster84.xml"/><Relationship Id="rId138" Type="http://schemas.openxmlformats.org/officeDocument/2006/relationships/slideMaster" Target="slideMasters/slideMaster138.xml"/><Relationship Id="rId159" Type="http://schemas.openxmlformats.org/officeDocument/2006/relationships/slideMaster" Target="slideMasters/slideMaster159.xml"/><Relationship Id="rId170" Type="http://schemas.openxmlformats.org/officeDocument/2006/relationships/slideMaster" Target="slideMasters/slideMaster170.xml"/><Relationship Id="rId191" Type="http://schemas.openxmlformats.org/officeDocument/2006/relationships/presProps" Target="presProps.xml"/><Relationship Id="rId107" Type="http://schemas.openxmlformats.org/officeDocument/2006/relationships/slideMaster" Target="slideMasters/slideMaster107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53" Type="http://schemas.openxmlformats.org/officeDocument/2006/relationships/slideMaster" Target="slideMasters/slideMaster53.xml"/><Relationship Id="rId74" Type="http://schemas.openxmlformats.org/officeDocument/2006/relationships/slideMaster" Target="slideMasters/slideMaster74.xml"/><Relationship Id="rId128" Type="http://schemas.openxmlformats.org/officeDocument/2006/relationships/slideMaster" Target="slideMasters/slideMaster128.xml"/><Relationship Id="rId149" Type="http://schemas.openxmlformats.org/officeDocument/2006/relationships/slideMaster" Target="slideMasters/slideMaster149.xml"/><Relationship Id="rId5" Type="http://schemas.openxmlformats.org/officeDocument/2006/relationships/slideMaster" Target="slideMasters/slideMaster5.xml"/><Relationship Id="rId95" Type="http://schemas.openxmlformats.org/officeDocument/2006/relationships/slideMaster" Target="slideMasters/slideMaster95.xml"/><Relationship Id="rId160" Type="http://schemas.openxmlformats.org/officeDocument/2006/relationships/slideMaster" Target="slideMasters/slideMaster160.xml"/><Relationship Id="rId181" Type="http://schemas.openxmlformats.org/officeDocument/2006/relationships/slideMaster" Target="slideMasters/slideMaster181.xml"/><Relationship Id="rId22" Type="http://schemas.openxmlformats.org/officeDocument/2006/relationships/slideMaster" Target="slideMasters/slideMaster22.xml"/><Relationship Id="rId43" Type="http://schemas.openxmlformats.org/officeDocument/2006/relationships/slideMaster" Target="slideMasters/slideMaster43.xml"/><Relationship Id="rId64" Type="http://schemas.openxmlformats.org/officeDocument/2006/relationships/slideMaster" Target="slideMasters/slideMaster64.xml"/><Relationship Id="rId118" Type="http://schemas.openxmlformats.org/officeDocument/2006/relationships/slideMaster" Target="slideMasters/slideMaster118.xml"/><Relationship Id="rId139" Type="http://schemas.openxmlformats.org/officeDocument/2006/relationships/slideMaster" Target="slideMasters/slideMaster139.xml"/><Relationship Id="rId85" Type="http://schemas.openxmlformats.org/officeDocument/2006/relationships/slideMaster" Target="slideMasters/slideMaster85.xml"/><Relationship Id="rId150" Type="http://schemas.openxmlformats.org/officeDocument/2006/relationships/slideMaster" Target="slideMasters/slideMaster150.xml"/><Relationship Id="rId171" Type="http://schemas.openxmlformats.org/officeDocument/2006/relationships/slideMaster" Target="slideMasters/slideMaster171.xml"/><Relationship Id="rId192" Type="http://schemas.openxmlformats.org/officeDocument/2006/relationships/viewProps" Target="viewProps.xml"/><Relationship Id="rId12" Type="http://schemas.openxmlformats.org/officeDocument/2006/relationships/slideMaster" Target="slideMasters/slideMaster12.xml"/><Relationship Id="rId33" Type="http://schemas.openxmlformats.org/officeDocument/2006/relationships/slideMaster" Target="slideMasters/slideMaster33.xml"/><Relationship Id="rId108" Type="http://schemas.openxmlformats.org/officeDocument/2006/relationships/slideMaster" Target="slideMasters/slideMaster108.xml"/><Relationship Id="rId129" Type="http://schemas.openxmlformats.org/officeDocument/2006/relationships/slideMaster" Target="slideMasters/slideMaster129.xml"/><Relationship Id="rId54" Type="http://schemas.openxmlformats.org/officeDocument/2006/relationships/slideMaster" Target="slideMasters/slideMaster54.xml"/><Relationship Id="rId75" Type="http://schemas.openxmlformats.org/officeDocument/2006/relationships/slideMaster" Target="slideMasters/slideMaster75.xml"/><Relationship Id="rId96" Type="http://schemas.openxmlformats.org/officeDocument/2006/relationships/slideMaster" Target="slideMasters/slideMaster96.xml"/><Relationship Id="rId140" Type="http://schemas.openxmlformats.org/officeDocument/2006/relationships/slideMaster" Target="slideMasters/slideMaster140.xml"/><Relationship Id="rId161" Type="http://schemas.openxmlformats.org/officeDocument/2006/relationships/slideMaster" Target="slideMasters/slideMaster161.xml"/><Relationship Id="rId182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119" Type="http://schemas.openxmlformats.org/officeDocument/2006/relationships/slideMaster" Target="slideMasters/slideMaster119.xml"/><Relationship Id="rId44" Type="http://schemas.openxmlformats.org/officeDocument/2006/relationships/slideMaster" Target="slideMasters/slideMaster44.xml"/><Relationship Id="rId65" Type="http://schemas.openxmlformats.org/officeDocument/2006/relationships/slideMaster" Target="slideMasters/slideMaster65.xml"/><Relationship Id="rId86" Type="http://schemas.openxmlformats.org/officeDocument/2006/relationships/slideMaster" Target="slideMasters/slideMaster86.xml"/><Relationship Id="rId130" Type="http://schemas.openxmlformats.org/officeDocument/2006/relationships/slideMaster" Target="slideMasters/slideMaster130.xml"/><Relationship Id="rId151" Type="http://schemas.openxmlformats.org/officeDocument/2006/relationships/slideMaster" Target="slideMasters/slideMaster151.xml"/><Relationship Id="rId172" Type="http://schemas.openxmlformats.org/officeDocument/2006/relationships/slideMaster" Target="slideMasters/slideMaster172.xml"/><Relationship Id="rId193" Type="http://schemas.openxmlformats.org/officeDocument/2006/relationships/theme" Target="theme/theme1.xml"/><Relationship Id="rId13" Type="http://schemas.openxmlformats.org/officeDocument/2006/relationships/slideMaster" Target="slideMasters/slideMaster13.xml"/><Relationship Id="rId109" Type="http://schemas.openxmlformats.org/officeDocument/2006/relationships/slideMaster" Target="slideMasters/slideMaster109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Master" Target="slideMasters/slideMaster76.xml"/><Relationship Id="rId97" Type="http://schemas.openxmlformats.org/officeDocument/2006/relationships/slideMaster" Target="slideMasters/slideMaster97.xml"/><Relationship Id="rId104" Type="http://schemas.openxmlformats.org/officeDocument/2006/relationships/slideMaster" Target="slideMasters/slideMaster104.xml"/><Relationship Id="rId120" Type="http://schemas.openxmlformats.org/officeDocument/2006/relationships/slideMaster" Target="slideMasters/slideMaster120.xml"/><Relationship Id="rId125" Type="http://schemas.openxmlformats.org/officeDocument/2006/relationships/slideMaster" Target="slideMasters/slideMaster125.xml"/><Relationship Id="rId141" Type="http://schemas.openxmlformats.org/officeDocument/2006/relationships/slideMaster" Target="slideMasters/slideMaster141.xml"/><Relationship Id="rId146" Type="http://schemas.openxmlformats.org/officeDocument/2006/relationships/slideMaster" Target="slideMasters/slideMaster146.xml"/><Relationship Id="rId167" Type="http://schemas.openxmlformats.org/officeDocument/2006/relationships/slideMaster" Target="slideMasters/slideMaster167.xml"/><Relationship Id="rId188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slideMaster" Target="slideMasters/slideMaster92.xml"/><Relationship Id="rId162" Type="http://schemas.openxmlformats.org/officeDocument/2006/relationships/slideMaster" Target="slideMasters/slideMaster162.xml"/><Relationship Id="rId183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Master" Target="slideMasters/slideMaster87.xml"/><Relationship Id="rId110" Type="http://schemas.openxmlformats.org/officeDocument/2006/relationships/slideMaster" Target="slideMasters/slideMaster110.xml"/><Relationship Id="rId115" Type="http://schemas.openxmlformats.org/officeDocument/2006/relationships/slideMaster" Target="slideMasters/slideMaster115.xml"/><Relationship Id="rId131" Type="http://schemas.openxmlformats.org/officeDocument/2006/relationships/slideMaster" Target="slideMasters/slideMaster131.xml"/><Relationship Id="rId136" Type="http://schemas.openxmlformats.org/officeDocument/2006/relationships/slideMaster" Target="slideMasters/slideMaster136.xml"/><Relationship Id="rId157" Type="http://schemas.openxmlformats.org/officeDocument/2006/relationships/slideMaster" Target="slideMasters/slideMaster157.xml"/><Relationship Id="rId178" Type="http://schemas.openxmlformats.org/officeDocument/2006/relationships/slideMaster" Target="slideMasters/slideMaster178.xml"/><Relationship Id="rId61" Type="http://schemas.openxmlformats.org/officeDocument/2006/relationships/slideMaster" Target="slideMasters/slideMaster61.xml"/><Relationship Id="rId82" Type="http://schemas.openxmlformats.org/officeDocument/2006/relationships/slideMaster" Target="slideMasters/slideMaster82.xml"/><Relationship Id="rId152" Type="http://schemas.openxmlformats.org/officeDocument/2006/relationships/slideMaster" Target="slideMasters/slideMaster152.xml"/><Relationship Id="rId173" Type="http://schemas.openxmlformats.org/officeDocument/2006/relationships/slideMaster" Target="slideMasters/slideMaster173.xml"/><Relationship Id="rId194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Master" Target="slideMasters/slideMaster100.xml"/><Relationship Id="rId105" Type="http://schemas.openxmlformats.org/officeDocument/2006/relationships/slideMaster" Target="slideMasters/slideMaster105.xml"/><Relationship Id="rId126" Type="http://schemas.openxmlformats.org/officeDocument/2006/relationships/slideMaster" Target="slideMasters/slideMaster126.xml"/><Relationship Id="rId147" Type="http://schemas.openxmlformats.org/officeDocument/2006/relationships/slideMaster" Target="slideMasters/slideMaster147.xml"/><Relationship Id="rId168" Type="http://schemas.openxmlformats.org/officeDocument/2006/relationships/slideMaster" Target="slideMasters/slideMaster168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93" Type="http://schemas.openxmlformats.org/officeDocument/2006/relationships/slideMaster" Target="slideMasters/slideMaster93.xml"/><Relationship Id="rId98" Type="http://schemas.openxmlformats.org/officeDocument/2006/relationships/slideMaster" Target="slideMasters/slideMaster98.xml"/><Relationship Id="rId121" Type="http://schemas.openxmlformats.org/officeDocument/2006/relationships/slideMaster" Target="slideMasters/slideMaster121.xml"/><Relationship Id="rId142" Type="http://schemas.openxmlformats.org/officeDocument/2006/relationships/slideMaster" Target="slideMasters/slideMaster142.xml"/><Relationship Id="rId163" Type="http://schemas.openxmlformats.org/officeDocument/2006/relationships/slideMaster" Target="slideMasters/slideMaster163.xml"/><Relationship Id="rId184" Type="http://schemas.openxmlformats.org/officeDocument/2006/relationships/slide" Target="slides/slide3.xml"/><Relationship Id="rId189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Master" Target="slideMasters/slideMaster67.xml"/><Relationship Id="rId116" Type="http://schemas.openxmlformats.org/officeDocument/2006/relationships/slideMaster" Target="slideMasters/slideMaster116.xml"/><Relationship Id="rId137" Type="http://schemas.openxmlformats.org/officeDocument/2006/relationships/slideMaster" Target="slideMasters/slideMaster137.xml"/><Relationship Id="rId158" Type="http://schemas.openxmlformats.org/officeDocument/2006/relationships/slideMaster" Target="slideMasters/slideMaster158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Master" Target="slideMasters/slideMaster62.xml"/><Relationship Id="rId83" Type="http://schemas.openxmlformats.org/officeDocument/2006/relationships/slideMaster" Target="slideMasters/slideMaster83.xml"/><Relationship Id="rId88" Type="http://schemas.openxmlformats.org/officeDocument/2006/relationships/slideMaster" Target="slideMasters/slideMaster88.xml"/><Relationship Id="rId111" Type="http://schemas.openxmlformats.org/officeDocument/2006/relationships/slideMaster" Target="slideMasters/slideMaster111.xml"/><Relationship Id="rId132" Type="http://schemas.openxmlformats.org/officeDocument/2006/relationships/slideMaster" Target="slideMasters/slideMaster132.xml"/><Relationship Id="rId153" Type="http://schemas.openxmlformats.org/officeDocument/2006/relationships/slideMaster" Target="slideMasters/slideMaster153.xml"/><Relationship Id="rId174" Type="http://schemas.openxmlformats.org/officeDocument/2006/relationships/slideMaster" Target="slideMasters/slideMaster174.xml"/><Relationship Id="rId179" Type="http://schemas.openxmlformats.org/officeDocument/2006/relationships/slideMaster" Target="slideMasters/slideMaster179.xml"/><Relationship Id="rId190" Type="http://schemas.openxmlformats.org/officeDocument/2006/relationships/notesMaster" Target="notesMasters/notesMaster1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Master" Target="slideMasters/slideMaster57.xml"/><Relationship Id="rId106" Type="http://schemas.openxmlformats.org/officeDocument/2006/relationships/slideMaster" Target="slideMasters/slideMaster106.xml"/><Relationship Id="rId127" Type="http://schemas.openxmlformats.org/officeDocument/2006/relationships/slideMaster" Target="slideMasters/slideMaster127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Master" Target="slideMasters/slideMaster52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94" Type="http://schemas.openxmlformats.org/officeDocument/2006/relationships/slideMaster" Target="slideMasters/slideMaster94.xml"/><Relationship Id="rId99" Type="http://schemas.openxmlformats.org/officeDocument/2006/relationships/slideMaster" Target="slideMasters/slideMaster99.xml"/><Relationship Id="rId101" Type="http://schemas.openxmlformats.org/officeDocument/2006/relationships/slideMaster" Target="slideMasters/slideMaster101.xml"/><Relationship Id="rId122" Type="http://schemas.openxmlformats.org/officeDocument/2006/relationships/slideMaster" Target="slideMasters/slideMaster122.xml"/><Relationship Id="rId143" Type="http://schemas.openxmlformats.org/officeDocument/2006/relationships/slideMaster" Target="slideMasters/slideMaster143.xml"/><Relationship Id="rId148" Type="http://schemas.openxmlformats.org/officeDocument/2006/relationships/slideMaster" Target="slideMasters/slideMaster148.xml"/><Relationship Id="rId164" Type="http://schemas.openxmlformats.org/officeDocument/2006/relationships/slideMaster" Target="slideMasters/slideMaster164.xml"/><Relationship Id="rId169" Type="http://schemas.openxmlformats.org/officeDocument/2006/relationships/slideMaster" Target="slideMasters/slideMaster169.xml"/><Relationship Id="rId185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Master" Target="slideMasters/slideMaster180.xml"/><Relationship Id="rId26" Type="http://schemas.openxmlformats.org/officeDocument/2006/relationships/slideMaster" Target="slideMasters/slideMaster26.xml"/><Relationship Id="rId47" Type="http://schemas.openxmlformats.org/officeDocument/2006/relationships/slideMaster" Target="slideMasters/slideMaster47.xml"/><Relationship Id="rId68" Type="http://schemas.openxmlformats.org/officeDocument/2006/relationships/slideMaster" Target="slideMasters/slideMaster68.xml"/><Relationship Id="rId89" Type="http://schemas.openxmlformats.org/officeDocument/2006/relationships/slideMaster" Target="slideMasters/slideMaster89.xml"/><Relationship Id="rId112" Type="http://schemas.openxmlformats.org/officeDocument/2006/relationships/slideMaster" Target="slideMasters/slideMaster112.xml"/><Relationship Id="rId133" Type="http://schemas.openxmlformats.org/officeDocument/2006/relationships/slideMaster" Target="slideMasters/slideMaster133.xml"/><Relationship Id="rId154" Type="http://schemas.openxmlformats.org/officeDocument/2006/relationships/slideMaster" Target="slideMasters/slideMaster154.xml"/><Relationship Id="rId175" Type="http://schemas.openxmlformats.org/officeDocument/2006/relationships/slideMaster" Target="slideMasters/slideMaster175.xml"/><Relationship Id="rId16" Type="http://schemas.openxmlformats.org/officeDocument/2006/relationships/slideMaster" Target="slideMasters/slideMaster16.xml"/><Relationship Id="rId37" Type="http://schemas.openxmlformats.org/officeDocument/2006/relationships/slideMaster" Target="slideMasters/slideMaster37.xml"/><Relationship Id="rId58" Type="http://schemas.openxmlformats.org/officeDocument/2006/relationships/slideMaster" Target="slideMasters/slideMaster58.xml"/><Relationship Id="rId79" Type="http://schemas.openxmlformats.org/officeDocument/2006/relationships/slideMaster" Target="slideMasters/slideMaster79.xml"/><Relationship Id="rId102" Type="http://schemas.openxmlformats.org/officeDocument/2006/relationships/slideMaster" Target="slideMasters/slideMaster102.xml"/><Relationship Id="rId123" Type="http://schemas.openxmlformats.org/officeDocument/2006/relationships/slideMaster" Target="slideMasters/slideMaster123.xml"/><Relationship Id="rId144" Type="http://schemas.openxmlformats.org/officeDocument/2006/relationships/slideMaster" Target="slideMasters/slideMaster144.xml"/><Relationship Id="rId90" Type="http://schemas.openxmlformats.org/officeDocument/2006/relationships/slideMaster" Target="slideMasters/slideMaster90.xml"/><Relationship Id="rId165" Type="http://schemas.openxmlformats.org/officeDocument/2006/relationships/slideMaster" Target="slideMasters/slideMaster165.xml"/><Relationship Id="rId186" Type="http://schemas.openxmlformats.org/officeDocument/2006/relationships/slide" Target="slides/slide5.xml"/><Relationship Id="rId27" Type="http://schemas.openxmlformats.org/officeDocument/2006/relationships/slideMaster" Target="slideMasters/slideMaster27.xml"/><Relationship Id="rId48" Type="http://schemas.openxmlformats.org/officeDocument/2006/relationships/slideMaster" Target="slideMasters/slideMaster48.xml"/><Relationship Id="rId69" Type="http://schemas.openxmlformats.org/officeDocument/2006/relationships/slideMaster" Target="slideMasters/slideMaster69.xml"/><Relationship Id="rId113" Type="http://schemas.openxmlformats.org/officeDocument/2006/relationships/slideMaster" Target="slideMasters/slideMaster113.xml"/><Relationship Id="rId134" Type="http://schemas.openxmlformats.org/officeDocument/2006/relationships/slideMaster" Target="slideMasters/slideMaster134.xml"/><Relationship Id="rId80" Type="http://schemas.openxmlformats.org/officeDocument/2006/relationships/slideMaster" Target="slideMasters/slideMaster80.xml"/><Relationship Id="rId155" Type="http://schemas.openxmlformats.org/officeDocument/2006/relationships/slideMaster" Target="slideMasters/slideMaster155.xml"/><Relationship Id="rId176" Type="http://schemas.openxmlformats.org/officeDocument/2006/relationships/slideMaster" Target="slideMasters/slideMaster176.xml"/><Relationship Id="rId17" Type="http://schemas.openxmlformats.org/officeDocument/2006/relationships/slideMaster" Target="slideMasters/slideMaster17.xml"/><Relationship Id="rId38" Type="http://schemas.openxmlformats.org/officeDocument/2006/relationships/slideMaster" Target="slideMasters/slideMaster38.xml"/><Relationship Id="rId59" Type="http://schemas.openxmlformats.org/officeDocument/2006/relationships/slideMaster" Target="slideMasters/slideMaster59.xml"/><Relationship Id="rId103" Type="http://schemas.openxmlformats.org/officeDocument/2006/relationships/slideMaster" Target="slideMasters/slideMaster103.xml"/><Relationship Id="rId124" Type="http://schemas.openxmlformats.org/officeDocument/2006/relationships/slideMaster" Target="slideMasters/slideMaster124.xml"/><Relationship Id="rId70" Type="http://schemas.openxmlformats.org/officeDocument/2006/relationships/slideMaster" Target="slideMasters/slideMaster70.xml"/><Relationship Id="rId91" Type="http://schemas.openxmlformats.org/officeDocument/2006/relationships/slideMaster" Target="slideMasters/slideMaster91.xml"/><Relationship Id="rId145" Type="http://schemas.openxmlformats.org/officeDocument/2006/relationships/slideMaster" Target="slideMasters/slideMaster145.xml"/><Relationship Id="rId166" Type="http://schemas.openxmlformats.org/officeDocument/2006/relationships/slideMaster" Target="slideMasters/slideMaster166.xml"/><Relationship Id="rId18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8" Type="http://schemas.openxmlformats.org/officeDocument/2006/relationships/slideMaster" Target="slideMasters/slideMaster28.xml"/><Relationship Id="rId49" Type="http://schemas.openxmlformats.org/officeDocument/2006/relationships/slideMaster" Target="slideMasters/slideMaster49.xml"/><Relationship Id="rId114" Type="http://schemas.openxmlformats.org/officeDocument/2006/relationships/slideMaster" Target="slideMasters/slideMaster114.xml"/><Relationship Id="rId60" Type="http://schemas.openxmlformats.org/officeDocument/2006/relationships/slideMaster" Target="slideMasters/slideMaster60.xml"/><Relationship Id="rId81" Type="http://schemas.openxmlformats.org/officeDocument/2006/relationships/slideMaster" Target="slideMasters/slideMaster81.xml"/><Relationship Id="rId135" Type="http://schemas.openxmlformats.org/officeDocument/2006/relationships/slideMaster" Target="slideMasters/slideMaster135.xml"/><Relationship Id="rId156" Type="http://schemas.openxmlformats.org/officeDocument/2006/relationships/slideMaster" Target="slideMasters/slideMaster156.xml"/><Relationship Id="rId177" Type="http://schemas.openxmlformats.org/officeDocument/2006/relationships/slideMaster" Target="slideMasters/slideMaster177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11021699720936E-2"/>
          <c:y val="2.1905805038335158E-2"/>
          <c:w val="0.91793689253443678"/>
          <c:h val="0.7604512250864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184.4</c:v>
                </c:pt>
                <c:pt idx="1">
                  <c:v>203.2</c:v>
                </c:pt>
                <c:pt idx="2">
                  <c:v>204.4</c:v>
                </c:pt>
                <c:pt idx="3">
                  <c:v>218.3</c:v>
                </c:pt>
                <c:pt idx="4">
                  <c:v>218.3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60-4BAA-A613-D040D7FADFA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15.4</c:v>
                </c:pt>
                <c:pt idx="1">
                  <c:v>53.3</c:v>
                </c:pt>
                <c:pt idx="2">
                  <c:v>125.9</c:v>
                </c:pt>
                <c:pt idx="3">
                  <c:v>106.2</c:v>
                </c:pt>
                <c:pt idx="4">
                  <c:v>118.2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60-4BAA-A613-D040D7FADFA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57.4</c:v>
                </c:pt>
                <c:pt idx="1">
                  <c:v>88.2</c:v>
                </c:pt>
                <c:pt idx="2">
                  <c:v>106.4</c:v>
                </c:pt>
                <c:pt idx="3">
                  <c:v>93.7</c:v>
                </c:pt>
                <c:pt idx="4">
                  <c:v>102.8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60-4BAA-A613-D040D7FADFA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13.3</c:v>
                </c:pt>
                <c:pt idx="1">
                  <c:v>11.2</c:v>
                </c:pt>
                <c:pt idx="2">
                  <c:v>30.5</c:v>
                </c:pt>
                <c:pt idx="3">
                  <c:v>31.1</c:v>
                </c:pt>
                <c:pt idx="4">
                  <c:v>43.9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60-4BAA-A613-D040D7FAD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441584"/>
        <c:axId val="127442144"/>
      </c:barChart>
      <c:catAx>
        <c:axId val="12744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42144"/>
        <c:crosses val="autoZero"/>
        <c:auto val="1"/>
        <c:lblAlgn val="ctr"/>
        <c:lblOffset val="100"/>
        <c:noMultiLvlLbl val="0"/>
      </c:catAx>
      <c:valAx>
        <c:axId val="12744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4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2023 год</a:t>
            </a:r>
          </a:p>
        </c:rich>
      </c:tx>
      <c:layout>
        <c:manualLayout>
          <c:xMode val="edge"/>
          <c:yMode val="edge"/>
          <c:x val="0.43683981299212593"/>
          <c:y val="3.28124979815146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>
              <a:solidFill>
                <a:srgbClr val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0C7-4174-A1A9-34ED23ACA80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0C7-4174-A1A9-34ED23ACA80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0C7-4174-A1A9-34ED23ACA8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0C7-4174-A1A9-34ED23ACA80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МЦ «Медитекс»</c:v>
                </c:pt>
                <c:pt idx="1">
                  <c:v>ООО «ЛЭЦ Лакрима»</c:v>
                </c:pt>
                <c:pt idx="2">
                  <c:v>ООО «ЦК Афродита»</c:v>
                </c:pt>
                <c:pt idx="3">
                  <c:v>ООО «Галатея»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48.6</c:v>
                </c:pt>
                <c:pt idx="1">
                  <c:v>20.85</c:v>
                </c:pt>
                <c:pt idx="2">
                  <c:v>23.64</c:v>
                </c:pt>
                <c:pt idx="3">
                  <c:v>6.92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0C7-4174-A1A9-34ED23ACA80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2024 год</a:t>
            </a:r>
          </a:p>
        </c:rich>
      </c:tx>
      <c:layout>
        <c:manualLayout>
          <c:xMode val="edge"/>
          <c:yMode val="edge"/>
          <c:x val="0.31927537248022037"/>
          <c:y val="2.2143214987702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>
              <a:solidFill>
                <a:srgbClr val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C72-4929-8F8B-D1F2C33C182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C72-4929-8F8B-D1F2C33C182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C72-4929-8F8B-D1F2C33C182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C72-4929-8F8B-D1F2C33C182C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МЦ «Медитекс»</c:v>
                </c:pt>
                <c:pt idx="1">
                  <c:v>ООО «ЛЭЦ Лакрима»</c:v>
                </c:pt>
                <c:pt idx="2">
                  <c:v>ООО «ЦК Афродита»</c:v>
                </c:pt>
                <c:pt idx="3">
                  <c:v>ООО «Галатея»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45.18</c:v>
                </c:pt>
                <c:pt idx="1">
                  <c:v>24.46</c:v>
                </c:pt>
                <c:pt idx="2">
                  <c:v>21.28</c:v>
                </c:pt>
                <c:pt idx="3">
                  <c:v>9.09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72-4929-8F8B-D1F2C33C182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543213859781437"/>
          <c:y val="0.27834368203023202"/>
          <c:w val="0.4075941502417077"/>
          <c:h val="0.59728909226904303"/>
        </c:manualLayout>
      </c:layout>
      <c:overlay val="0"/>
      <c:spPr>
        <a:noFill/>
        <a:ln>
          <a:solidFill>
            <a:schemeClr val="tx1">
              <a:lumMod val="60000"/>
              <a:lumOff val="4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2022 год</a:t>
            </a:r>
          </a:p>
        </c:rich>
      </c:tx>
      <c:layout>
        <c:manualLayout>
          <c:xMode val="edge"/>
          <c:yMode val="edge"/>
          <c:x val="0.43683981299212593"/>
          <c:y val="3.28124979815146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>
              <a:solidFill>
                <a:srgbClr val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1CF-4921-BE1F-A0D0B6C9FCD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1CF-4921-BE1F-A0D0B6C9FCD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1CF-4921-BE1F-A0D0B6C9FCD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1CF-4921-BE1F-A0D0B6C9FCD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МЦ «Медитекс»</c:v>
                </c:pt>
                <c:pt idx="1">
                  <c:v>ООО «ЛЭЦ Лакрима»</c:v>
                </c:pt>
                <c:pt idx="2">
                  <c:v>ООО «ЦК Афродита»</c:v>
                </c:pt>
                <c:pt idx="3">
                  <c:v>ООО «Галатея»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43.71</c:v>
                </c:pt>
                <c:pt idx="1">
                  <c:v>22.77</c:v>
                </c:pt>
                <c:pt idx="2">
                  <c:v>26.95</c:v>
                </c:pt>
                <c:pt idx="3">
                  <c:v>6.53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1CF-4921-BE1F-A0D0B6C9FCD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2020 год</a:t>
            </a:r>
          </a:p>
        </c:rich>
      </c:tx>
      <c:layout>
        <c:manualLayout>
          <c:xMode val="edge"/>
          <c:yMode val="edge"/>
          <c:x val="0.43683981299212593"/>
          <c:y val="3.28124979815146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>
              <a:solidFill>
                <a:srgbClr val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0A4-4E1B-873A-F4695D4D05A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0A4-4E1B-873A-F4695D4D05A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0A4-4E1B-873A-F4695D4D05A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0A4-4E1B-873A-F4695D4D05A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МЦ «Медитекс»</c:v>
                </c:pt>
                <c:pt idx="1">
                  <c:v>ООО «ЛЭЦ Лакрима»</c:v>
                </c:pt>
                <c:pt idx="2">
                  <c:v>ООО «ЦК Афродита»</c:v>
                </c:pt>
                <c:pt idx="3">
                  <c:v>ООО «Галатея»</c:v>
                </c:pt>
              </c:strCache>
            </c:strRef>
          </c:cat>
          <c:val>
            <c:numRef>
              <c:f>Лист1!$B$2:$B$5</c:f>
              <c:numCache>
                <c:formatCode>_("₽"* #,##0.00_);_("₽"* \(#,##0.00\);_("₽"* "-"??_);_(@_)</c:formatCode>
                <c:ptCount val="4"/>
                <c:pt idx="0">
                  <c:v>68.17</c:v>
                </c:pt>
                <c:pt idx="1">
                  <c:v>21.22</c:v>
                </c:pt>
                <c:pt idx="2">
                  <c:v>5.7</c:v>
                </c:pt>
                <c:pt idx="3">
                  <c:v>4.92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0A4-4E1B-873A-F4695D4D05A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132.19999999999999</c:v>
                </c:pt>
                <c:pt idx="1">
                  <c:v>159.5</c:v>
                </c:pt>
                <c:pt idx="2">
                  <c:v>109.2</c:v>
                </c:pt>
                <c:pt idx="3">
                  <c:v>10.1</c:v>
                </c:pt>
                <c:pt idx="4">
                  <c:v>16.2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B-4DDB-9606-43FEB0ADCB2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3.5</c:v>
                </c:pt>
                <c:pt idx="1">
                  <c:v>6.2</c:v>
                </c:pt>
                <c:pt idx="2">
                  <c:v>12.9</c:v>
                </c:pt>
                <c:pt idx="3">
                  <c:v>14.4</c:v>
                </c:pt>
                <c:pt idx="4">
                  <c:v>14.4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0B-4DDB-9606-43FEB0ADCB2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12.6</c:v>
                </c:pt>
                <c:pt idx="1">
                  <c:v>28.8</c:v>
                </c:pt>
                <c:pt idx="2">
                  <c:v>20.6</c:v>
                </c:pt>
                <c:pt idx="3">
                  <c:v>21.8</c:v>
                </c:pt>
                <c:pt idx="4">
                  <c:v>32.299999999999997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0B-4DDB-9606-43FEB0ADCB2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3</c:v>
                </c:pt>
                <c:pt idx="1">
                  <c:v>4.7</c:v>
                </c:pt>
                <c:pt idx="2">
                  <c:v>11.1</c:v>
                </c:pt>
                <c:pt idx="3">
                  <c:v>22.4</c:v>
                </c:pt>
                <c:pt idx="4">
                  <c:v>16.899999999999999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0B-4DDB-9606-43FEB0ADCB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450544"/>
        <c:axId val="127451104"/>
      </c:barChart>
      <c:catAx>
        <c:axId val="12745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51104"/>
        <c:crosses val="autoZero"/>
        <c:auto val="1"/>
        <c:lblAlgn val="ctr"/>
        <c:lblOffset val="100"/>
        <c:noMultiLvlLbl val="0"/>
      </c:catAx>
      <c:valAx>
        <c:axId val="127451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50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0.75</c:v>
                </c:pt>
                <c:pt idx="1">
                  <c:v>0.88</c:v>
                </c:pt>
                <c:pt idx="2">
                  <c:v>0.84</c:v>
                </c:pt>
                <c:pt idx="3">
                  <c:v>0.66</c:v>
                </c:pt>
                <c:pt idx="4">
                  <c:v>0.73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70-4C70-A1FF-D1212BC319D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0.23</c:v>
                </c:pt>
                <c:pt idx="1">
                  <c:v>0.37</c:v>
                </c:pt>
                <c:pt idx="2">
                  <c:v>0.69</c:v>
                </c:pt>
                <c:pt idx="3">
                  <c:v>0.71</c:v>
                </c:pt>
                <c:pt idx="4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70-4C70-A1FF-D1212BC319D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0.82</c:v>
                </c:pt>
                <c:pt idx="1">
                  <c:v>0.98</c:v>
                </c:pt>
                <c:pt idx="2">
                  <c:v>0.57999999999999996</c:v>
                </c:pt>
                <c:pt idx="3">
                  <c:v>0.73</c:v>
                </c:pt>
                <c:pt idx="4">
                  <c:v>0.61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70-4C70-A1FF-D1212BC319D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0.54</c:v>
                </c:pt>
                <c:pt idx="1">
                  <c:v>0.78</c:v>
                </c:pt>
                <c:pt idx="2">
                  <c:v>0.92</c:v>
                </c:pt>
                <c:pt idx="3">
                  <c:v>0.97</c:v>
                </c:pt>
                <c:pt idx="4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C70-4C70-A1FF-D1212BC319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492352"/>
        <c:axId val="169492912"/>
      </c:barChart>
      <c:catAx>
        <c:axId val="16949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492912"/>
        <c:crosses val="autoZero"/>
        <c:auto val="1"/>
        <c:lblAlgn val="ctr"/>
        <c:lblOffset val="100"/>
        <c:noMultiLvlLbl val="0"/>
      </c:catAx>
      <c:valAx>
        <c:axId val="169492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492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20.100000000000001</c:v>
                </c:pt>
                <c:pt idx="1">
                  <c:v>22.05</c:v>
                </c:pt>
                <c:pt idx="2">
                  <c:v>25</c:v>
                </c:pt>
                <c:pt idx="3">
                  <c:v>17.3</c:v>
                </c:pt>
                <c:pt idx="4">
                  <c:v>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AB-475B-8C2B-EA779DB2BD6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7.1</c:v>
                </c:pt>
                <c:pt idx="1">
                  <c:v>13</c:v>
                </c:pt>
                <c:pt idx="2">
                  <c:v>9.4</c:v>
                </c:pt>
                <c:pt idx="3">
                  <c:v>1.5</c:v>
                </c:pt>
                <c:pt idx="4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AB-475B-8C2B-EA779DB2BD6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3.7</c:v>
                </c:pt>
                <c:pt idx="1">
                  <c:v>8.1</c:v>
                </c:pt>
                <c:pt idx="2">
                  <c:v>1.8</c:v>
                </c:pt>
                <c:pt idx="3">
                  <c:v>4.2</c:v>
                </c:pt>
                <c:pt idx="4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AB-475B-8C2B-EA779DB2BD6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23.9</c:v>
                </c:pt>
                <c:pt idx="1">
                  <c:v>23</c:v>
                </c:pt>
                <c:pt idx="2">
                  <c:v>29.2</c:v>
                </c:pt>
                <c:pt idx="3">
                  <c:v>39.200000000000003</c:v>
                </c:pt>
                <c:pt idx="4">
                  <c:v>28.7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AB-475B-8C2B-EA779DB2BD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496832"/>
        <c:axId val="169497392"/>
      </c:barChart>
      <c:catAx>
        <c:axId val="16949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497392"/>
        <c:crosses val="autoZero"/>
        <c:auto val="1"/>
        <c:lblAlgn val="ctr"/>
        <c:lblOffset val="100"/>
        <c:noMultiLvlLbl val="0"/>
      </c:catAx>
      <c:valAx>
        <c:axId val="16949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49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37.1</c:v>
                </c:pt>
                <c:pt idx="1">
                  <c:v>45.8</c:v>
                </c:pt>
                <c:pt idx="2">
                  <c:v>51</c:v>
                </c:pt>
                <c:pt idx="3">
                  <c:v>37.700000000000003</c:v>
                </c:pt>
                <c:pt idx="4">
                  <c:v>34.700000000000003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DC-4FE3-A60C-0EE15C65FB0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1.1000000000000001</c:v>
                </c:pt>
                <c:pt idx="1">
                  <c:v>7</c:v>
                </c:pt>
                <c:pt idx="2">
                  <c:v>11.9</c:v>
                </c:pt>
                <c:pt idx="3">
                  <c:v>1.6</c:v>
                </c:pt>
                <c:pt idx="4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DC-4FE3-A60C-0EE15C65FB0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2.1</c:v>
                </c:pt>
                <c:pt idx="1">
                  <c:v>7.1</c:v>
                </c:pt>
                <c:pt idx="2">
                  <c:v>1.9</c:v>
                </c:pt>
                <c:pt idx="3">
                  <c:v>3.9</c:v>
                </c:pt>
                <c:pt idx="4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DC-4FE3-A60C-0EE15C65FB0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3.2</c:v>
                </c:pt>
                <c:pt idx="1">
                  <c:v>2.6</c:v>
                </c:pt>
                <c:pt idx="2">
                  <c:v>8.9</c:v>
                </c:pt>
                <c:pt idx="3">
                  <c:v>12.2</c:v>
                </c:pt>
                <c:pt idx="4">
                  <c:v>12.6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DC-4FE3-A60C-0EE15C65FB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446064"/>
        <c:axId val="127446624"/>
      </c:barChart>
      <c:catAx>
        <c:axId val="12744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46624"/>
        <c:crosses val="autoZero"/>
        <c:auto val="1"/>
        <c:lblAlgn val="ctr"/>
        <c:lblOffset val="100"/>
        <c:noMultiLvlLbl val="0"/>
      </c:catAx>
      <c:valAx>
        <c:axId val="12744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7446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66.099999999999994</c:v>
                </c:pt>
                <c:pt idx="1">
                  <c:v>46.9</c:v>
                </c:pt>
                <c:pt idx="2">
                  <c:v>56.3</c:v>
                </c:pt>
                <c:pt idx="3">
                  <c:v>67.099999999999994</c:v>
                </c:pt>
                <c:pt idx="4">
                  <c:v>60.6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D3-43A9-B3DF-BF1F95AF557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7.2</c:v>
                </c:pt>
                <c:pt idx="1">
                  <c:v>42.2</c:v>
                </c:pt>
                <c:pt idx="2">
                  <c:v>64.099999999999994</c:v>
                </c:pt>
                <c:pt idx="3">
                  <c:v>7.7</c:v>
                </c:pt>
                <c:pt idx="4">
                  <c:v>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D3-43A9-B3DF-BF1F95AF557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13.9</c:v>
                </c:pt>
                <c:pt idx="1">
                  <c:v>24.3</c:v>
                </c:pt>
                <c:pt idx="2">
                  <c:v>5.4</c:v>
                </c:pt>
                <c:pt idx="3">
                  <c:v>13.1</c:v>
                </c:pt>
                <c:pt idx="4">
                  <c:v>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D3-43A9-B3DF-BF1F95AF557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56.5</c:v>
                </c:pt>
                <c:pt idx="1">
                  <c:v>42.6</c:v>
                </c:pt>
                <c:pt idx="2">
                  <c:v>73.8</c:v>
                </c:pt>
                <c:pt idx="3">
                  <c:v>53</c:v>
                </c:pt>
                <c:pt idx="4">
                  <c:v>70.8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D3-43A9-B3DF-BF1F95AF55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501312"/>
        <c:axId val="169501872"/>
      </c:barChart>
      <c:catAx>
        <c:axId val="16950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501872"/>
        <c:crosses val="autoZero"/>
        <c:auto val="1"/>
        <c:lblAlgn val="ctr"/>
        <c:lblOffset val="100"/>
        <c:noMultiLvlLbl val="0"/>
      </c:catAx>
      <c:valAx>
        <c:axId val="16950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501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115.5</c:v>
                </c:pt>
                <c:pt idx="1">
                  <c:v>61.9</c:v>
                </c:pt>
                <c:pt idx="2">
                  <c:v>67.3</c:v>
                </c:pt>
                <c:pt idx="3">
                  <c:v>77</c:v>
                </c:pt>
                <c:pt idx="4">
                  <c:v>59.6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C5-4DB0-9861-C4B9C18B37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</c:v>
                </c:pt>
                <c:pt idx="1">
                  <c:v>113</c:v>
                </c:pt>
                <c:pt idx="2">
                  <c:v>92.2</c:v>
                </c:pt>
                <c:pt idx="3">
                  <c:v>10.8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C5-4DB0-9861-C4B9C18B37C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16.899999999999999</c:v>
                </c:pt>
                <c:pt idx="1">
                  <c:v>24.7</c:v>
                </c:pt>
                <c:pt idx="2">
                  <c:v>9.3000000000000007</c:v>
                </c:pt>
                <c:pt idx="3">
                  <c:v>17.899999999999999</c:v>
                </c:pt>
                <c:pt idx="4">
                  <c:v>18.8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C5-4DB0-9861-C4B9C18B37C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105</c:v>
                </c:pt>
                <c:pt idx="1">
                  <c:v>54.6</c:v>
                </c:pt>
                <c:pt idx="2">
                  <c:v>80.3</c:v>
                </c:pt>
                <c:pt idx="3">
                  <c:v>54.4</c:v>
                </c:pt>
                <c:pt idx="4">
                  <c:v>74.400000000000006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C5-4DB0-9861-C4B9C18B37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505792"/>
        <c:axId val="169506352"/>
      </c:barChart>
      <c:catAx>
        <c:axId val="16950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506352"/>
        <c:crosses val="autoZero"/>
        <c:auto val="1"/>
        <c:lblAlgn val="ctr"/>
        <c:lblOffset val="100"/>
        <c:noMultiLvlLbl val="0"/>
      </c:catAx>
      <c:valAx>
        <c:axId val="16950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50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ООО МЦ «Медитекс»</c:v>
                </c:pt>
              </c:strCache>
            </c:strRef>
          </c:tx>
          <c:spPr>
            <a:gradFill>
              <a:gsLst>
                <a:gs pos="0">
                  <a:schemeClr val="accent1">
                    <a:tint val="100000"/>
                    <a:shade val="100000"/>
                  </a:schemeClr>
                </a:gs>
                <a:gs pos="100000">
                  <a:schemeClr val="accent1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5.7</c:v>
                </c:pt>
                <c:pt idx="1">
                  <c:v>6.7</c:v>
                </c:pt>
                <c:pt idx="2">
                  <c:v>6.2</c:v>
                </c:pt>
                <c:pt idx="3">
                  <c:v>6.7</c:v>
                </c:pt>
                <c:pt idx="4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DD-4C37-A3A1-0579473693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ООО «ЛЭЦ Лакрима»</c:v>
                </c:pt>
              </c:strCache>
            </c:strRef>
          </c:tx>
          <c:spPr>
            <a:gradFill>
              <a:gsLst>
                <a:gs pos="0">
                  <a:schemeClr val="accent2">
                    <a:tint val="100000"/>
                    <a:shade val="100000"/>
                  </a:schemeClr>
                </a:gs>
                <a:gs pos="100000">
                  <a:schemeClr val="accent2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4.4000000000000004</c:v>
                </c:pt>
                <c:pt idx="1">
                  <c:v>8.6</c:v>
                </c:pt>
                <c:pt idx="2">
                  <c:v>9.8000000000000007</c:v>
                </c:pt>
                <c:pt idx="3">
                  <c:v>7.4</c:v>
                </c:pt>
                <c:pt idx="4">
                  <c:v>8.1999999999999993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DD-4C37-A3A1-05794736936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ООО «ЦК Афродита»</c:v>
                </c:pt>
              </c:strCache>
            </c:strRef>
          </c:tx>
          <c:spPr>
            <a:gradFill>
              <a:gsLst>
                <a:gs pos="0">
                  <a:schemeClr val="accent3">
                    <a:tint val="100000"/>
                    <a:shade val="100000"/>
                  </a:schemeClr>
                </a:gs>
                <a:gs pos="100000">
                  <a:schemeClr val="accent3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3.1</c:v>
                </c:pt>
                <c:pt idx="2">
                  <c:v>5.2</c:v>
                </c:pt>
                <c:pt idx="3">
                  <c:v>4.3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DD-4C37-A3A1-05794736936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ООО «Галатея»</c:v>
                </c:pt>
              </c:strCache>
            </c:strRef>
          </c:tx>
          <c:spPr>
            <a:gradFill>
              <a:gsLst>
                <a:gs pos="0">
                  <a:schemeClr val="accent4">
                    <a:tint val="100000"/>
                    <a:shade val="100000"/>
                  </a:schemeClr>
                </a:gs>
                <a:gs pos="100000">
                  <a:schemeClr val="accent4">
                    <a:tint val="50000"/>
                    <a:shade val="100000"/>
                  </a:schemeClr>
                </a:gs>
              </a:gsLst>
              <a:lin ang="16200000" scaled="0"/>
              <a:tileRect/>
            </a:gradFill>
            <a:ln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4.4000000000000004</c:v>
                </c:pt>
                <c:pt idx="1">
                  <c:v>2.4</c:v>
                </c:pt>
                <c:pt idx="2">
                  <c:v>2.7</c:v>
                </c:pt>
                <c:pt idx="3">
                  <c:v>1.4</c:v>
                </c:pt>
                <c:pt idx="4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8DD-4C37-A3A1-0579473693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745824"/>
        <c:axId val="169746384"/>
      </c:barChart>
      <c:catAx>
        <c:axId val="169745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746384"/>
        <c:crosses val="autoZero"/>
        <c:auto val="1"/>
        <c:lblAlgn val="ctr"/>
        <c:lblOffset val="100"/>
        <c:noMultiLvlLbl val="0"/>
      </c:catAx>
      <c:valAx>
        <c:axId val="16974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9745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2021 год</a:t>
            </a:r>
          </a:p>
        </c:rich>
      </c:tx>
      <c:layout>
        <c:manualLayout>
          <c:xMode val="edge"/>
          <c:yMode val="edge"/>
          <c:x val="0.43683981299212593"/>
          <c:y val="3.28124979815146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ln>
              <a:solidFill>
                <a:srgbClr val="000000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2AE-4223-A6DD-F09DA9FE43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2AE-4223-A6DD-F09DA9FE43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2AE-4223-A6DD-F09DA9FE43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rgbClr val="00000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8A09-4ABB-B3A5-0997C21ABE9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МЦ «Медитекс»</c:v>
                </c:pt>
                <c:pt idx="1">
                  <c:v>ООО «ЛЭЦ Лакрима»</c:v>
                </c:pt>
                <c:pt idx="2">
                  <c:v>ООО «ЦК Афродита»</c:v>
                </c:pt>
                <c:pt idx="3">
                  <c:v>ООО «Галатея»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57.11</c:v>
                </c:pt>
                <c:pt idx="1">
                  <c:v>15</c:v>
                </c:pt>
                <c:pt idx="2">
                  <c:v>24.78</c:v>
                </c:pt>
                <c:pt idx="3">
                  <c:v>3.15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09-4ABB-B3A5-0997C21ABE9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A9B868-6579-409D-988A-B667BDED5816}" type="doc">
      <dgm:prSet loTypeId="urn:microsoft.com/office/officeart/2008/layout/VerticalCurvedList" loCatId="list" qsTypeId="urn:microsoft.com/office/officeart/2005/8/quickstyle/3d4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8CD47CE-4499-4991-B41B-78D13B4F841C}">
      <dgm:prSet phldrT="[Текст]"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Падение рентабельности продаж </a:t>
          </a:r>
          <a:endParaRPr lang="ru-RU" dirty="0">
            <a:solidFill>
              <a:schemeClr val="bg1"/>
            </a:solidFill>
          </a:endParaRPr>
        </a:p>
      </dgm:t>
    </dgm:pt>
    <dgm:pt modelId="{8EA1D07E-F792-4CE3-B1D9-82CDA4CD94E0}" type="parTrans" cxnId="{0361671D-11F5-4BE6-8C9F-BD9161838DC5}">
      <dgm:prSet/>
      <dgm:spPr/>
      <dgm:t>
        <a:bodyPr/>
        <a:lstStyle/>
        <a:p>
          <a:endParaRPr lang="ru-RU"/>
        </a:p>
      </dgm:t>
    </dgm:pt>
    <dgm:pt modelId="{AB2C6350-E8A6-4579-B880-B931E22B5790}" type="sibTrans" cxnId="{0361671D-11F5-4BE6-8C9F-BD9161838DC5}">
      <dgm:prSet/>
      <dgm:spPr/>
      <dgm:t>
        <a:bodyPr/>
        <a:lstStyle/>
        <a:p>
          <a:endParaRPr lang="ru-RU"/>
        </a:p>
      </dgm:t>
    </dgm:pt>
    <dgm:pt modelId="{B47770AD-5B1F-4749-A4E0-DC03EC78EE8A}">
      <dgm:prSet/>
      <dgm:spPr>
        <a:solidFill>
          <a:schemeClr val="accent2">
            <a:lumMod val="75000"/>
            <a:alpha val="82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Волатильность чистой прибыли </a:t>
          </a:r>
        </a:p>
      </dgm:t>
    </dgm:pt>
    <dgm:pt modelId="{95B3A2D2-9052-44BF-8EE6-B81A2D5539A3}" type="parTrans" cxnId="{54DD0555-6302-43EC-875F-50CE33279099}">
      <dgm:prSet/>
      <dgm:spPr/>
      <dgm:t>
        <a:bodyPr/>
        <a:lstStyle/>
        <a:p>
          <a:endParaRPr lang="ru-RU"/>
        </a:p>
      </dgm:t>
    </dgm:pt>
    <dgm:pt modelId="{3C6359E8-40C7-4287-9C2E-F9668056E8DF}" type="sibTrans" cxnId="{54DD0555-6302-43EC-875F-50CE33279099}">
      <dgm:prSet/>
      <dgm:spPr/>
      <dgm:t>
        <a:bodyPr/>
        <a:lstStyle/>
        <a:p>
          <a:endParaRPr lang="ru-RU"/>
        </a:p>
      </dgm:t>
    </dgm:pt>
    <dgm:pt modelId="{309A60D2-FB58-410A-A9A4-DC2877BA546C}">
      <dgm:prSet/>
      <dgm:spPr>
        <a:solidFill>
          <a:schemeClr val="accent2">
            <a:lumMod val="75000"/>
            <a:alpha val="74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Высокая потребность в капиталовложениях </a:t>
          </a:r>
        </a:p>
      </dgm:t>
    </dgm:pt>
    <dgm:pt modelId="{85FE442A-5FAC-47C9-945C-F3ADE1A4ED7E}" type="parTrans" cxnId="{A441B509-54EA-4613-A121-9BBB3374C18F}">
      <dgm:prSet/>
      <dgm:spPr/>
      <dgm:t>
        <a:bodyPr/>
        <a:lstStyle/>
        <a:p>
          <a:endParaRPr lang="ru-RU"/>
        </a:p>
      </dgm:t>
    </dgm:pt>
    <dgm:pt modelId="{0F6390A6-B26B-4AFF-BFCA-FEF2581B0D16}" type="sibTrans" cxnId="{A441B509-54EA-4613-A121-9BBB3374C18F}">
      <dgm:prSet/>
      <dgm:spPr/>
      <dgm:t>
        <a:bodyPr/>
        <a:lstStyle/>
        <a:p>
          <a:endParaRPr lang="ru-RU"/>
        </a:p>
      </dgm:t>
    </dgm:pt>
    <dgm:pt modelId="{076E5674-FA81-4D2D-B6AC-E42E24A5F421}">
      <dgm:prSet/>
      <dgm:spPr>
        <a:solidFill>
          <a:schemeClr val="accent2">
            <a:lumMod val="75000"/>
            <a:alpha val="66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Резкое снижение рентабельности собственного капитала </a:t>
          </a:r>
        </a:p>
      </dgm:t>
    </dgm:pt>
    <dgm:pt modelId="{F202A09D-FB9C-4287-8524-84A4C0F5EE10}" type="parTrans" cxnId="{8615BDD0-BB0F-4444-A6A6-EDDBAEC08A10}">
      <dgm:prSet/>
      <dgm:spPr/>
      <dgm:t>
        <a:bodyPr/>
        <a:lstStyle/>
        <a:p>
          <a:endParaRPr lang="ru-RU"/>
        </a:p>
      </dgm:t>
    </dgm:pt>
    <dgm:pt modelId="{369BED8C-0711-4185-90C2-5373FED4E148}" type="sibTrans" cxnId="{8615BDD0-BB0F-4444-A6A6-EDDBAEC08A10}">
      <dgm:prSet/>
      <dgm:spPr/>
      <dgm:t>
        <a:bodyPr/>
        <a:lstStyle/>
        <a:p>
          <a:endParaRPr lang="ru-RU"/>
        </a:p>
      </dgm:t>
    </dgm:pt>
    <dgm:pt modelId="{5469740F-AAE0-4D22-A70E-5E7E2913CEC2}">
      <dgm:prSet/>
      <dgm:spPr>
        <a:solidFill>
          <a:schemeClr val="accent2">
            <a:lumMod val="75000"/>
            <a:alpha val="58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Волатильность коэффициента оборачиваемости активов </a:t>
          </a:r>
        </a:p>
      </dgm:t>
    </dgm:pt>
    <dgm:pt modelId="{9CA73A96-3DE2-47FB-BD8C-A8B423297A1D}" type="parTrans" cxnId="{4832DD3D-C7D5-4B6E-BA14-C069CCE9AD05}">
      <dgm:prSet/>
      <dgm:spPr/>
      <dgm:t>
        <a:bodyPr/>
        <a:lstStyle/>
        <a:p>
          <a:endParaRPr lang="ru-RU"/>
        </a:p>
      </dgm:t>
    </dgm:pt>
    <dgm:pt modelId="{3254C9B0-0DD7-4BE8-81BF-76E39C90B073}" type="sibTrans" cxnId="{4832DD3D-C7D5-4B6E-BA14-C069CCE9AD05}">
      <dgm:prSet/>
      <dgm:spPr/>
      <dgm:t>
        <a:bodyPr/>
        <a:lstStyle/>
        <a:p>
          <a:endParaRPr lang="ru-RU"/>
        </a:p>
      </dgm:t>
    </dgm:pt>
    <dgm:pt modelId="{9370F685-C0DF-4BF4-9F78-0304011913AD}">
      <dgm:prSet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Слабая интеграция цифровых технологий. </a:t>
          </a:r>
          <a:endParaRPr lang="ru-RU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2DA748B9-D0E6-4BE3-8AFE-06D5D5EDD81A}" type="parTrans" cxnId="{0DC4227E-23F2-41D4-B8B9-981CB6313B39}">
      <dgm:prSet/>
      <dgm:spPr/>
      <dgm:t>
        <a:bodyPr/>
        <a:lstStyle/>
        <a:p>
          <a:endParaRPr lang="ru-RU"/>
        </a:p>
      </dgm:t>
    </dgm:pt>
    <dgm:pt modelId="{EC7D4EE2-1857-49B5-A647-08823B04A08F}" type="sibTrans" cxnId="{0DC4227E-23F2-41D4-B8B9-981CB6313B39}">
      <dgm:prSet/>
      <dgm:spPr/>
      <dgm:t>
        <a:bodyPr/>
        <a:lstStyle/>
        <a:p>
          <a:endParaRPr lang="ru-RU"/>
        </a:p>
      </dgm:t>
    </dgm:pt>
    <dgm:pt modelId="{70DD6D44-721A-44CC-9FDC-12FA3AF35E46}" type="pres">
      <dgm:prSet presAssocID="{FCA9B868-6579-409D-988A-B667BDED5816}" presName="Name0" presStyleCnt="0">
        <dgm:presLayoutVars>
          <dgm:chMax val="7"/>
          <dgm:chPref val="7"/>
          <dgm:dir/>
        </dgm:presLayoutVars>
      </dgm:prSet>
      <dgm:spPr/>
    </dgm:pt>
    <dgm:pt modelId="{BF872094-2FEA-47F7-9AF4-33087D306660}" type="pres">
      <dgm:prSet presAssocID="{FCA9B868-6579-409D-988A-B667BDED5816}" presName="Name1" presStyleCnt="0"/>
      <dgm:spPr/>
    </dgm:pt>
    <dgm:pt modelId="{6FEC0846-38E4-4F15-9485-B470EA7DEC47}" type="pres">
      <dgm:prSet presAssocID="{FCA9B868-6579-409D-988A-B667BDED5816}" presName="cycle" presStyleCnt="0"/>
      <dgm:spPr/>
    </dgm:pt>
    <dgm:pt modelId="{F51378B9-0334-4ED9-A20C-2A6DC42BBBAC}" type="pres">
      <dgm:prSet presAssocID="{FCA9B868-6579-409D-988A-B667BDED5816}" presName="srcNode" presStyleLbl="node1" presStyleIdx="0" presStyleCnt="6"/>
      <dgm:spPr/>
    </dgm:pt>
    <dgm:pt modelId="{47B4316D-3651-465F-AE6F-0DD8AF768786}" type="pres">
      <dgm:prSet presAssocID="{FCA9B868-6579-409D-988A-B667BDED5816}" presName="conn" presStyleLbl="parChTrans1D2" presStyleIdx="0" presStyleCnt="1"/>
      <dgm:spPr/>
    </dgm:pt>
    <dgm:pt modelId="{402CC0E9-06E1-43CE-B498-E09B3471B4C9}" type="pres">
      <dgm:prSet presAssocID="{FCA9B868-6579-409D-988A-B667BDED5816}" presName="extraNode" presStyleLbl="node1" presStyleIdx="0" presStyleCnt="6"/>
      <dgm:spPr/>
    </dgm:pt>
    <dgm:pt modelId="{F0EBC666-186E-42B5-911B-E5D542C088FD}" type="pres">
      <dgm:prSet presAssocID="{FCA9B868-6579-409D-988A-B667BDED5816}" presName="dstNode" presStyleLbl="node1" presStyleIdx="0" presStyleCnt="6"/>
      <dgm:spPr/>
    </dgm:pt>
    <dgm:pt modelId="{9962B76C-80DC-4671-BD0A-D2F3B44C9965}" type="pres">
      <dgm:prSet presAssocID="{28CD47CE-4499-4991-B41B-78D13B4F841C}" presName="text_1" presStyleLbl="node1" presStyleIdx="0" presStyleCnt="6">
        <dgm:presLayoutVars>
          <dgm:bulletEnabled val="1"/>
        </dgm:presLayoutVars>
      </dgm:prSet>
      <dgm:spPr/>
    </dgm:pt>
    <dgm:pt modelId="{3134AFC7-4834-46E2-A740-369ACA65B475}" type="pres">
      <dgm:prSet presAssocID="{28CD47CE-4499-4991-B41B-78D13B4F841C}" presName="accent_1" presStyleCnt="0"/>
      <dgm:spPr/>
    </dgm:pt>
    <dgm:pt modelId="{D441A062-5ECE-4C4B-96CE-E202ED23E423}" type="pres">
      <dgm:prSet presAssocID="{28CD47CE-4499-4991-B41B-78D13B4F841C}" presName="accentRepeatNode" presStyleLbl="solidFgAcc1" presStyleIdx="0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734D4A02-6EC1-475A-B966-6C4047E7CF35}" type="pres">
      <dgm:prSet presAssocID="{B47770AD-5B1F-4749-A4E0-DC03EC78EE8A}" presName="text_2" presStyleLbl="node1" presStyleIdx="1" presStyleCnt="6">
        <dgm:presLayoutVars>
          <dgm:bulletEnabled val="1"/>
        </dgm:presLayoutVars>
      </dgm:prSet>
      <dgm:spPr/>
    </dgm:pt>
    <dgm:pt modelId="{946D34C8-52FB-4673-A03B-D0ADDC5CF08F}" type="pres">
      <dgm:prSet presAssocID="{B47770AD-5B1F-4749-A4E0-DC03EC78EE8A}" presName="accent_2" presStyleCnt="0"/>
      <dgm:spPr/>
    </dgm:pt>
    <dgm:pt modelId="{5BCEE068-DFAE-4A45-9BC1-766C29DEBBD9}" type="pres">
      <dgm:prSet presAssocID="{B47770AD-5B1F-4749-A4E0-DC03EC78EE8A}" presName="accentRepeatNode" presStyleLbl="solidFgAcc1" presStyleIdx="1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9FB36E83-A0DC-4D72-AA2C-A9CD0A9938F0}" type="pres">
      <dgm:prSet presAssocID="{309A60D2-FB58-410A-A9A4-DC2877BA546C}" presName="text_3" presStyleLbl="node1" presStyleIdx="2" presStyleCnt="6">
        <dgm:presLayoutVars>
          <dgm:bulletEnabled val="1"/>
        </dgm:presLayoutVars>
      </dgm:prSet>
      <dgm:spPr/>
    </dgm:pt>
    <dgm:pt modelId="{09CBD2D1-A2CB-4AA4-8943-831BFE45D120}" type="pres">
      <dgm:prSet presAssocID="{309A60D2-FB58-410A-A9A4-DC2877BA546C}" presName="accent_3" presStyleCnt="0"/>
      <dgm:spPr/>
    </dgm:pt>
    <dgm:pt modelId="{4F6FD913-E052-4047-A1FB-039376970D37}" type="pres">
      <dgm:prSet presAssocID="{309A60D2-FB58-410A-A9A4-DC2877BA546C}" presName="accentRepeatNode" presStyleLbl="solidFgAcc1" presStyleIdx="2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E3631AC3-15E0-4DC9-956C-8975A5357C3D}" type="pres">
      <dgm:prSet presAssocID="{076E5674-FA81-4D2D-B6AC-E42E24A5F421}" presName="text_4" presStyleLbl="node1" presStyleIdx="3" presStyleCnt="6">
        <dgm:presLayoutVars>
          <dgm:bulletEnabled val="1"/>
        </dgm:presLayoutVars>
      </dgm:prSet>
      <dgm:spPr/>
    </dgm:pt>
    <dgm:pt modelId="{58454DC9-F848-40EC-A65C-58AE3846469C}" type="pres">
      <dgm:prSet presAssocID="{076E5674-FA81-4D2D-B6AC-E42E24A5F421}" presName="accent_4" presStyleCnt="0"/>
      <dgm:spPr/>
    </dgm:pt>
    <dgm:pt modelId="{97BC8EBF-A4EA-42D5-8EEF-FBCBC0B38303}" type="pres">
      <dgm:prSet presAssocID="{076E5674-FA81-4D2D-B6AC-E42E24A5F421}" presName="accentRepeatNode" presStyleLbl="solidFgAcc1" presStyleIdx="3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2B31A2C2-C86F-4AAE-A52B-0F7E9753641A}" type="pres">
      <dgm:prSet presAssocID="{5469740F-AAE0-4D22-A70E-5E7E2913CEC2}" presName="text_5" presStyleLbl="node1" presStyleIdx="4" presStyleCnt="6">
        <dgm:presLayoutVars>
          <dgm:bulletEnabled val="1"/>
        </dgm:presLayoutVars>
      </dgm:prSet>
      <dgm:spPr/>
    </dgm:pt>
    <dgm:pt modelId="{A6BB2B09-C034-4ED1-8208-625B9CC85DBA}" type="pres">
      <dgm:prSet presAssocID="{5469740F-AAE0-4D22-A70E-5E7E2913CEC2}" presName="accent_5" presStyleCnt="0"/>
      <dgm:spPr/>
    </dgm:pt>
    <dgm:pt modelId="{8CA11F3E-F818-4065-BA28-5B48FA37D174}" type="pres">
      <dgm:prSet presAssocID="{5469740F-AAE0-4D22-A70E-5E7E2913CEC2}" presName="accentRepeatNode" presStyleLbl="solidFgAcc1" presStyleIdx="4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99734131-A990-469E-93EE-090B5C313BA7}" type="pres">
      <dgm:prSet presAssocID="{9370F685-C0DF-4BF4-9F78-0304011913AD}" presName="text_6" presStyleLbl="node1" presStyleIdx="5" presStyleCnt="6">
        <dgm:presLayoutVars>
          <dgm:bulletEnabled val="1"/>
        </dgm:presLayoutVars>
      </dgm:prSet>
      <dgm:spPr/>
    </dgm:pt>
    <dgm:pt modelId="{C6C6C657-FDA7-497D-87AB-A53C3A88BDAC}" type="pres">
      <dgm:prSet presAssocID="{9370F685-C0DF-4BF4-9F78-0304011913AD}" presName="accent_6" presStyleCnt="0"/>
      <dgm:spPr/>
    </dgm:pt>
    <dgm:pt modelId="{EA8920BE-8D8E-42BD-B3E3-4B7883C9C364}" type="pres">
      <dgm:prSet presAssocID="{9370F685-C0DF-4BF4-9F78-0304011913AD}" presName="accentRepeatNode" presStyleLbl="solidFgAcc1" presStyleIdx="5" presStyleCnt="6"/>
      <dgm:spPr>
        <a:ln>
          <a:solidFill>
            <a:schemeClr val="accent6">
              <a:lumMod val="60000"/>
              <a:lumOff val="40000"/>
            </a:schemeClr>
          </a:solidFill>
        </a:ln>
      </dgm:spPr>
    </dgm:pt>
  </dgm:ptLst>
  <dgm:cxnLst>
    <dgm:cxn modelId="{A441B509-54EA-4613-A121-9BBB3374C18F}" srcId="{FCA9B868-6579-409D-988A-B667BDED5816}" destId="{309A60D2-FB58-410A-A9A4-DC2877BA546C}" srcOrd="2" destOrd="0" parTransId="{85FE442A-5FAC-47C9-945C-F3ADE1A4ED7E}" sibTransId="{0F6390A6-B26B-4AFF-BFCA-FEF2581B0D16}"/>
    <dgm:cxn modelId="{2B6C830E-EA20-468A-9C2B-8BB0710EA581}" type="presOf" srcId="{FCA9B868-6579-409D-988A-B667BDED5816}" destId="{70DD6D44-721A-44CC-9FDC-12FA3AF35E46}" srcOrd="0" destOrd="0" presId="urn:microsoft.com/office/officeart/2008/layout/VerticalCurvedList"/>
    <dgm:cxn modelId="{0361671D-11F5-4BE6-8C9F-BD9161838DC5}" srcId="{FCA9B868-6579-409D-988A-B667BDED5816}" destId="{28CD47CE-4499-4991-B41B-78D13B4F841C}" srcOrd="0" destOrd="0" parTransId="{8EA1D07E-F792-4CE3-B1D9-82CDA4CD94E0}" sibTransId="{AB2C6350-E8A6-4579-B880-B931E22B5790}"/>
    <dgm:cxn modelId="{BE4A4724-801C-4A0F-9945-26859EF5D311}" type="presOf" srcId="{5469740F-AAE0-4D22-A70E-5E7E2913CEC2}" destId="{2B31A2C2-C86F-4AAE-A52B-0F7E9753641A}" srcOrd="0" destOrd="0" presId="urn:microsoft.com/office/officeart/2008/layout/VerticalCurvedList"/>
    <dgm:cxn modelId="{4832DD3D-C7D5-4B6E-BA14-C069CCE9AD05}" srcId="{FCA9B868-6579-409D-988A-B667BDED5816}" destId="{5469740F-AAE0-4D22-A70E-5E7E2913CEC2}" srcOrd="4" destOrd="0" parTransId="{9CA73A96-3DE2-47FB-BD8C-A8B423297A1D}" sibTransId="{3254C9B0-0DD7-4BE8-81BF-76E39C90B073}"/>
    <dgm:cxn modelId="{4A6E736C-E1B6-43C2-A542-8991C0A5790F}" type="presOf" srcId="{B47770AD-5B1F-4749-A4E0-DC03EC78EE8A}" destId="{734D4A02-6EC1-475A-B966-6C4047E7CF35}" srcOrd="0" destOrd="0" presId="urn:microsoft.com/office/officeart/2008/layout/VerticalCurvedList"/>
    <dgm:cxn modelId="{54DD0555-6302-43EC-875F-50CE33279099}" srcId="{FCA9B868-6579-409D-988A-B667BDED5816}" destId="{B47770AD-5B1F-4749-A4E0-DC03EC78EE8A}" srcOrd="1" destOrd="0" parTransId="{95B3A2D2-9052-44BF-8EE6-B81A2D5539A3}" sibTransId="{3C6359E8-40C7-4287-9C2E-F9668056E8DF}"/>
    <dgm:cxn modelId="{0DC4227E-23F2-41D4-B8B9-981CB6313B39}" srcId="{FCA9B868-6579-409D-988A-B667BDED5816}" destId="{9370F685-C0DF-4BF4-9F78-0304011913AD}" srcOrd="5" destOrd="0" parTransId="{2DA748B9-D0E6-4BE3-8AFE-06D5D5EDD81A}" sibTransId="{EC7D4EE2-1857-49B5-A647-08823B04A08F}"/>
    <dgm:cxn modelId="{9BFA0694-2EE2-4A5B-8C79-C85565D8F8F0}" type="presOf" srcId="{AB2C6350-E8A6-4579-B880-B931E22B5790}" destId="{47B4316D-3651-465F-AE6F-0DD8AF768786}" srcOrd="0" destOrd="0" presId="urn:microsoft.com/office/officeart/2008/layout/VerticalCurvedList"/>
    <dgm:cxn modelId="{D42F18C6-EB36-4EA8-9ABC-5E09427BF292}" type="presOf" srcId="{309A60D2-FB58-410A-A9A4-DC2877BA546C}" destId="{9FB36E83-A0DC-4D72-AA2C-A9CD0A9938F0}" srcOrd="0" destOrd="0" presId="urn:microsoft.com/office/officeart/2008/layout/VerticalCurvedList"/>
    <dgm:cxn modelId="{0C738ACB-7BC1-4BDC-A35D-FD5DD3690FE7}" type="presOf" srcId="{076E5674-FA81-4D2D-B6AC-E42E24A5F421}" destId="{E3631AC3-15E0-4DC9-956C-8975A5357C3D}" srcOrd="0" destOrd="0" presId="urn:microsoft.com/office/officeart/2008/layout/VerticalCurvedList"/>
    <dgm:cxn modelId="{8615BDD0-BB0F-4444-A6A6-EDDBAEC08A10}" srcId="{FCA9B868-6579-409D-988A-B667BDED5816}" destId="{076E5674-FA81-4D2D-B6AC-E42E24A5F421}" srcOrd="3" destOrd="0" parTransId="{F202A09D-FB9C-4287-8524-84A4C0F5EE10}" sibTransId="{369BED8C-0711-4185-90C2-5373FED4E148}"/>
    <dgm:cxn modelId="{D8985FFC-CC46-4FC4-A66D-119204FA19F2}" type="presOf" srcId="{9370F685-C0DF-4BF4-9F78-0304011913AD}" destId="{99734131-A990-469E-93EE-090B5C313BA7}" srcOrd="0" destOrd="0" presId="urn:microsoft.com/office/officeart/2008/layout/VerticalCurvedList"/>
    <dgm:cxn modelId="{C986A2FD-8181-49A5-B12A-51341F94CF91}" type="presOf" srcId="{28CD47CE-4499-4991-B41B-78D13B4F841C}" destId="{9962B76C-80DC-4671-BD0A-D2F3B44C9965}" srcOrd="0" destOrd="0" presId="urn:microsoft.com/office/officeart/2008/layout/VerticalCurvedList"/>
    <dgm:cxn modelId="{6EAB6D43-6341-4346-8965-3E3A00364485}" type="presParOf" srcId="{70DD6D44-721A-44CC-9FDC-12FA3AF35E46}" destId="{BF872094-2FEA-47F7-9AF4-33087D306660}" srcOrd="0" destOrd="0" presId="urn:microsoft.com/office/officeart/2008/layout/VerticalCurvedList"/>
    <dgm:cxn modelId="{8E3C20A2-A883-4B98-B612-594566EABEA3}" type="presParOf" srcId="{BF872094-2FEA-47F7-9AF4-33087D306660}" destId="{6FEC0846-38E4-4F15-9485-B470EA7DEC47}" srcOrd="0" destOrd="0" presId="urn:microsoft.com/office/officeart/2008/layout/VerticalCurvedList"/>
    <dgm:cxn modelId="{538209A7-A3DA-4D33-8CAE-18E89B8CF31C}" type="presParOf" srcId="{6FEC0846-38E4-4F15-9485-B470EA7DEC47}" destId="{F51378B9-0334-4ED9-A20C-2A6DC42BBBAC}" srcOrd="0" destOrd="0" presId="urn:microsoft.com/office/officeart/2008/layout/VerticalCurvedList"/>
    <dgm:cxn modelId="{8063E6E1-6A7C-40E3-A7D1-57C563DFC54E}" type="presParOf" srcId="{6FEC0846-38E4-4F15-9485-B470EA7DEC47}" destId="{47B4316D-3651-465F-AE6F-0DD8AF768786}" srcOrd="1" destOrd="0" presId="urn:microsoft.com/office/officeart/2008/layout/VerticalCurvedList"/>
    <dgm:cxn modelId="{96AFA5F1-3C25-4691-8288-AC5710E461D6}" type="presParOf" srcId="{6FEC0846-38E4-4F15-9485-B470EA7DEC47}" destId="{402CC0E9-06E1-43CE-B498-E09B3471B4C9}" srcOrd="2" destOrd="0" presId="urn:microsoft.com/office/officeart/2008/layout/VerticalCurvedList"/>
    <dgm:cxn modelId="{9235B0B3-4DE5-420E-A17C-46AA6960AB3B}" type="presParOf" srcId="{6FEC0846-38E4-4F15-9485-B470EA7DEC47}" destId="{F0EBC666-186E-42B5-911B-E5D542C088FD}" srcOrd="3" destOrd="0" presId="urn:microsoft.com/office/officeart/2008/layout/VerticalCurvedList"/>
    <dgm:cxn modelId="{8111B952-BB25-4FAC-A51F-9C3594400EA5}" type="presParOf" srcId="{BF872094-2FEA-47F7-9AF4-33087D306660}" destId="{9962B76C-80DC-4671-BD0A-D2F3B44C9965}" srcOrd="1" destOrd="0" presId="urn:microsoft.com/office/officeart/2008/layout/VerticalCurvedList"/>
    <dgm:cxn modelId="{63EFFF8C-5E35-429D-B395-64FFB6AF8141}" type="presParOf" srcId="{BF872094-2FEA-47F7-9AF4-33087D306660}" destId="{3134AFC7-4834-46E2-A740-369ACA65B475}" srcOrd="2" destOrd="0" presId="urn:microsoft.com/office/officeart/2008/layout/VerticalCurvedList"/>
    <dgm:cxn modelId="{785F1863-92EF-4DF5-85C6-F0F4400C7A3D}" type="presParOf" srcId="{3134AFC7-4834-46E2-A740-369ACA65B475}" destId="{D441A062-5ECE-4C4B-96CE-E202ED23E423}" srcOrd="0" destOrd="0" presId="urn:microsoft.com/office/officeart/2008/layout/VerticalCurvedList"/>
    <dgm:cxn modelId="{BB924A4B-BAAE-4B80-BA4A-E8E7228F58F2}" type="presParOf" srcId="{BF872094-2FEA-47F7-9AF4-33087D306660}" destId="{734D4A02-6EC1-475A-B966-6C4047E7CF35}" srcOrd="3" destOrd="0" presId="urn:microsoft.com/office/officeart/2008/layout/VerticalCurvedList"/>
    <dgm:cxn modelId="{461A979A-E692-4456-99FB-EC0574BC4B75}" type="presParOf" srcId="{BF872094-2FEA-47F7-9AF4-33087D306660}" destId="{946D34C8-52FB-4673-A03B-D0ADDC5CF08F}" srcOrd="4" destOrd="0" presId="urn:microsoft.com/office/officeart/2008/layout/VerticalCurvedList"/>
    <dgm:cxn modelId="{688DBC10-1E34-441A-80D2-B36F6F3C6507}" type="presParOf" srcId="{946D34C8-52FB-4673-A03B-D0ADDC5CF08F}" destId="{5BCEE068-DFAE-4A45-9BC1-766C29DEBBD9}" srcOrd="0" destOrd="0" presId="urn:microsoft.com/office/officeart/2008/layout/VerticalCurvedList"/>
    <dgm:cxn modelId="{1DFC9A57-2BE2-490F-BC57-D2F1605B6423}" type="presParOf" srcId="{BF872094-2FEA-47F7-9AF4-33087D306660}" destId="{9FB36E83-A0DC-4D72-AA2C-A9CD0A9938F0}" srcOrd="5" destOrd="0" presId="urn:microsoft.com/office/officeart/2008/layout/VerticalCurvedList"/>
    <dgm:cxn modelId="{40C39810-0BA2-4B7B-A3FB-EF3959154CA7}" type="presParOf" srcId="{BF872094-2FEA-47F7-9AF4-33087D306660}" destId="{09CBD2D1-A2CB-4AA4-8943-831BFE45D120}" srcOrd="6" destOrd="0" presId="urn:microsoft.com/office/officeart/2008/layout/VerticalCurvedList"/>
    <dgm:cxn modelId="{3227B248-A898-449F-9832-26BF7FF674BF}" type="presParOf" srcId="{09CBD2D1-A2CB-4AA4-8943-831BFE45D120}" destId="{4F6FD913-E052-4047-A1FB-039376970D37}" srcOrd="0" destOrd="0" presId="urn:microsoft.com/office/officeart/2008/layout/VerticalCurvedList"/>
    <dgm:cxn modelId="{8EEE206C-949A-4BDA-A526-CBF028338E45}" type="presParOf" srcId="{BF872094-2FEA-47F7-9AF4-33087D306660}" destId="{E3631AC3-15E0-4DC9-956C-8975A5357C3D}" srcOrd="7" destOrd="0" presId="urn:microsoft.com/office/officeart/2008/layout/VerticalCurvedList"/>
    <dgm:cxn modelId="{65BA6369-EC29-4547-86CF-5BCD26975A7C}" type="presParOf" srcId="{BF872094-2FEA-47F7-9AF4-33087D306660}" destId="{58454DC9-F848-40EC-A65C-58AE3846469C}" srcOrd="8" destOrd="0" presId="urn:microsoft.com/office/officeart/2008/layout/VerticalCurvedList"/>
    <dgm:cxn modelId="{84F5C2C4-2FA5-41B7-A428-312A0C351CD7}" type="presParOf" srcId="{58454DC9-F848-40EC-A65C-58AE3846469C}" destId="{97BC8EBF-A4EA-42D5-8EEF-FBCBC0B38303}" srcOrd="0" destOrd="0" presId="urn:microsoft.com/office/officeart/2008/layout/VerticalCurvedList"/>
    <dgm:cxn modelId="{17ADCE8B-E036-4DBB-92D1-0146078CF31F}" type="presParOf" srcId="{BF872094-2FEA-47F7-9AF4-33087D306660}" destId="{2B31A2C2-C86F-4AAE-A52B-0F7E9753641A}" srcOrd="9" destOrd="0" presId="urn:microsoft.com/office/officeart/2008/layout/VerticalCurvedList"/>
    <dgm:cxn modelId="{45BCFE50-0830-45A3-9CE1-8A76C1E6DBF9}" type="presParOf" srcId="{BF872094-2FEA-47F7-9AF4-33087D306660}" destId="{A6BB2B09-C034-4ED1-8208-625B9CC85DBA}" srcOrd="10" destOrd="0" presId="urn:microsoft.com/office/officeart/2008/layout/VerticalCurvedList"/>
    <dgm:cxn modelId="{160964C3-B52C-418E-9D06-640B29559A57}" type="presParOf" srcId="{A6BB2B09-C034-4ED1-8208-625B9CC85DBA}" destId="{8CA11F3E-F818-4065-BA28-5B48FA37D174}" srcOrd="0" destOrd="0" presId="urn:microsoft.com/office/officeart/2008/layout/VerticalCurvedList"/>
    <dgm:cxn modelId="{CA009E04-3E7D-4BAB-AAA7-F42C6F2FC698}" type="presParOf" srcId="{BF872094-2FEA-47F7-9AF4-33087D306660}" destId="{99734131-A990-469E-93EE-090B5C313BA7}" srcOrd="11" destOrd="0" presId="urn:microsoft.com/office/officeart/2008/layout/VerticalCurvedList"/>
    <dgm:cxn modelId="{C2482545-DFCC-4AE5-958F-B1445123DAE6}" type="presParOf" srcId="{BF872094-2FEA-47F7-9AF4-33087D306660}" destId="{C6C6C657-FDA7-497D-87AB-A53C3A88BDAC}" srcOrd="12" destOrd="0" presId="urn:microsoft.com/office/officeart/2008/layout/VerticalCurvedList"/>
    <dgm:cxn modelId="{61296706-5D15-4E31-B99E-1BB72A42FD4C}" type="presParOf" srcId="{C6C6C657-FDA7-497D-87AB-A53C3A88BDAC}" destId="{EA8920BE-8D8E-42BD-B3E3-4B7883C9C36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A2D002-F937-4D77-A800-AC0691F84C92}" type="doc">
      <dgm:prSet loTypeId="urn:microsoft.com/office/officeart/2005/8/layout/cycle3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8DE63B7-3154-4F29-982B-406AE44E3DF5}">
      <dgm:prSet phldrT="[Текст]"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Оптимизация затрат и повышение рентабельности.</a:t>
          </a:r>
        </a:p>
      </dgm:t>
    </dgm:pt>
    <dgm:pt modelId="{41F24A42-8246-4827-9685-1D3318DFE128}" type="parTrans" cxnId="{C88CEC0D-0562-498F-BD83-986BA1E600D6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A7F264-7262-4E8F-BA74-E451B2E2CDD4}" type="sibTrans" cxnId="{C88CEC0D-0562-498F-BD83-986BA1E600D6}">
      <dgm:prSet/>
      <dgm:spPr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CEDC9E-4EA8-4806-BDCC-261D7BE083B3}">
      <dgm:prSet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обслуживания. </a:t>
          </a:r>
        </a:p>
      </dgm:t>
    </dgm:pt>
    <dgm:pt modelId="{D7DC70A8-B322-4D82-9B23-5CBD9A4EA968}" type="parTrans" cxnId="{E88088A7-014E-4CBD-87F6-CCD49D8083DF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9D262B-53A7-4AC3-AA2F-EF3BB4D3C6D1}" type="sibTrans" cxnId="{E88088A7-014E-4CBD-87F6-CCD49D8083DF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98970B-4B20-4517-A32C-DCE54E99D3BF}">
      <dgm:prSet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Цифровизация бизнес‑процессов. </a:t>
          </a:r>
        </a:p>
      </dgm:t>
    </dgm:pt>
    <dgm:pt modelId="{A4752D17-C078-44B2-8F37-1284022558C9}" type="parTrans" cxnId="{C6F96554-3B24-43D9-A74C-264D4D4F39F4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D2429E-0657-4A71-8BB8-CA4F523C0A27}" type="sibTrans" cxnId="{C6F96554-3B24-43D9-A74C-264D4D4F39F4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3E4A49-91C5-4DDB-9C86-C4A7F5230971}">
      <dgm:prSet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Диверсификация услуг и экспансия.</a:t>
          </a:r>
        </a:p>
      </dgm:t>
    </dgm:pt>
    <dgm:pt modelId="{B286CCA1-0B3C-4352-B876-7BA8D5E9120B}" type="parTrans" cxnId="{2D7A5713-2D8E-4576-9DE3-10EF102463A7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445F7C-C9F3-4EE9-BF9D-CAE243B68766}" type="sibTrans" cxnId="{2D7A5713-2D8E-4576-9DE3-10EF102463A7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A3F1A6-D3A0-4C20-B7A0-2212F906C6AC}">
      <dgm:prSet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Укрепление финансовой устойчивости. </a:t>
          </a:r>
        </a:p>
      </dgm:t>
    </dgm:pt>
    <dgm:pt modelId="{8DA5D0D6-ACED-44CE-ABB5-1B4D60E10124}" type="parTrans" cxnId="{13A41443-1A86-418D-937F-5854DBD5994D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7453A5-72F0-4501-821B-61A28AE23156}" type="sibTrans" cxnId="{13A41443-1A86-418D-937F-5854DBD5994D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A74C74-DB21-404E-99A5-B9DD44D6F8FE}">
      <dgm:prSet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Снижение регуляторных рисков. </a:t>
          </a:r>
          <a:endParaRPr lang="ru-RU" sz="1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D3C989-E1E0-4A43-9ABC-C3EDC320C938}" type="parTrans" cxnId="{A78A4757-3D05-41B1-B875-0B9F0A11C87F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FAF29E-3DEE-4E34-8847-E4D13346B253}" type="sibTrans" cxnId="{A78A4757-3D05-41B1-B875-0B9F0A11C87F}">
      <dgm:prSet/>
      <dgm:spPr/>
      <dgm:t>
        <a:bodyPr/>
        <a:lstStyle/>
        <a:p>
          <a:endParaRPr lang="ru-RU" sz="1400">
            <a:solidFill>
              <a:srgbClr val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F69A1E-0A74-493A-B7A4-755983BE46F6}" type="pres">
      <dgm:prSet presAssocID="{DCA2D002-F937-4D77-A800-AC0691F84C92}" presName="Name0" presStyleCnt="0">
        <dgm:presLayoutVars>
          <dgm:dir/>
          <dgm:resizeHandles val="exact"/>
        </dgm:presLayoutVars>
      </dgm:prSet>
      <dgm:spPr/>
    </dgm:pt>
    <dgm:pt modelId="{A0B0D8BA-3890-412B-A4A1-1EB463E01B2F}" type="pres">
      <dgm:prSet presAssocID="{DCA2D002-F937-4D77-A800-AC0691F84C92}" presName="cycle" presStyleCnt="0"/>
      <dgm:spPr/>
    </dgm:pt>
    <dgm:pt modelId="{15175A7A-E78E-4FE8-BD20-6D97D69A0703}" type="pres">
      <dgm:prSet presAssocID="{48DE63B7-3154-4F29-982B-406AE44E3DF5}" presName="nodeFirstNode" presStyleLbl="node1" presStyleIdx="0" presStyleCnt="6">
        <dgm:presLayoutVars>
          <dgm:bulletEnabled val="1"/>
        </dgm:presLayoutVars>
      </dgm:prSet>
      <dgm:spPr/>
    </dgm:pt>
    <dgm:pt modelId="{77F88B6A-904A-4D48-803A-7C7B64A677A1}" type="pres">
      <dgm:prSet presAssocID="{8BA7F264-7262-4E8F-BA74-E451B2E2CDD4}" presName="sibTransFirstNode" presStyleLbl="bgShp" presStyleIdx="0" presStyleCnt="1"/>
      <dgm:spPr/>
    </dgm:pt>
    <dgm:pt modelId="{C5BBB6A1-90A1-4A8F-9A89-4744B792A0E4}" type="pres">
      <dgm:prSet presAssocID="{B1CEDC9E-4EA8-4806-BDCC-261D7BE083B3}" presName="nodeFollowingNodes" presStyleLbl="node1" presStyleIdx="1" presStyleCnt="6">
        <dgm:presLayoutVars>
          <dgm:bulletEnabled val="1"/>
        </dgm:presLayoutVars>
      </dgm:prSet>
      <dgm:spPr/>
    </dgm:pt>
    <dgm:pt modelId="{7B99C26F-C618-469E-9DA8-124EBF488358}" type="pres">
      <dgm:prSet presAssocID="{6698970B-4B20-4517-A32C-DCE54E99D3BF}" presName="nodeFollowingNodes" presStyleLbl="node1" presStyleIdx="2" presStyleCnt="6">
        <dgm:presLayoutVars>
          <dgm:bulletEnabled val="1"/>
        </dgm:presLayoutVars>
      </dgm:prSet>
      <dgm:spPr/>
    </dgm:pt>
    <dgm:pt modelId="{9B78A908-C5F2-4632-A49F-95B305489D3E}" type="pres">
      <dgm:prSet presAssocID="{373E4A49-91C5-4DDB-9C86-C4A7F5230971}" presName="nodeFollowingNodes" presStyleLbl="node1" presStyleIdx="3" presStyleCnt="6">
        <dgm:presLayoutVars>
          <dgm:bulletEnabled val="1"/>
        </dgm:presLayoutVars>
      </dgm:prSet>
      <dgm:spPr/>
    </dgm:pt>
    <dgm:pt modelId="{BDDD64C7-E760-4AE3-B36E-E9F10E02FEAF}" type="pres">
      <dgm:prSet presAssocID="{37A3F1A6-D3A0-4C20-B7A0-2212F906C6AC}" presName="nodeFollowingNodes" presStyleLbl="node1" presStyleIdx="4" presStyleCnt="6">
        <dgm:presLayoutVars>
          <dgm:bulletEnabled val="1"/>
        </dgm:presLayoutVars>
      </dgm:prSet>
      <dgm:spPr/>
    </dgm:pt>
    <dgm:pt modelId="{208CFE0D-954E-4E8D-9E0B-D02FC55656F7}" type="pres">
      <dgm:prSet presAssocID="{06A74C74-DB21-404E-99A5-B9DD44D6F8FE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C88CEC0D-0562-498F-BD83-986BA1E600D6}" srcId="{DCA2D002-F937-4D77-A800-AC0691F84C92}" destId="{48DE63B7-3154-4F29-982B-406AE44E3DF5}" srcOrd="0" destOrd="0" parTransId="{41F24A42-8246-4827-9685-1D3318DFE128}" sibTransId="{8BA7F264-7262-4E8F-BA74-E451B2E2CDD4}"/>
    <dgm:cxn modelId="{2D7A5713-2D8E-4576-9DE3-10EF102463A7}" srcId="{DCA2D002-F937-4D77-A800-AC0691F84C92}" destId="{373E4A49-91C5-4DDB-9C86-C4A7F5230971}" srcOrd="3" destOrd="0" parTransId="{B286CCA1-0B3C-4352-B876-7BA8D5E9120B}" sibTransId="{34445F7C-C9F3-4EE9-BF9D-CAE243B68766}"/>
    <dgm:cxn modelId="{05398A3F-1A06-49C0-95D0-E2CB55F5DC1E}" type="presOf" srcId="{48DE63B7-3154-4F29-982B-406AE44E3DF5}" destId="{15175A7A-E78E-4FE8-BD20-6D97D69A0703}" srcOrd="0" destOrd="0" presId="urn:microsoft.com/office/officeart/2005/8/layout/cycle3"/>
    <dgm:cxn modelId="{13A41443-1A86-418D-937F-5854DBD5994D}" srcId="{DCA2D002-F937-4D77-A800-AC0691F84C92}" destId="{37A3F1A6-D3A0-4C20-B7A0-2212F906C6AC}" srcOrd="4" destOrd="0" parTransId="{8DA5D0D6-ACED-44CE-ABB5-1B4D60E10124}" sibTransId="{037453A5-72F0-4501-821B-61A28AE23156}"/>
    <dgm:cxn modelId="{C6F96554-3B24-43D9-A74C-264D4D4F39F4}" srcId="{DCA2D002-F937-4D77-A800-AC0691F84C92}" destId="{6698970B-4B20-4517-A32C-DCE54E99D3BF}" srcOrd="2" destOrd="0" parTransId="{A4752D17-C078-44B2-8F37-1284022558C9}" sibTransId="{27D2429E-0657-4A71-8BB8-CA4F523C0A27}"/>
    <dgm:cxn modelId="{A78A4757-3D05-41B1-B875-0B9F0A11C87F}" srcId="{DCA2D002-F937-4D77-A800-AC0691F84C92}" destId="{06A74C74-DB21-404E-99A5-B9DD44D6F8FE}" srcOrd="5" destOrd="0" parTransId="{E1D3C989-E1E0-4A43-9ABC-C3EDC320C938}" sibTransId="{81FAF29E-3DEE-4E34-8847-E4D13346B253}"/>
    <dgm:cxn modelId="{BF41EE78-9FFD-4A23-898A-946E7CFDF4AC}" type="presOf" srcId="{37A3F1A6-D3A0-4C20-B7A0-2212F906C6AC}" destId="{BDDD64C7-E760-4AE3-B36E-E9F10E02FEAF}" srcOrd="0" destOrd="0" presId="urn:microsoft.com/office/officeart/2005/8/layout/cycle3"/>
    <dgm:cxn modelId="{72057980-F969-4058-886D-D71B77439C80}" type="presOf" srcId="{06A74C74-DB21-404E-99A5-B9DD44D6F8FE}" destId="{208CFE0D-954E-4E8D-9E0B-D02FC55656F7}" srcOrd="0" destOrd="0" presId="urn:microsoft.com/office/officeart/2005/8/layout/cycle3"/>
    <dgm:cxn modelId="{46037E82-596A-4CF4-8B84-2F10117AE14A}" type="presOf" srcId="{DCA2D002-F937-4D77-A800-AC0691F84C92}" destId="{A7F69A1E-0A74-493A-B7A4-755983BE46F6}" srcOrd="0" destOrd="0" presId="urn:microsoft.com/office/officeart/2005/8/layout/cycle3"/>
    <dgm:cxn modelId="{BB8AAF86-80FA-463B-AF85-64E299BB3AEF}" type="presOf" srcId="{B1CEDC9E-4EA8-4806-BDCC-261D7BE083B3}" destId="{C5BBB6A1-90A1-4A8F-9A89-4744B792A0E4}" srcOrd="0" destOrd="0" presId="urn:microsoft.com/office/officeart/2005/8/layout/cycle3"/>
    <dgm:cxn modelId="{8631558E-201D-4CF6-AFA2-1AD33D6580B7}" type="presOf" srcId="{373E4A49-91C5-4DDB-9C86-C4A7F5230971}" destId="{9B78A908-C5F2-4632-A49F-95B305489D3E}" srcOrd="0" destOrd="0" presId="urn:microsoft.com/office/officeart/2005/8/layout/cycle3"/>
    <dgm:cxn modelId="{FC85AE97-9D75-4047-93C8-674B08C3537E}" type="presOf" srcId="{8BA7F264-7262-4E8F-BA74-E451B2E2CDD4}" destId="{77F88B6A-904A-4D48-803A-7C7B64A677A1}" srcOrd="0" destOrd="0" presId="urn:microsoft.com/office/officeart/2005/8/layout/cycle3"/>
    <dgm:cxn modelId="{E88088A7-014E-4CBD-87F6-CCD49D8083DF}" srcId="{DCA2D002-F937-4D77-A800-AC0691F84C92}" destId="{B1CEDC9E-4EA8-4806-BDCC-261D7BE083B3}" srcOrd="1" destOrd="0" parTransId="{D7DC70A8-B322-4D82-9B23-5CBD9A4EA968}" sibTransId="{099D262B-53A7-4AC3-AA2F-EF3BB4D3C6D1}"/>
    <dgm:cxn modelId="{E4FB14AE-F5EA-4F2C-B875-56D0CA4B5505}" type="presOf" srcId="{6698970B-4B20-4517-A32C-DCE54E99D3BF}" destId="{7B99C26F-C618-469E-9DA8-124EBF488358}" srcOrd="0" destOrd="0" presId="urn:microsoft.com/office/officeart/2005/8/layout/cycle3"/>
    <dgm:cxn modelId="{6AF49CA3-2D12-4E0F-90D2-ED05F38FF47C}" type="presParOf" srcId="{A7F69A1E-0A74-493A-B7A4-755983BE46F6}" destId="{A0B0D8BA-3890-412B-A4A1-1EB463E01B2F}" srcOrd="0" destOrd="0" presId="urn:microsoft.com/office/officeart/2005/8/layout/cycle3"/>
    <dgm:cxn modelId="{191A3FF0-690A-44A3-BC88-6303BEA64F7F}" type="presParOf" srcId="{A0B0D8BA-3890-412B-A4A1-1EB463E01B2F}" destId="{15175A7A-E78E-4FE8-BD20-6D97D69A0703}" srcOrd="0" destOrd="0" presId="urn:microsoft.com/office/officeart/2005/8/layout/cycle3"/>
    <dgm:cxn modelId="{7BF0AB6D-6B35-46E0-92D5-C1593CCAB62D}" type="presParOf" srcId="{A0B0D8BA-3890-412B-A4A1-1EB463E01B2F}" destId="{77F88B6A-904A-4D48-803A-7C7B64A677A1}" srcOrd="1" destOrd="0" presId="urn:microsoft.com/office/officeart/2005/8/layout/cycle3"/>
    <dgm:cxn modelId="{CDF705CC-21BC-4FF0-ACA7-035E24DF0765}" type="presParOf" srcId="{A0B0D8BA-3890-412B-A4A1-1EB463E01B2F}" destId="{C5BBB6A1-90A1-4A8F-9A89-4744B792A0E4}" srcOrd="2" destOrd="0" presId="urn:microsoft.com/office/officeart/2005/8/layout/cycle3"/>
    <dgm:cxn modelId="{41D04783-C37B-4796-9AEC-388D45F99361}" type="presParOf" srcId="{A0B0D8BA-3890-412B-A4A1-1EB463E01B2F}" destId="{7B99C26F-C618-469E-9DA8-124EBF488358}" srcOrd="3" destOrd="0" presId="urn:microsoft.com/office/officeart/2005/8/layout/cycle3"/>
    <dgm:cxn modelId="{0E48B0D7-9A7B-437A-AB15-C023293363A3}" type="presParOf" srcId="{A0B0D8BA-3890-412B-A4A1-1EB463E01B2F}" destId="{9B78A908-C5F2-4632-A49F-95B305489D3E}" srcOrd="4" destOrd="0" presId="urn:microsoft.com/office/officeart/2005/8/layout/cycle3"/>
    <dgm:cxn modelId="{63CD5A3B-5F55-4B7B-B49B-AB2CDDB79145}" type="presParOf" srcId="{A0B0D8BA-3890-412B-A4A1-1EB463E01B2F}" destId="{BDDD64C7-E760-4AE3-B36E-E9F10E02FEAF}" srcOrd="5" destOrd="0" presId="urn:microsoft.com/office/officeart/2005/8/layout/cycle3"/>
    <dgm:cxn modelId="{2D9613CE-4B74-436C-9576-2A0E6618DB22}" type="presParOf" srcId="{A0B0D8BA-3890-412B-A4A1-1EB463E01B2F}" destId="{208CFE0D-954E-4E8D-9E0B-D02FC55656F7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B4316D-3651-465F-AE6F-0DD8AF768786}">
      <dsp:nvSpPr>
        <dsp:cNvPr id="0" name=""/>
        <dsp:cNvSpPr/>
      </dsp:nvSpPr>
      <dsp:spPr>
        <a:xfrm>
          <a:off x="-5277984" y="-808340"/>
          <a:ext cx="6284941" cy="6284941"/>
        </a:xfrm>
        <a:prstGeom prst="blockArc">
          <a:avLst>
            <a:gd name="adj1" fmla="val 18900000"/>
            <a:gd name="adj2" fmla="val 2700000"/>
            <a:gd name="adj3" fmla="val 344"/>
          </a:avLst>
        </a:prstGeom>
        <a:noFill/>
        <a:ln w="25400" cap="flat" cmpd="sng" algn="ctr"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62B76C-80DC-4671-BD0A-D2F3B44C9965}">
      <dsp:nvSpPr>
        <dsp:cNvPr id="0" name=""/>
        <dsp:cNvSpPr/>
      </dsp:nvSpPr>
      <dsp:spPr>
        <a:xfrm>
          <a:off x="375486" y="245830"/>
          <a:ext cx="8644386" cy="491474"/>
        </a:xfrm>
        <a:prstGeom prst="rect">
          <a:avLst/>
        </a:prstGeom>
        <a:solidFill>
          <a:schemeClr val="accent2">
            <a:lumMod val="75000"/>
            <a:alpha val="9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Падение рентабельности продаж 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375486" y="245830"/>
        <a:ext cx="8644386" cy="491474"/>
      </dsp:txXfrm>
    </dsp:sp>
    <dsp:sp modelId="{D441A062-5ECE-4C4B-96CE-E202ED23E423}">
      <dsp:nvSpPr>
        <dsp:cNvPr id="0" name=""/>
        <dsp:cNvSpPr/>
      </dsp:nvSpPr>
      <dsp:spPr>
        <a:xfrm>
          <a:off x="68315" y="184396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4D4A02-6EC1-475A-B966-6C4047E7CF35}">
      <dsp:nvSpPr>
        <dsp:cNvPr id="0" name=""/>
        <dsp:cNvSpPr/>
      </dsp:nvSpPr>
      <dsp:spPr>
        <a:xfrm>
          <a:off x="779758" y="982948"/>
          <a:ext cx="8240114" cy="491474"/>
        </a:xfrm>
        <a:prstGeom prst="rect">
          <a:avLst/>
        </a:prstGeom>
        <a:solidFill>
          <a:schemeClr val="accent2">
            <a:lumMod val="75000"/>
            <a:alpha val="82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Волатильность чистой прибыли </a:t>
          </a:r>
        </a:p>
      </dsp:txBody>
      <dsp:txXfrm>
        <a:off x="779758" y="982948"/>
        <a:ext cx="8240114" cy="491474"/>
      </dsp:txXfrm>
    </dsp:sp>
    <dsp:sp modelId="{5BCEE068-DFAE-4A45-9BC1-766C29DEBBD9}">
      <dsp:nvSpPr>
        <dsp:cNvPr id="0" name=""/>
        <dsp:cNvSpPr/>
      </dsp:nvSpPr>
      <dsp:spPr>
        <a:xfrm>
          <a:off x="472586" y="921514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36E83-A0DC-4D72-AA2C-A9CD0A9938F0}">
      <dsp:nvSpPr>
        <dsp:cNvPr id="0" name=""/>
        <dsp:cNvSpPr/>
      </dsp:nvSpPr>
      <dsp:spPr>
        <a:xfrm>
          <a:off x="964621" y="1720067"/>
          <a:ext cx="8055251" cy="491474"/>
        </a:xfrm>
        <a:prstGeom prst="rect">
          <a:avLst/>
        </a:prstGeom>
        <a:solidFill>
          <a:schemeClr val="accent2">
            <a:lumMod val="75000"/>
            <a:alpha val="74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Высокая потребность в капиталовложениях </a:t>
          </a:r>
        </a:p>
      </dsp:txBody>
      <dsp:txXfrm>
        <a:off x="964621" y="1720067"/>
        <a:ext cx="8055251" cy="491474"/>
      </dsp:txXfrm>
    </dsp:sp>
    <dsp:sp modelId="{4F6FD913-E052-4047-A1FB-039376970D37}">
      <dsp:nvSpPr>
        <dsp:cNvPr id="0" name=""/>
        <dsp:cNvSpPr/>
      </dsp:nvSpPr>
      <dsp:spPr>
        <a:xfrm>
          <a:off x="657449" y="1658632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631AC3-15E0-4DC9-956C-8975A5357C3D}">
      <dsp:nvSpPr>
        <dsp:cNvPr id="0" name=""/>
        <dsp:cNvSpPr/>
      </dsp:nvSpPr>
      <dsp:spPr>
        <a:xfrm>
          <a:off x="964621" y="2456718"/>
          <a:ext cx="8055251" cy="491474"/>
        </a:xfrm>
        <a:prstGeom prst="rect">
          <a:avLst/>
        </a:prstGeom>
        <a:solidFill>
          <a:schemeClr val="accent2">
            <a:lumMod val="75000"/>
            <a:alpha val="66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Резкое снижение рентабельности собственного капитала </a:t>
          </a:r>
        </a:p>
      </dsp:txBody>
      <dsp:txXfrm>
        <a:off x="964621" y="2456718"/>
        <a:ext cx="8055251" cy="491474"/>
      </dsp:txXfrm>
    </dsp:sp>
    <dsp:sp modelId="{97BC8EBF-A4EA-42D5-8EEF-FBCBC0B38303}">
      <dsp:nvSpPr>
        <dsp:cNvPr id="0" name=""/>
        <dsp:cNvSpPr/>
      </dsp:nvSpPr>
      <dsp:spPr>
        <a:xfrm>
          <a:off x="657449" y="2395284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31A2C2-C86F-4AAE-A52B-0F7E9753641A}">
      <dsp:nvSpPr>
        <dsp:cNvPr id="0" name=""/>
        <dsp:cNvSpPr/>
      </dsp:nvSpPr>
      <dsp:spPr>
        <a:xfrm>
          <a:off x="779758" y="3193836"/>
          <a:ext cx="8240114" cy="491474"/>
        </a:xfrm>
        <a:prstGeom prst="rect">
          <a:avLst/>
        </a:prstGeom>
        <a:solidFill>
          <a:schemeClr val="accent2">
            <a:lumMod val="75000"/>
            <a:alpha val="58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Волатильность коэффициента оборачиваемости активов </a:t>
          </a:r>
        </a:p>
      </dsp:txBody>
      <dsp:txXfrm>
        <a:off x="779758" y="3193836"/>
        <a:ext cx="8240114" cy="491474"/>
      </dsp:txXfrm>
    </dsp:sp>
    <dsp:sp modelId="{8CA11F3E-F818-4065-BA28-5B48FA37D174}">
      <dsp:nvSpPr>
        <dsp:cNvPr id="0" name=""/>
        <dsp:cNvSpPr/>
      </dsp:nvSpPr>
      <dsp:spPr>
        <a:xfrm>
          <a:off x="472586" y="3132402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734131-A990-469E-93EE-090B5C313BA7}">
      <dsp:nvSpPr>
        <dsp:cNvPr id="0" name=""/>
        <dsp:cNvSpPr/>
      </dsp:nvSpPr>
      <dsp:spPr>
        <a:xfrm>
          <a:off x="375486" y="3930955"/>
          <a:ext cx="8644386" cy="491474"/>
        </a:xfrm>
        <a:prstGeom prst="rect">
          <a:avLst/>
        </a:prstGeom>
        <a:solidFill>
          <a:schemeClr val="accent2">
            <a:lumMod val="75000"/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108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Слабая интеграция цифровых технологий. </a:t>
          </a:r>
          <a:endParaRPr lang="ru-RU" sz="2400" kern="12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375486" y="3930955"/>
        <a:ext cx="8644386" cy="491474"/>
      </dsp:txXfrm>
    </dsp:sp>
    <dsp:sp modelId="{EA8920BE-8D8E-42BD-B3E3-4B7883C9C364}">
      <dsp:nvSpPr>
        <dsp:cNvPr id="0" name=""/>
        <dsp:cNvSpPr/>
      </dsp:nvSpPr>
      <dsp:spPr>
        <a:xfrm>
          <a:off x="68315" y="3869520"/>
          <a:ext cx="614343" cy="6143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88B6A-904A-4D48-803A-7C7B64A677A1}">
      <dsp:nvSpPr>
        <dsp:cNvPr id="0" name=""/>
        <dsp:cNvSpPr/>
      </dsp:nvSpPr>
      <dsp:spPr>
        <a:xfrm>
          <a:off x="3605898" y="-4380"/>
          <a:ext cx="5285003" cy="5285003"/>
        </a:xfrm>
        <a:prstGeom prst="circularArrow">
          <a:avLst>
            <a:gd name="adj1" fmla="val 5274"/>
            <a:gd name="adj2" fmla="val 312630"/>
            <a:gd name="adj3" fmla="val 14189402"/>
            <a:gd name="adj4" fmla="val 17149717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175A7A-E78E-4FE8-BD20-6D97D69A0703}">
      <dsp:nvSpPr>
        <dsp:cNvPr id="0" name=""/>
        <dsp:cNvSpPr/>
      </dsp:nvSpPr>
      <dsp:spPr>
        <a:xfrm>
          <a:off x="5221746" y="1560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Оптимизация затрат и повышение рентабельности.</a:t>
          </a:r>
        </a:p>
      </dsp:txBody>
      <dsp:txXfrm>
        <a:off x="5271863" y="51677"/>
        <a:ext cx="1953073" cy="926419"/>
      </dsp:txXfrm>
    </dsp:sp>
    <dsp:sp modelId="{C5BBB6A1-90A1-4A8F-9A89-4744B792A0E4}">
      <dsp:nvSpPr>
        <dsp:cNvPr id="0" name=""/>
        <dsp:cNvSpPr/>
      </dsp:nvSpPr>
      <dsp:spPr>
        <a:xfrm>
          <a:off x="7078520" y="1073569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обслуживания. </a:t>
          </a:r>
        </a:p>
      </dsp:txBody>
      <dsp:txXfrm>
        <a:off x="7128637" y="1123686"/>
        <a:ext cx="1953073" cy="926419"/>
      </dsp:txXfrm>
    </dsp:sp>
    <dsp:sp modelId="{7B99C26F-C618-469E-9DA8-124EBF488358}">
      <dsp:nvSpPr>
        <dsp:cNvPr id="0" name=""/>
        <dsp:cNvSpPr/>
      </dsp:nvSpPr>
      <dsp:spPr>
        <a:xfrm>
          <a:off x="7078520" y="3217587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Цифровизация бизнес‑процессов. </a:t>
          </a:r>
        </a:p>
      </dsp:txBody>
      <dsp:txXfrm>
        <a:off x="7128637" y="3267704"/>
        <a:ext cx="1953073" cy="926419"/>
      </dsp:txXfrm>
    </dsp:sp>
    <dsp:sp modelId="{9B78A908-C5F2-4632-A49F-95B305489D3E}">
      <dsp:nvSpPr>
        <dsp:cNvPr id="0" name=""/>
        <dsp:cNvSpPr/>
      </dsp:nvSpPr>
      <dsp:spPr>
        <a:xfrm>
          <a:off x="5221746" y="4289596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Диверсификация услуг и экспансия.</a:t>
          </a:r>
        </a:p>
      </dsp:txBody>
      <dsp:txXfrm>
        <a:off x="5271863" y="4339713"/>
        <a:ext cx="1953073" cy="926419"/>
      </dsp:txXfrm>
    </dsp:sp>
    <dsp:sp modelId="{BDDD64C7-E760-4AE3-B36E-E9F10E02FEAF}">
      <dsp:nvSpPr>
        <dsp:cNvPr id="0" name=""/>
        <dsp:cNvSpPr/>
      </dsp:nvSpPr>
      <dsp:spPr>
        <a:xfrm>
          <a:off x="3364972" y="3217587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Укрепление финансовой устойчивости. </a:t>
          </a:r>
        </a:p>
      </dsp:txBody>
      <dsp:txXfrm>
        <a:off x="3415089" y="3267704"/>
        <a:ext cx="1953073" cy="926419"/>
      </dsp:txXfrm>
    </dsp:sp>
    <dsp:sp modelId="{208CFE0D-954E-4E8D-9E0B-D02FC55656F7}">
      <dsp:nvSpPr>
        <dsp:cNvPr id="0" name=""/>
        <dsp:cNvSpPr/>
      </dsp:nvSpPr>
      <dsp:spPr>
        <a:xfrm>
          <a:off x="3364972" y="1073569"/>
          <a:ext cx="2053307" cy="10266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Снижение регуляторных рисков. </a:t>
          </a:r>
          <a:endParaRPr lang="ru-RU" sz="1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5089" y="1123686"/>
        <a:ext cx="1953073" cy="926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0602C-DD63-4F48-82F4-BF9DB05CE4E2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FA3B0-88F9-43BD-AC16-D928949B5C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256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8FA3B0-88F9-43BD-AC16-D928949B5C9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619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8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8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9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9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0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0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0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0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subTitle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r>
              <a:rPr lang="ru-RU" sz="4267" b="0" strike="noStrike" spc="-1">
                <a:solidFill>
                  <a:srgbClr val="000000"/>
                </a:solidFill>
                <a:latin typeface="OpenSymbol"/>
              </a:rPr>
              <a:t>Образец подзаголовка</a:t>
            </a:r>
            <a:endParaRPr lang="en-US" sz="4267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569161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26922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7974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39680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79437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832124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37502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7636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866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8147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82934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036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05244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3232800" y="719520"/>
            <a:ext cx="5725920" cy="11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33" name="PlaceHolder 3"/>
          <p:cNvSpPr>
            <a:spLocks noGrp="1"/>
          </p:cNvSpPr>
          <p:nvPr>
            <p:ph/>
          </p:nvPr>
        </p:nvSpPr>
        <p:spPr>
          <a:xfrm>
            <a:off x="623232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5215017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E4B1EC6-2E11-4D60-957B-30809BE7D145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919595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F844FAF-237C-4E83-A66B-BC7D1851A6B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24130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AAC36EC-F19A-4BB7-BE4D-DFDE83CDC2D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682846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7"/>
          </p:nvPr>
        </p:nvSpPr>
        <p:spPr/>
        <p:txBody>
          <a:bodyPr/>
          <a:lstStyle/>
          <a:p>
            <a:fld id="{69F35E51-3608-4537-9BD4-078FADC48BCA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63093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77943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8BE93E5-7BA3-4420-AF47-17DD1FEC3125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58082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09645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7774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044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11051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_1_1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1276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PlaceHolder 1"/>
          <p:cNvSpPr>
            <a:spLocks noGrp="1"/>
          </p:cNvSpPr>
          <p:nvPr>
            <p:ph type="title"/>
          </p:nvPr>
        </p:nvSpPr>
        <p:spPr>
          <a:xfrm>
            <a:off x="3232800" y="719520"/>
            <a:ext cx="5725920" cy="11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818943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393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03510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09547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8538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249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34775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38949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539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0469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2661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46942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mple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57082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71600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81832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r>
              <a:rPr lang="ru-RU" sz="4267" b="0" strike="noStrike" spc="-1">
                <a:solidFill>
                  <a:srgbClr val="000000"/>
                </a:solidFill>
                <a:latin typeface="OpenSymbol"/>
              </a:rPr>
              <a:t>Образец подзаголовка</a:t>
            </a:r>
            <a:endParaRPr lang="en-US" sz="4267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86114430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6FEEC-02AD-4613-AEC2-896AFFA4F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F08BF0-3371-42BA-A983-43FB40FFA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DE727-D704-4B59-BFBC-33EB7E30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2671E0-AAED-4027-8290-60DEFD89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E88D4-6654-48DD-9069-E75CEC218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617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B5779-E614-4E45-B7C6-B6362D96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7E6791-CF28-41A4-9EF3-6F0C1A595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EC9BC8-3C08-4DA9-B65D-2F7C1A03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99EE2-579A-4B73-9070-089D16B5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B5EE4A-3FA6-4C17-9F8B-5780658AB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27740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5663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001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77261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4010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26209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1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1355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27088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4811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3251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38171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40833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454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26355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62570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40015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6733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3952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84915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15813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38876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2059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8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61731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73452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71625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71287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7924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12445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71661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83344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38067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84764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7807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257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27294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283" name="PlaceHolder 3"/>
          <p:cNvSpPr>
            <a:spLocks noGrp="1"/>
          </p:cNvSpPr>
          <p:nvPr>
            <p:ph/>
          </p:nvPr>
        </p:nvSpPr>
        <p:spPr>
          <a:xfrm>
            <a:off x="623232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6093411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12006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67706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96593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91238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99412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81559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00922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24082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23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71044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06691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91806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45957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0752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64472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11058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r>
              <a:rPr lang="ru-RU" sz="4267" b="0" strike="noStrike" spc="-1">
                <a:solidFill>
                  <a:srgbClr val="000000"/>
                </a:solidFill>
                <a:latin typeface="OpenSymbol"/>
              </a:rPr>
              <a:t>Образец подзаголовка</a:t>
            </a:r>
            <a:endParaRPr lang="en-US" sz="4267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03815287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143B8-3509-4E4D-887C-920228169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D3021B-C954-42EA-A7C9-9E1C611C1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5B16CF-9DFD-4F47-9B47-522467CC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DE1C9D-F6FE-4D69-87BA-26C87EBE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D98AC-952F-45FA-A9CF-65087088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48227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DA84B-15B8-48B7-8446-B9AE7B04E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9FFC5F-CC7A-49DE-8CD3-D497530C2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8FEB4-AC81-4265-A2CF-123528A40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16C891-0E0F-443E-8BF6-8005C3741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29358D-CB16-4A34-9F11-2EFD3EA71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50412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6DC0871-3EBC-4CBE-AC7D-D69355253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5E86D9-4B7D-4B1C-8FC2-D5F8D78FD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EA6B94-588E-42D2-A9C1-F269ACD26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571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83549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mple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24273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143B8-3509-4E4D-887C-920228169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D3021B-C954-42EA-A7C9-9E1C611C1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5B16CF-9DFD-4F47-9B47-522467CC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DE1C9D-F6FE-4D69-87BA-26C87EBE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D98AC-952F-45FA-A9CF-65087088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40555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DA84B-15B8-48B7-8446-B9AE7B04E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9FFC5F-CC7A-49DE-8CD3-D497530C2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8FEB4-AC81-4265-A2CF-123528A40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16C891-0E0F-443E-8BF6-8005C3741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29358D-CB16-4A34-9F11-2EFD3EA71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08918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subTitle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r>
              <a:rPr lang="ru-RU" sz="4267" b="0" strike="noStrike" spc="-1">
                <a:solidFill>
                  <a:srgbClr val="000000"/>
                </a:solidFill>
                <a:latin typeface="OpenSymbol"/>
              </a:rPr>
              <a:t>Образец подзаголовка</a:t>
            </a:r>
            <a:endParaRPr lang="en-US" sz="4267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57315115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143B8-3509-4E4D-887C-920228169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D3021B-C954-42EA-A7C9-9E1C611C1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5B16CF-9DFD-4F47-9B47-522467CC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DE1C9D-F6FE-4D69-87BA-26C87EBE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D98AC-952F-45FA-A9CF-65087088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87262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3DA84B-15B8-48B7-8446-B9AE7B04E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9FFC5F-CC7A-49DE-8CD3-D497530C2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8FEB4-AC81-4265-A2CF-123528A40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5885B-7975-40E7-A63D-7994402C322C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16C891-0E0F-443E-8BF6-8005C3741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29358D-CB16-4A34-9F11-2EFD3EA71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120-5778-495B-9A52-4FD98D581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45509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simple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98357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668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6FEEC-02AD-4613-AEC2-896AFFA4F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F08BF0-3371-42BA-A983-43FB40FFA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DE727-D704-4B59-BFBC-33EB7E30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2671E0-AAED-4027-8290-60DEFD89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E88D4-6654-48DD-9069-E75CEC218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66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757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051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5148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6181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1456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533324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2593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2190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5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15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B5779-E614-4E45-B7C6-B6362D96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7E6791-CF28-41A4-9EF3-6F0C1A595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EC9BC8-3C08-4DA9-B65D-2F7C1A03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99EE2-579A-4B73-9070-089D16B5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B5EE4A-3FA6-4C17-9F8B-5780658AB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45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645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8203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7118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2369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0573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2602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03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  <p:sp>
        <p:nvSpPr>
          <p:cNvPr id="404" name="PlaceHolder 3"/>
          <p:cNvSpPr>
            <a:spLocks noGrp="1"/>
          </p:cNvSpPr>
          <p:nvPr>
            <p:ph/>
          </p:nvPr>
        </p:nvSpPr>
        <p:spPr>
          <a:xfrm>
            <a:off x="6232320" y="1604640"/>
            <a:ext cx="53544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281077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1158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3250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055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2439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528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0643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6949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7438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6166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4533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8232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53855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1451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498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329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4863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7810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2224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3807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0661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5216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8278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52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8665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4366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1218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6604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1289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7613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3089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301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4614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4995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9556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6FEEC-02AD-4613-AEC2-896AFFA4F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F08BF0-3371-42BA-A983-43FB40FFA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DE727-D704-4B59-BFBC-33EB7E30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2671E0-AAED-4027-8290-60DEFD89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E88D4-6654-48DD-9069-E75CEC218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9938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B5779-E614-4E45-B7C6-B6362D96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7E6791-CF28-41A4-9EF3-6F0C1A595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EC9BC8-3C08-4DA9-B65D-2F7C1A03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99EE2-579A-4B73-9070-089D16B5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B5EE4A-3FA6-4C17-9F8B-5780658AB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9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7108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8500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63117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mple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8075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578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9735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232800" y="719520"/>
            <a:ext cx="5725920" cy="11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r>
              <a:rPr lang="ru-RU" sz="4267" b="0" strike="noStrike" spc="-1">
                <a:solidFill>
                  <a:srgbClr val="000000"/>
                </a:solidFill>
                <a:latin typeface="OpenSymbol"/>
              </a:rPr>
              <a:t>Образец подзаголовка</a:t>
            </a:r>
            <a:endParaRPr lang="en-US" sz="4267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6188488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6FEEC-02AD-4613-AEC2-896AFFA4F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F08BF0-3371-42BA-A983-43FB40FFA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DE727-D704-4B59-BFBC-33EB7E30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2671E0-AAED-4027-8290-60DEFD89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E88D4-6654-48DD-9069-E75CEC218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646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B5779-E614-4E45-B7C6-B6362D96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7E6791-CF28-41A4-9EF3-6F0C1A595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EC9BC8-3C08-4DA9-B65D-2F7C1A03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6A0A-49A0-4377-B2E0-C7DE44BDCC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99EE2-579A-4B73-9070-089D16B55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B5EE4A-3FA6-4C17-9F8B-5780658AB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592E3-A60B-4278-84F2-7E3CB73DC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7881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5258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263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43733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1723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05753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0952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8337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3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3283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3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87798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7459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0240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41611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36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0056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4182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1628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1342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4214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AND_TWO_COLUMN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6168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AND_TWO_COLUMNS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997025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AND_TWO_COLUMNS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23105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AND_TWO_COLUMNS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77185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0771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3232800" y="719520"/>
            <a:ext cx="5725920" cy="11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ru-RU" sz="2400" b="0" strike="noStrike" spc="-1">
                <a:solidFill>
                  <a:schemeClr val="dk1"/>
                </a:solidFill>
                <a:latin typeface="Arial"/>
              </a:rPr>
              <a:t>Образец заголовка</a:t>
            </a:r>
            <a:endParaRPr lang="fr-FR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lvl="0" indent="0">
              <a:spcBef>
                <a:spcPts val="1889"/>
              </a:spcBef>
              <a:buNone/>
            </a:pPr>
            <a:r>
              <a:rPr lang="ru-RU" sz="1867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9572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2.xml"/></Relationships>
</file>

<file path=ppt/slideMasters/_rels/slideMaster10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0.xml"/><Relationship Id="rId1" Type="http://schemas.openxmlformats.org/officeDocument/2006/relationships/slideLayout" Target="../slideLayouts/slideLayout106.xml"/></Relationships>
</file>

<file path=ppt/slideMasters/_rels/slideMaster10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1.xml"/><Relationship Id="rId1" Type="http://schemas.openxmlformats.org/officeDocument/2006/relationships/slideLayout" Target="../slideLayouts/slideLayout107.xml"/></Relationships>
</file>

<file path=ppt/slideMasters/_rels/slideMaster10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2.xml"/><Relationship Id="rId1" Type="http://schemas.openxmlformats.org/officeDocument/2006/relationships/slideLayout" Target="../slideLayouts/slideLayout108.xml"/></Relationships>
</file>

<file path=ppt/slideMasters/_rels/slideMaster10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3.xml"/><Relationship Id="rId1" Type="http://schemas.openxmlformats.org/officeDocument/2006/relationships/slideLayout" Target="../slideLayouts/slideLayout109.xml"/></Relationships>
</file>

<file path=ppt/slideMasters/_rels/slideMaster10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4.xml"/><Relationship Id="rId1" Type="http://schemas.openxmlformats.org/officeDocument/2006/relationships/slideLayout" Target="../slideLayouts/slideLayout110.xml"/></Relationships>
</file>

<file path=ppt/slideMasters/_rels/slideMaster10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5.xml"/><Relationship Id="rId1" Type="http://schemas.openxmlformats.org/officeDocument/2006/relationships/slideLayout" Target="../slideLayouts/slideLayout111.xml"/></Relationships>
</file>

<file path=ppt/slideMasters/_rels/slideMaster10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6.xml"/><Relationship Id="rId1" Type="http://schemas.openxmlformats.org/officeDocument/2006/relationships/slideLayout" Target="../slideLayouts/slideLayout112.xml"/></Relationships>
</file>

<file path=ppt/slideMasters/_rels/slideMaster10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7.xml"/><Relationship Id="rId1" Type="http://schemas.openxmlformats.org/officeDocument/2006/relationships/slideLayout" Target="../slideLayouts/slideLayout113.xml"/></Relationships>
</file>

<file path=ppt/slideMasters/_rels/slideMaster10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8.xml"/><Relationship Id="rId1" Type="http://schemas.openxmlformats.org/officeDocument/2006/relationships/slideLayout" Target="../slideLayouts/slideLayout114.xml"/></Relationships>
</file>

<file path=ppt/slideMasters/_rels/slideMaster10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9.xml"/><Relationship Id="rId1" Type="http://schemas.openxmlformats.org/officeDocument/2006/relationships/slideLayout" Target="../slideLayouts/slideLayout115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3.xml"/></Relationships>
</file>

<file path=ppt/slideMasters/_rels/slideMaster1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0.xml"/><Relationship Id="rId1" Type="http://schemas.openxmlformats.org/officeDocument/2006/relationships/slideLayout" Target="../slideLayouts/slideLayout116.xml"/></Relationships>
</file>

<file path=ppt/slideMasters/_rels/slideMaster1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1.xml"/><Relationship Id="rId1" Type="http://schemas.openxmlformats.org/officeDocument/2006/relationships/slideLayout" Target="../slideLayouts/slideLayout117.xml"/></Relationships>
</file>

<file path=ppt/slideMasters/_rels/slideMaster1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2.xml"/><Relationship Id="rId1" Type="http://schemas.openxmlformats.org/officeDocument/2006/relationships/slideLayout" Target="../slideLayouts/slideLayout118.xml"/></Relationships>
</file>

<file path=ppt/slideMasters/_rels/slideMaster1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3.xml"/><Relationship Id="rId1" Type="http://schemas.openxmlformats.org/officeDocument/2006/relationships/slideLayout" Target="../slideLayouts/slideLayout119.xml"/></Relationships>
</file>

<file path=ppt/slideMasters/_rels/slideMaster1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4.xml"/><Relationship Id="rId1" Type="http://schemas.openxmlformats.org/officeDocument/2006/relationships/slideLayout" Target="../slideLayouts/slideLayout120.xml"/></Relationships>
</file>

<file path=ppt/slideMasters/_rels/slideMaster1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5.xml"/><Relationship Id="rId1" Type="http://schemas.openxmlformats.org/officeDocument/2006/relationships/slideLayout" Target="../slideLayouts/slideLayout121.xml"/></Relationships>
</file>

<file path=ppt/slideMasters/_rels/slideMaster11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theme" Target="../theme/theme116.xml"/><Relationship Id="rId1" Type="http://schemas.openxmlformats.org/officeDocument/2006/relationships/slideLayout" Target="../slideLayouts/slideLayout122.xml"/><Relationship Id="rId4" Type="http://schemas.openxmlformats.org/officeDocument/2006/relationships/hyperlink" Target="http://bit.ly/2TtBDfr" TargetMode="External"/></Relationships>
</file>

<file path=ppt/slideMasters/_rels/slideMaster1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7.xml"/><Relationship Id="rId1" Type="http://schemas.openxmlformats.org/officeDocument/2006/relationships/slideLayout" Target="../slideLayouts/slideLayout123.xml"/></Relationships>
</file>

<file path=ppt/slideMasters/_rels/slideMaster1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8.xml"/><Relationship Id="rId1" Type="http://schemas.openxmlformats.org/officeDocument/2006/relationships/slideLayout" Target="../slideLayouts/slideLayout124.xml"/></Relationships>
</file>

<file path=ppt/slideMasters/_rels/slideMaster1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9.xml"/><Relationship Id="rId1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4.xml"/></Relationships>
</file>

<file path=ppt/slideMasters/_rels/slideMaster1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0.xml"/><Relationship Id="rId1" Type="http://schemas.openxmlformats.org/officeDocument/2006/relationships/slideLayout" Target="../slideLayouts/slideLayout126.xml"/></Relationships>
</file>

<file path=ppt/slideMasters/_rels/slideMaster1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1.xml"/><Relationship Id="rId1" Type="http://schemas.openxmlformats.org/officeDocument/2006/relationships/slideLayout" Target="../slideLayouts/slideLayout127.xml"/></Relationships>
</file>

<file path=ppt/slideMasters/_rels/slideMaster1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2.xml"/><Relationship Id="rId1" Type="http://schemas.openxmlformats.org/officeDocument/2006/relationships/slideLayout" Target="../slideLayouts/slideLayout128.xml"/></Relationships>
</file>

<file path=ppt/slideMasters/_rels/slideMaster1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3.xml"/><Relationship Id="rId1" Type="http://schemas.openxmlformats.org/officeDocument/2006/relationships/slideLayout" Target="../slideLayouts/slideLayout129.xml"/></Relationships>
</file>

<file path=ppt/slideMasters/_rels/slideMaster1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4.xml"/><Relationship Id="rId1" Type="http://schemas.openxmlformats.org/officeDocument/2006/relationships/slideLayout" Target="../slideLayouts/slideLayout130.xml"/></Relationships>
</file>

<file path=ppt/slideMasters/_rels/slideMaster1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5.xml"/><Relationship Id="rId1" Type="http://schemas.openxmlformats.org/officeDocument/2006/relationships/slideLayout" Target="../slideLayouts/slideLayout131.xml"/></Relationships>
</file>

<file path=ppt/slideMasters/_rels/slideMaster1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6.xml"/><Relationship Id="rId1" Type="http://schemas.openxmlformats.org/officeDocument/2006/relationships/slideLayout" Target="../slideLayouts/slideLayout132.xml"/></Relationships>
</file>

<file path=ppt/slideMasters/_rels/slideMaster1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7.xml"/><Relationship Id="rId1" Type="http://schemas.openxmlformats.org/officeDocument/2006/relationships/slideLayout" Target="../slideLayouts/slideLayout133.xml"/></Relationships>
</file>

<file path=ppt/slideMasters/_rels/slideMaster1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8.xml"/><Relationship Id="rId1" Type="http://schemas.openxmlformats.org/officeDocument/2006/relationships/slideLayout" Target="../slideLayouts/slideLayout134.xml"/></Relationships>
</file>

<file path=ppt/slideMasters/_rels/slideMaster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3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29.xml"/><Relationship Id="rId9" Type="http://schemas.openxmlformats.org/officeDocument/2006/relationships/image" Target="../media/image5.png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5.xml"/></Relationships>
</file>

<file path=ppt/slideMasters/_rels/slideMaster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theme" Target="../theme/theme130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1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1.xml"/><Relationship Id="rId1" Type="http://schemas.openxmlformats.org/officeDocument/2006/relationships/slideLayout" Target="../slideLayouts/slideLayout139.xml"/></Relationships>
</file>

<file path=ppt/slideMasters/_rels/slideMaster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32.xml"/><Relationship Id="rId1" Type="http://schemas.openxmlformats.org/officeDocument/2006/relationships/slideLayout" Target="../slideLayouts/slideLayout140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Masters/_rels/slideMaster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133.xml"/><Relationship Id="rId1" Type="http://schemas.openxmlformats.org/officeDocument/2006/relationships/slideLayout" Target="../slideLayouts/slideLayout14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_rels/slideMaster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theme" Target="../theme/theme134.xml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theme" Target="../theme/theme135.xml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Masters/_rels/slideMaster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theme" Target="../theme/theme136.xml"/><Relationship Id="rId1" Type="http://schemas.openxmlformats.org/officeDocument/2006/relationships/slideLayout" Target="../slideLayouts/slideLayout144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theme" Target="../theme/theme137.xml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Masters/_rels/slideMaster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38.xml"/><Relationship Id="rId1" Type="http://schemas.openxmlformats.org/officeDocument/2006/relationships/slideLayout" Target="../slideLayouts/slideLayout146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39.xml"/><Relationship Id="rId1" Type="http://schemas.openxmlformats.org/officeDocument/2006/relationships/slideLayout" Target="../slideLayouts/slideLayout147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6.xml"/></Relationships>
</file>

<file path=ppt/slideMasters/_rels/slideMaster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theme" Target="../theme/theme140.xml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Masters/_rels/slideMaster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1.xml"/><Relationship Id="rId1" Type="http://schemas.openxmlformats.org/officeDocument/2006/relationships/slideLayout" Target="../slideLayouts/slideLayout149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2.xml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3.xml"/><Relationship Id="rId1" Type="http://schemas.openxmlformats.org/officeDocument/2006/relationships/slideLayout" Target="../slideLayouts/slideLayout15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4.xml"/><Relationship Id="rId1" Type="http://schemas.openxmlformats.org/officeDocument/2006/relationships/slideLayout" Target="../slideLayouts/slideLayout15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Masters/_rels/slideMaster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5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Masters/_rels/slideMaster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46.xml"/><Relationship Id="rId1" Type="http://schemas.openxmlformats.org/officeDocument/2006/relationships/slideLayout" Target="../slideLayouts/slideLayout154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Masters/_rels/slideMaster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theme" Target="../theme/theme147.xml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Masters/_rels/slideMaster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theme" Target="../theme/theme148.xml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49.xml"/><Relationship Id="rId1" Type="http://schemas.openxmlformats.org/officeDocument/2006/relationships/slideLayout" Target="../slideLayouts/slideLayout157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7.xml"/></Relationships>
</file>

<file path=ppt/slideMasters/_rels/slideMaster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150.xml"/><Relationship Id="rId1" Type="http://schemas.openxmlformats.org/officeDocument/2006/relationships/slideLayout" Target="../slideLayouts/slideLayout158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Masters/_rels/slideMaster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51.xml"/><Relationship Id="rId1" Type="http://schemas.openxmlformats.org/officeDocument/2006/relationships/slideLayout" Target="../slideLayouts/slideLayout159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_rels/slideMaster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52.xml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Masters/_rels/slideMaster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153.xml"/><Relationship Id="rId1" Type="http://schemas.openxmlformats.org/officeDocument/2006/relationships/slideLayout" Target="../slideLayouts/slideLayout16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Masters/_rels/slideMaster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54.xml"/><Relationship Id="rId1" Type="http://schemas.openxmlformats.org/officeDocument/2006/relationships/slideLayout" Target="../slideLayouts/slideLayout16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Masters/_rels/slideMaster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155.xml"/><Relationship Id="rId1" Type="http://schemas.openxmlformats.org/officeDocument/2006/relationships/slideLayout" Target="../slideLayouts/slideLayout163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theme" Target="../theme/theme156.xml"/><Relationship Id="rId1" Type="http://schemas.openxmlformats.org/officeDocument/2006/relationships/slideLayout" Target="../slideLayouts/slideLayout164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Masters/_rels/slideMaster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theme" Target="../theme/theme157.xml"/><Relationship Id="rId1" Type="http://schemas.openxmlformats.org/officeDocument/2006/relationships/slideLayout" Target="../slideLayouts/slideLayout165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Masters/_rels/slideMaster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58.xml"/><Relationship Id="rId1" Type="http://schemas.openxmlformats.org/officeDocument/2006/relationships/slideLayout" Target="../slideLayouts/slideLayout166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Masters/_rels/slideMaster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theme" Target="../theme/theme159.xml"/><Relationship Id="rId1" Type="http://schemas.openxmlformats.org/officeDocument/2006/relationships/slideLayout" Target="../slideLayouts/slideLayout1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8.xml"/></Relationships>
</file>

<file path=ppt/slideMasters/_rels/slideMaster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theme" Target="../theme/theme160.xml"/><Relationship Id="rId1" Type="http://schemas.openxmlformats.org/officeDocument/2006/relationships/slideLayout" Target="../slideLayouts/slideLayout16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_rels/slideMaster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61.xml"/><Relationship Id="rId1" Type="http://schemas.openxmlformats.org/officeDocument/2006/relationships/slideLayout" Target="../slideLayouts/slideLayout169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Masters/_rels/slideMaster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162.xml"/><Relationship Id="rId1" Type="http://schemas.openxmlformats.org/officeDocument/2006/relationships/slideLayout" Target="../slideLayouts/slideLayout170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Masters/_rels/slideMaster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theme" Target="../theme/theme163.xml"/><Relationship Id="rId1" Type="http://schemas.openxmlformats.org/officeDocument/2006/relationships/slideLayout" Target="../slideLayouts/slideLayout17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Masters/_rels/slideMaster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64.xml"/><Relationship Id="rId1" Type="http://schemas.openxmlformats.org/officeDocument/2006/relationships/slideLayout" Target="../slideLayouts/slideLayout172.xml"/><Relationship Id="rId4" Type="http://schemas.openxmlformats.org/officeDocument/2006/relationships/image" Target="../media/image8.png"/></Relationships>
</file>

<file path=ppt/slideMasters/_rels/slideMaster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65.xml"/><Relationship Id="rId1" Type="http://schemas.openxmlformats.org/officeDocument/2006/relationships/slideLayout" Target="../slideLayouts/slideLayout173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Masters/_rels/slideMaster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66.xml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Masters/_rels/slideMaster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67.xml"/><Relationship Id="rId1" Type="http://schemas.openxmlformats.org/officeDocument/2006/relationships/slideLayout" Target="../slideLayouts/slideLayout175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Masters/_rels/slideMaster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68.xml"/><Relationship Id="rId1" Type="http://schemas.openxmlformats.org/officeDocument/2006/relationships/slideLayout" Target="../slideLayouts/slideLayout176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Masters/_rels/slideMaster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slidesgo.com/" TargetMode="External"/><Relationship Id="rId7" Type="http://schemas.openxmlformats.org/officeDocument/2006/relationships/image" Target="../media/image4.png"/><Relationship Id="rId2" Type="http://schemas.openxmlformats.org/officeDocument/2006/relationships/theme" Target="../theme/theme169.xml"/><Relationship Id="rId1" Type="http://schemas.openxmlformats.org/officeDocument/2006/relationships/slideLayout" Target="../slideLayouts/slideLayout17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s://www.freepik.com/" TargetMode="External"/><Relationship Id="rId9" Type="http://schemas.openxmlformats.org/officeDocument/2006/relationships/image" Target="../media/image7.png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9.xml"/></Relationships>
</file>

<file path=ppt/slideMasters/_rels/slideMaster1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0.xml"/><Relationship Id="rId1" Type="http://schemas.openxmlformats.org/officeDocument/2006/relationships/slideLayout" Target="../slideLayouts/slideLayout178.xml"/></Relationships>
</file>

<file path=ppt/slideMasters/_rels/slideMaster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71.xml"/><Relationship Id="rId1" Type="http://schemas.openxmlformats.org/officeDocument/2006/relationships/slideLayout" Target="../slideLayouts/slideLayout17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_rels/slideMaster1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theme" Target="../theme/theme172.xml"/><Relationship Id="rId1" Type="http://schemas.openxmlformats.org/officeDocument/2006/relationships/slideLayout" Target="../slideLayouts/slideLayout18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5.png"/></Relationships>
</file>

<file path=ppt/slideMasters/_rels/slideMaster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73.xml"/><Relationship Id="rId1" Type="http://schemas.openxmlformats.org/officeDocument/2006/relationships/slideLayout" Target="../slideLayouts/slideLayout18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74.xml"/><Relationship Id="rId1" Type="http://schemas.openxmlformats.org/officeDocument/2006/relationships/slideLayout" Target="../slideLayouts/slideLayout182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Masters/_rels/slideMaster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theme" Target="../theme/theme175.xml"/><Relationship Id="rId1" Type="http://schemas.openxmlformats.org/officeDocument/2006/relationships/slideLayout" Target="../slideLayouts/slideLayout183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Masters/_rels/slideMaster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theme" Target="../theme/theme176.xml"/><Relationship Id="rId1" Type="http://schemas.openxmlformats.org/officeDocument/2006/relationships/slideLayout" Target="../slideLayouts/slideLayout184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_rels/slideMaster1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7.xml"/><Relationship Id="rId1" Type="http://schemas.openxmlformats.org/officeDocument/2006/relationships/slideLayout" Target="../slideLayouts/slideLayout185.xml"/></Relationships>
</file>

<file path=ppt/slideMasters/_rels/slideMaster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8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image" Target="../media/image1.png"/><Relationship Id="rId5" Type="http://schemas.openxmlformats.org/officeDocument/2006/relationships/theme" Target="../theme/theme178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89.xml"/><Relationship Id="rId9" Type="http://schemas.openxmlformats.org/officeDocument/2006/relationships/image" Target="../media/image4.png"/></Relationships>
</file>

<file path=ppt/slideMasters/_rels/slideMaster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4" Type="http://schemas.openxmlformats.org/officeDocument/2006/relationships/theme" Target="../theme/theme179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0.xml"/></Relationships>
</file>

<file path=ppt/slideMasters/_rels/slideMaster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93.xml"/><Relationship Id="rId5" Type="http://schemas.openxmlformats.org/officeDocument/2006/relationships/theme" Target="../theme/theme180.xml"/><Relationship Id="rId4" Type="http://schemas.openxmlformats.org/officeDocument/2006/relationships/slideLayout" Target="../slideLayouts/slideLayout196.xml"/></Relationships>
</file>

<file path=ppt/slideMasters/_rels/slideMaster18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1.xml"/><Relationship Id="rId1" Type="http://schemas.openxmlformats.org/officeDocument/2006/relationships/slideLayout" Target="../slideLayouts/slideLayout197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2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3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4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5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6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7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8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9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0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2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3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4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5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6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7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8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9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0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2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3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4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5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6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7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8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9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0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2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3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4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55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56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57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58.xml"/></Relationships>
</file>

<file path=ppt/slideMasters/_rels/slideMaster57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" TargetMode="External"/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www.freepik.com/" TargetMode="Externa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60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62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63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64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65.xml"/></Relationships>
</file>

<file path=ppt/slideMasters/_rels/slideMaster64.xml.rels><?xml version="1.0" encoding="UTF-8" standalone="yes"?>
<Relationships xmlns="http://schemas.openxmlformats.org/package/2006/relationships"><Relationship Id="rId2" Type="http://schemas.openxmlformats.org/officeDocument/2006/relationships/theme" Target="../theme/theme64.xml"/><Relationship Id="rId1" Type="http://schemas.openxmlformats.org/officeDocument/2006/relationships/slideLayout" Target="../slideLayouts/slideLayout66.xml"/></Relationships>
</file>

<file path=ppt/slideMasters/_rels/slideMaster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4" Type="http://schemas.openxmlformats.org/officeDocument/2006/relationships/theme" Target="../theme/theme65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70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71.xml"/></Relationships>
</file>

<file path=ppt/slideMasters/_rels/slideMaster68.xml.rels><?xml version="1.0" encoding="UTF-8" standalone="yes"?>
<Relationships xmlns="http://schemas.openxmlformats.org/package/2006/relationships"><Relationship Id="rId2" Type="http://schemas.openxmlformats.org/officeDocument/2006/relationships/theme" Target="../theme/theme68.xml"/><Relationship Id="rId1" Type="http://schemas.openxmlformats.org/officeDocument/2006/relationships/slideLayout" Target="../slideLayouts/slideLayout72.xml"/></Relationships>
</file>

<file path=ppt/slideMasters/_rels/slideMaster69.xml.rels><?xml version="1.0" encoding="UTF-8" standalone="yes"?>
<Relationships xmlns="http://schemas.openxmlformats.org/package/2006/relationships"><Relationship Id="rId2" Type="http://schemas.openxmlformats.org/officeDocument/2006/relationships/theme" Target="../theme/theme69.xml"/><Relationship Id="rId1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_rels/slideMaster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70.xml"/><Relationship Id="rId1" Type="http://schemas.openxmlformats.org/officeDocument/2006/relationships/slideLayout" Target="../slideLayouts/slideLayout74.xml"/></Relationships>
</file>

<file path=ppt/slideMasters/_rels/slideMaster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4" Type="http://schemas.openxmlformats.org/officeDocument/2006/relationships/theme" Target="../theme/theme71.xml"/></Relationships>
</file>

<file path=ppt/slideMasters/_rels/slideMaster72.xml.rels><?xml version="1.0" encoding="UTF-8" standalone="yes"?>
<Relationships xmlns="http://schemas.openxmlformats.org/package/2006/relationships"><Relationship Id="rId2" Type="http://schemas.openxmlformats.org/officeDocument/2006/relationships/theme" Target="../theme/theme72.xml"/><Relationship Id="rId1" Type="http://schemas.openxmlformats.org/officeDocument/2006/relationships/slideLayout" Target="../slideLayouts/slideLayout78.xml"/></Relationships>
</file>

<file path=ppt/slideMasters/_rels/slideMaster73.xml.rels><?xml version="1.0" encoding="UTF-8" standalone="yes"?>
<Relationships xmlns="http://schemas.openxmlformats.org/package/2006/relationships"><Relationship Id="rId2" Type="http://schemas.openxmlformats.org/officeDocument/2006/relationships/theme" Target="../theme/theme73.xml"/><Relationship Id="rId1" Type="http://schemas.openxmlformats.org/officeDocument/2006/relationships/slideLayout" Target="../slideLayouts/slideLayout79.xml"/></Relationships>
</file>

<file path=ppt/slideMasters/_rels/slideMaster74.xml.rels><?xml version="1.0" encoding="UTF-8" standalone="yes"?>
<Relationships xmlns="http://schemas.openxmlformats.org/package/2006/relationships"><Relationship Id="rId2" Type="http://schemas.openxmlformats.org/officeDocument/2006/relationships/theme" Target="../theme/theme74.xml"/><Relationship Id="rId1" Type="http://schemas.openxmlformats.org/officeDocument/2006/relationships/slideLayout" Target="../slideLayouts/slideLayout80.xml"/></Relationships>
</file>

<file path=ppt/slideMasters/_rels/slideMaster75.xml.rels><?xml version="1.0" encoding="UTF-8" standalone="yes"?>
<Relationships xmlns="http://schemas.openxmlformats.org/package/2006/relationships"><Relationship Id="rId2" Type="http://schemas.openxmlformats.org/officeDocument/2006/relationships/theme" Target="../theme/theme75.xml"/><Relationship Id="rId1" Type="http://schemas.openxmlformats.org/officeDocument/2006/relationships/slideLayout" Target="../slideLayouts/slideLayout81.xml"/></Relationships>
</file>

<file path=ppt/slideMasters/_rels/slideMaster76.xml.rels><?xml version="1.0" encoding="UTF-8" standalone="yes"?>
<Relationships xmlns="http://schemas.openxmlformats.org/package/2006/relationships"><Relationship Id="rId2" Type="http://schemas.openxmlformats.org/officeDocument/2006/relationships/theme" Target="../theme/theme76.xml"/><Relationship Id="rId1" Type="http://schemas.openxmlformats.org/officeDocument/2006/relationships/slideLayout" Target="../slideLayouts/slideLayout82.xml"/></Relationships>
</file>

<file path=ppt/slideMasters/_rels/slideMaster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7.xml"/><Relationship Id="rId1" Type="http://schemas.openxmlformats.org/officeDocument/2006/relationships/slideLayout" Target="../slideLayouts/slideLayout83.xml"/></Relationships>
</file>

<file path=ppt/slideMasters/_rels/slideMaster78.xml.rels><?xml version="1.0" encoding="UTF-8" standalone="yes"?>
<Relationships xmlns="http://schemas.openxmlformats.org/package/2006/relationships"><Relationship Id="rId2" Type="http://schemas.openxmlformats.org/officeDocument/2006/relationships/theme" Target="../theme/theme78.xml"/><Relationship Id="rId1" Type="http://schemas.openxmlformats.org/officeDocument/2006/relationships/slideLayout" Target="../slideLayouts/slideLayout84.xml"/></Relationships>
</file>

<file path=ppt/slideMasters/_rels/slideMaster79.xml.rels><?xml version="1.0" encoding="UTF-8" standalone="yes"?>
<Relationships xmlns="http://schemas.openxmlformats.org/package/2006/relationships"><Relationship Id="rId2" Type="http://schemas.openxmlformats.org/officeDocument/2006/relationships/theme" Target="../theme/theme79.xml"/><Relationship Id="rId1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.xml"/></Relationships>
</file>

<file path=ppt/slideMasters/_rels/slideMaster80.xml.rels><?xml version="1.0" encoding="UTF-8" standalone="yes"?>
<Relationships xmlns="http://schemas.openxmlformats.org/package/2006/relationships"><Relationship Id="rId2" Type="http://schemas.openxmlformats.org/officeDocument/2006/relationships/theme" Target="../theme/theme80.xml"/><Relationship Id="rId1" Type="http://schemas.openxmlformats.org/officeDocument/2006/relationships/slideLayout" Target="../slideLayouts/slideLayout86.xml"/></Relationships>
</file>

<file path=ppt/slideMasters/_rels/slideMaster81.xml.rels><?xml version="1.0" encoding="UTF-8" standalone="yes"?>
<Relationships xmlns="http://schemas.openxmlformats.org/package/2006/relationships"><Relationship Id="rId2" Type="http://schemas.openxmlformats.org/officeDocument/2006/relationships/theme" Target="../theme/theme81.xml"/><Relationship Id="rId1" Type="http://schemas.openxmlformats.org/officeDocument/2006/relationships/slideLayout" Target="../slideLayouts/slideLayout87.xml"/></Relationships>
</file>

<file path=ppt/slideMasters/_rels/slideMaster82.xml.rels><?xml version="1.0" encoding="UTF-8" standalone="yes"?>
<Relationships xmlns="http://schemas.openxmlformats.org/package/2006/relationships"><Relationship Id="rId2" Type="http://schemas.openxmlformats.org/officeDocument/2006/relationships/theme" Target="../theme/theme82.xml"/><Relationship Id="rId1" Type="http://schemas.openxmlformats.org/officeDocument/2006/relationships/slideLayout" Target="../slideLayouts/slideLayout88.xml"/></Relationships>
</file>

<file path=ppt/slideMasters/_rels/slideMaster83.xml.rels><?xml version="1.0" encoding="UTF-8" standalone="yes"?>
<Relationships xmlns="http://schemas.openxmlformats.org/package/2006/relationships"><Relationship Id="rId2" Type="http://schemas.openxmlformats.org/officeDocument/2006/relationships/theme" Target="../theme/theme83.xml"/><Relationship Id="rId1" Type="http://schemas.openxmlformats.org/officeDocument/2006/relationships/slideLayout" Target="../slideLayouts/slideLayout89.xml"/></Relationships>
</file>

<file path=ppt/slideMasters/_rels/slideMaster84.xml.rels><?xml version="1.0" encoding="UTF-8" standalone="yes"?>
<Relationships xmlns="http://schemas.openxmlformats.org/package/2006/relationships"><Relationship Id="rId2" Type="http://schemas.openxmlformats.org/officeDocument/2006/relationships/theme" Target="../theme/theme84.xml"/><Relationship Id="rId1" Type="http://schemas.openxmlformats.org/officeDocument/2006/relationships/slideLayout" Target="../slideLayouts/slideLayout90.xml"/></Relationships>
</file>

<file path=ppt/slideMasters/_rels/slideMaster85.xml.rels><?xml version="1.0" encoding="UTF-8" standalone="yes"?>
<Relationships xmlns="http://schemas.openxmlformats.org/package/2006/relationships"><Relationship Id="rId2" Type="http://schemas.openxmlformats.org/officeDocument/2006/relationships/theme" Target="../theme/theme85.xml"/><Relationship Id="rId1" Type="http://schemas.openxmlformats.org/officeDocument/2006/relationships/slideLayout" Target="../slideLayouts/slideLayout91.xml"/></Relationships>
</file>

<file path=ppt/slideMasters/_rels/slideMaster86.xml.rels><?xml version="1.0" encoding="UTF-8" standalone="yes"?>
<Relationships xmlns="http://schemas.openxmlformats.org/package/2006/relationships"><Relationship Id="rId2" Type="http://schemas.openxmlformats.org/officeDocument/2006/relationships/theme" Target="../theme/theme86.xml"/><Relationship Id="rId1" Type="http://schemas.openxmlformats.org/officeDocument/2006/relationships/slideLayout" Target="../slideLayouts/slideLayout92.xml"/></Relationships>
</file>

<file path=ppt/slideMasters/_rels/slideMaster87.xml.rels><?xml version="1.0" encoding="UTF-8" standalone="yes"?>
<Relationships xmlns="http://schemas.openxmlformats.org/package/2006/relationships"><Relationship Id="rId2" Type="http://schemas.openxmlformats.org/officeDocument/2006/relationships/theme" Target="../theme/theme87.xml"/><Relationship Id="rId1" Type="http://schemas.openxmlformats.org/officeDocument/2006/relationships/slideLayout" Target="../slideLayouts/slideLayout93.xml"/></Relationships>
</file>

<file path=ppt/slideMasters/_rels/slideMaster8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8.xml"/><Relationship Id="rId1" Type="http://schemas.openxmlformats.org/officeDocument/2006/relationships/slideLayout" Target="../slideLayouts/slideLayout94.xml"/></Relationships>
</file>

<file path=ppt/slideMasters/_rels/slideMaster89.xml.rels><?xml version="1.0" encoding="UTF-8" standalone="yes"?>
<Relationships xmlns="http://schemas.openxmlformats.org/package/2006/relationships"><Relationship Id="rId2" Type="http://schemas.openxmlformats.org/officeDocument/2006/relationships/theme" Target="../theme/theme89.xml"/><Relationship Id="rId1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1.xml"/></Relationships>
</file>

<file path=ppt/slideMasters/_rels/slideMaster90.xml.rels><?xml version="1.0" encoding="UTF-8" standalone="yes"?>
<Relationships xmlns="http://schemas.openxmlformats.org/package/2006/relationships"><Relationship Id="rId2" Type="http://schemas.openxmlformats.org/officeDocument/2006/relationships/theme" Target="../theme/theme90.xml"/><Relationship Id="rId1" Type="http://schemas.openxmlformats.org/officeDocument/2006/relationships/slideLayout" Target="../slideLayouts/slideLayout96.xml"/></Relationships>
</file>

<file path=ppt/slideMasters/_rels/slideMaster91.xml.rels><?xml version="1.0" encoding="UTF-8" standalone="yes"?>
<Relationships xmlns="http://schemas.openxmlformats.org/package/2006/relationships"><Relationship Id="rId2" Type="http://schemas.openxmlformats.org/officeDocument/2006/relationships/theme" Target="../theme/theme91.xml"/><Relationship Id="rId1" Type="http://schemas.openxmlformats.org/officeDocument/2006/relationships/slideLayout" Target="../slideLayouts/slideLayout97.xml"/></Relationships>
</file>

<file path=ppt/slideMasters/_rels/slideMaster92.xml.rels><?xml version="1.0" encoding="UTF-8" standalone="yes"?>
<Relationships xmlns="http://schemas.openxmlformats.org/package/2006/relationships"><Relationship Id="rId2" Type="http://schemas.openxmlformats.org/officeDocument/2006/relationships/theme" Target="../theme/theme92.xml"/><Relationship Id="rId1" Type="http://schemas.openxmlformats.org/officeDocument/2006/relationships/slideLayout" Target="../slideLayouts/slideLayout98.xml"/></Relationships>
</file>

<file path=ppt/slideMasters/_rels/slideMaster93.xml.rels><?xml version="1.0" encoding="UTF-8" standalone="yes"?>
<Relationships xmlns="http://schemas.openxmlformats.org/package/2006/relationships"><Relationship Id="rId2" Type="http://schemas.openxmlformats.org/officeDocument/2006/relationships/theme" Target="../theme/theme93.xml"/><Relationship Id="rId1" Type="http://schemas.openxmlformats.org/officeDocument/2006/relationships/slideLayout" Target="../slideLayouts/slideLayout99.xml"/></Relationships>
</file>

<file path=ppt/slideMasters/_rels/slideMaster94.xml.rels><?xml version="1.0" encoding="UTF-8" standalone="yes"?>
<Relationships xmlns="http://schemas.openxmlformats.org/package/2006/relationships"><Relationship Id="rId2" Type="http://schemas.openxmlformats.org/officeDocument/2006/relationships/theme" Target="../theme/theme94.xml"/><Relationship Id="rId1" Type="http://schemas.openxmlformats.org/officeDocument/2006/relationships/slideLayout" Target="../slideLayouts/slideLayout100.xml"/></Relationships>
</file>

<file path=ppt/slideMasters/_rels/slideMaster95.xml.rels><?xml version="1.0" encoding="UTF-8" standalone="yes"?>
<Relationships xmlns="http://schemas.openxmlformats.org/package/2006/relationships"><Relationship Id="rId2" Type="http://schemas.openxmlformats.org/officeDocument/2006/relationships/theme" Target="../theme/theme95.xml"/><Relationship Id="rId1" Type="http://schemas.openxmlformats.org/officeDocument/2006/relationships/slideLayout" Target="../slideLayouts/slideLayout101.xml"/></Relationships>
</file>

<file path=ppt/slideMasters/_rels/slideMaster96.xml.rels><?xml version="1.0" encoding="UTF-8" standalone="yes"?>
<Relationships xmlns="http://schemas.openxmlformats.org/package/2006/relationships"><Relationship Id="rId2" Type="http://schemas.openxmlformats.org/officeDocument/2006/relationships/theme" Target="../theme/theme96.xml"/><Relationship Id="rId1" Type="http://schemas.openxmlformats.org/officeDocument/2006/relationships/slideLayout" Target="../slideLayouts/slideLayout102.xml"/></Relationships>
</file>

<file path=ppt/slideMasters/_rels/slideMaster97.xml.rels><?xml version="1.0" encoding="UTF-8" standalone="yes"?>
<Relationships xmlns="http://schemas.openxmlformats.org/package/2006/relationships"><Relationship Id="rId2" Type="http://schemas.openxmlformats.org/officeDocument/2006/relationships/theme" Target="../theme/theme97.xml"/><Relationship Id="rId1" Type="http://schemas.openxmlformats.org/officeDocument/2006/relationships/slideLayout" Target="../slideLayouts/slideLayout103.xml"/></Relationships>
</file>

<file path=ppt/slideMasters/_rels/slideMaster98.xml.rels><?xml version="1.0" encoding="UTF-8" standalone="yes"?>
<Relationships xmlns="http://schemas.openxmlformats.org/package/2006/relationships"><Relationship Id="rId2" Type="http://schemas.openxmlformats.org/officeDocument/2006/relationships/theme" Target="../theme/theme98.xml"/><Relationship Id="rId1" Type="http://schemas.openxmlformats.org/officeDocument/2006/relationships/slideLayout" Target="../slideLayouts/slideLayout104.xml"/></Relationships>
</file>

<file path=ppt/slideMasters/_rels/slideMaster9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9.xml"/><Relationship Id="rId1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087200" y="1877280"/>
            <a:ext cx="10017120" cy="2592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" name="Google Shape;11;p2"/>
          <p:cNvSpPr/>
          <p:nvPr/>
        </p:nvSpPr>
        <p:spPr>
          <a:xfrm rot="5400000">
            <a:off x="-2488320" y="1350720"/>
            <a:ext cx="6418080" cy="2280000"/>
          </a:xfrm>
          <a:custGeom>
            <a:avLst/>
            <a:gdLst>
              <a:gd name="textAreaLeft" fmla="*/ 0 w 4813560"/>
              <a:gd name="textAreaRight" fmla="*/ 4813920 w 4813560"/>
              <a:gd name="textAreaTop" fmla="*/ 0 h 1710000"/>
              <a:gd name="textAreaBottom" fmla="*/ 1710360 h 171000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" name="Google Shape;12;p2"/>
          <p:cNvSpPr/>
          <p:nvPr/>
        </p:nvSpPr>
        <p:spPr>
          <a:xfrm rot="10800000">
            <a:off x="-305280" y="4529280"/>
            <a:ext cx="4900320" cy="2524800"/>
          </a:xfrm>
          <a:custGeom>
            <a:avLst/>
            <a:gdLst>
              <a:gd name="textAreaLeft" fmla="*/ 0 w 3675240"/>
              <a:gd name="textAreaRight" fmla="*/ 3675600 w 3675240"/>
              <a:gd name="textAreaTop" fmla="*/ 0 h 1893600"/>
              <a:gd name="textAreaBottom" fmla="*/ 1893960 h 1893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" name="Google Shape;13;p2"/>
          <p:cNvSpPr/>
          <p:nvPr/>
        </p:nvSpPr>
        <p:spPr>
          <a:xfrm rot="21285000" flipH="1">
            <a:off x="-314880" y="5966400"/>
            <a:ext cx="2818560" cy="1329600"/>
          </a:xfrm>
          <a:custGeom>
            <a:avLst/>
            <a:gdLst>
              <a:gd name="textAreaLeft" fmla="*/ 360 w 2113920"/>
              <a:gd name="textAreaRight" fmla="*/ 2114640 w 2113920"/>
              <a:gd name="textAreaTop" fmla="*/ 0 h 997200"/>
              <a:gd name="textAreaBottom" fmla="*/ 997560 h 99720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" name="Google Shape;14;p2"/>
          <p:cNvSpPr/>
          <p:nvPr/>
        </p:nvSpPr>
        <p:spPr>
          <a:xfrm>
            <a:off x="4377120" y="63590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" name="Google Shape;15;p2"/>
          <p:cNvSpPr/>
          <p:nvPr/>
        </p:nvSpPr>
        <p:spPr>
          <a:xfrm>
            <a:off x="1236480" y="5613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" name="Google Shape;16;p2"/>
          <p:cNvSpPr/>
          <p:nvPr/>
        </p:nvSpPr>
        <p:spPr>
          <a:xfrm>
            <a:off x="73920" y="38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" name="Google Shape;17;p2"/>
          <p:cNvSpPr/>
          <p:nvPr/>
        </p:nvSpPr>
        <p:spPr>
          <a:xfrm>
            <a:off x="5676000" y="6535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" name="Google Shape;18;p2"/>
          <p:cNvSpPr/>
          <p:nvPr/>
        </p:nvSpPr>
        <p:spPr>
          <a:xfrm>
            <a:off x="2078880" y="5214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9" name="Google Shape;19;p2"/>
          <p:cNvSpPr/>
          <p:nvPr/>
        </p:nvSpPr>
        <p:spPr>
          <a:xfrm rot="16200000">
            <a:off x="8147040" y="3371040"/>
            <a:ext cx="6418080" cy="2280000"/>
          </a:xfrm>
          <a:custGeom>
            <a:avLst/>
            <a:gdLst>
              <a:gd name="textAreaLeft" fmla="*/ 0 w 4813560"/>
              <a:gd name="textAreaRight" fmla="*/ 4813920 w 4813560"/>
              <a:gd name="textAreaTop" fmla="*/ 0 h 1710000"/>
              <a:gd name="textAreaBottom" fmla="*/ 1710360 h 171000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" name="Google Shape;20;p2"/>
          <p:cNvSpPr/>
          <p:nvPr/>
        </p:nvSpPr>
        <p:spPr>
          <a:xfrm>
            <a:off x="7659360" y="-225600"/>
            <a:ext cx="4836480" cy="2491680"/>
          </a:xfrm>
          <a:custGeom>
            <a:avLst/>
            <a:gdLst>
              <a:gd name="textAreaLeft" fmla="*/ 0 w 3627360"/>
              <a:gd name="textAreaRight" fmla="*/ 3627720 w 3627360"/>
              <a:gd name="textAreaTop" fmla="*/ 0 h 1868760"/>
              <a:gd name="textAreaBottom" fmla="*/ 1869120 h 186876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" name="Google Shape;21;p2"/>
          <p:cNvSpPr/>
          <p:nvPr/>
        </p:nvSpPr>
        <p:spPr>
          <a:xfrm rot="10485000" flipH="1">
            <a:off x="9723840" y="-464160"/>
            <a:ext cx="2782080" cy="1311840"/>
          </a:xfrm>
          <a:custGeom>
            <a:avLst/>
            <a:gdLst>
              <a:gd name="textAreaLeft" fmla="*/ 360 w 2086560"/>
              <a:gd name="textAreaRight" fmla="*/ 2087280 w 2086560"/>
              <a:gd name="textAreaTop" fmla="*/ 0 h 983880"/>
              <a:gd name="textAreaBottom" fmla="*/ 984240 h 9838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" name="Google Shape;22;p2"/>
          <p:cNvSpPr/>
          <p:nvPr/>
        </p:nvSpPr>
        <p:spPr>
          <a:xfrm rot="10800000">
            <a:off x="7513440" y="2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" name="Google Shape;23;p2"/>
          <p:cNvSpPr/>
          <p:nvPr/>
        </p:nvSpPr>
        <p:spPr>
          <a:xfrm rot="10800000">
            <a:off x="10334880" y="1367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" name="Google Shape;24;p2"/>
          <p:cNvSpPr/>
          <p:nvPr/>
        </p:nvSpPr>
        <p:spPr>
          <a:xfrm rot="10800000">
            <a:off x="11974560" y="2586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" name="Google Shape;25;p2"/>
          <p:cNvSpPr/>
          <p:nvPr/>
        </p:nvSpPr>
        <p:spPr>
          <a:xfrm rot="10800000">
            <a:off x="6301440" y="187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63215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2913600" y="2809440"/>
            <a:ext cx="514464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333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5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title"/>
          </p:nvPr>
        </p:nvSpPr>
        <p:spPr>
          <a:xfrm>
            <a:off x="5486400" y="4595040"/>
            <a:ext cx="514464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333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5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title"/>
          </p:nvPr>
        </p:nvSpPr>
        <p:spPr>
          <a:xfrm>
            <a:off x="341280" y="1024320"/>
            <a:ext cx="514464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333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5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51" name="Google Shape;316;p19"/>
          <p:cNvSpPr/>
          <p:nvPr/>
        </p:nvSpPr>
        <p:spPr>
          <a:xfrm flipH="1">
            <a:off x="5252640" y="0"/>
            <a:ext cx="6835200" cy="2097120"/>
          </a:xfrm>
          <a:custGeom>
            <a:avLst/>
            <a:gdLst>
              <a:gd name="textAreaLeft" fmla="*/ 360 w 5126400"/>
              <a:gd name="textAreaRight" fmla="*/ 5127120 w 5126400"/>
              <a:gd name="textAreaTop" fmla="*/ 0 h 1572840"/>
              <a:gd name="textAreaBottom" fmla="*/ 1573200 h 15728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2" name="Google Shape;317;p19"/>
          <p:cNvSpPr/>
          <p:nvPr/>
        </p:nvSpPr>
        <p:spPr>
          <a:xfrm rot="10800000" flipH="1">
            <a:off x="1696320" y="5473920"/>
            <a:ext cx="5248800" cy="1384320"/>
          </a:xfrm>
          <a:custGeom>
            <a:avLst/>
            <a:gdLst>
              <a:gd name="textAreaLeft" fmla="*/ -360 w 3936600"/>
              <a:gd name="textAreaRight" fmla="*/ 3936600 w 3936600"/>
              <a:gd name="textAreaTop" fmla="*/ 0 h 1038240"/>
              <a:gd name="textAreaBottom" fmla="*/ 1038600 h 1038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3" name="Google Shape;318;p19"/>
          <p:cNvSpPr/>
          <p:nvPr/>
        </p:nvSpPr>
        <p:spPr>
          <a:xfrm rot="10800000">
            <a:off x="-1743360" y="4965120"/>
            <a:ext cx="7646400" cy="1893120"/>
          </a:xfrm>
          <a:custGeom>
            <a:avLst/>
            <a:gdLst>
              <a:gd name="textAreaLeft" fmla="*/ 0 w 5734800"/>
              <a:gd name="textAreaRight" fmla="*/ 5735160 w 5734800"/>
              <a:gd name="textAreaTop" fmla="*/ 0 h 1419840"/>
              <a:gd name="textAreaBottom" fmla="*/ 1420200 h 141984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4" name="Google Shape;319;p19"/>
          <p:cNvSpPr/>
          <p:nvPr/>
        </p:nvSpPr>
        <p:spPr>
          <a:xfrm rot="10800000" flipH="1">
            <a:off x="6684960" y="480"/>
            <a:ext cx="5507520" cy="2383680"/>
          </a:xfrm>
          <a:custGeom>
            <a:avLst/>
            <a:gdLst>
              <a:gd name="textAreaLeft" fmla="*/ 360 w 4130640"/>
              <a:gd name="textAreaRight" fmla="*/ 4131360 w 4130640"/>
              <a:gd name="textAreaTop" fmla="*/ 0 h 1787760"/>
              <a:gd name="textAreaBottom" fmla="*/ 1788120 h 178776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5" name="Google Shape;320;p19"/>
          <p:cNvSpPr/>
          <p:nvPr/>
        </p:nvSpPr>
        <p:spPr>
          <a:xfrm rot="10800000">
            <a:off x="7505760" y="960"/>
            <a:ext cx="4686240" cy="2383200"/>
          </a:xfrm>
          <a:custGeom>
            <a:avLst/>
            <a:gdLst>
              <a:gd name="textAreaLeft" fmla="*/ 0 w 3514680"/>
              <a:gd name="textAreaRight" fmla="*/ 3515040 w 3514680"/>
              <a:gd name="textAreaTop" fmla="*/ 0 h 1787400"/>
              <a:gd name="textAreaBottom" fmla="*/ 1787760 h 178740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6" name="Google Shape;321;p19"/>
          <p:cNvSpPr/>
          <p:nvPr/>
        </p:nvSpPr>
        <p:spPr>
          <a:xfrm rot="10800000" flipH="1">
            <a:off x="-14400" y="5195040"/>
            <a:ext cx="5248800" cy="1663200"/>
          </a:xfrm>
          <a:custGeom>
            <a:avLst/>
            <a:gdLst>
              <a:gd name="textAreaLeft" fmla="*/ -360 w 3936600"/>
              <a:gd name="textAreaRight" fmla="*/ 3936600 w 3936600"/>
              <a:gd name="textAreaTop" fmla="*/ 0 h 1247400"/>
              <a:gd name="textAreaBottom" fmla="*/ 1247760 h 124740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7" name="Google Shape;322;p19"/>
          <p:cNvSpPr/>
          <p:nvPr/>
        </p:nvSpPr>
        <p:spPr>
          <a:xfrm rot="5400000">
            <a:off x="4212960" y="5664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8" name="Google Shape;323;p19"/>
          <p:cNvSpPr/>
          <p:nvPr/>
        </p:nvSpPr>
        <p:spPr>
          <a:xfrm rot="5400000">
            <a:off x="2038080" y="5686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9" name="Google Shape;324;p19"/>
          <p:cNvSpPr/>
          <p:nvPr/>
        </p:nvSpPr>
        <p:spPr>
          <a:xfrm rot="16200000">
            <a:off x="2964960" y="56169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0" name="Google Shape;325;p19"/>
          <p:cNvSpPr/>
          <p:nvPr/>
        </p:nvSpPr>
        <p:spPr>
          <a:xfrm rot="5400000">
            <a:off x="1163520" y="4840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1" name="Google Shape;326;p19"/>
          <p:cNvSpPr/>
          <p:nvPr/>
        </p:nvSpPr>
        <p:spPr>
          <a:xfrm rot="5400000">
            <a:off x="9096480" y="1052640"/>
            <a:ext cx="217440" cy="217440"/>
          </a:xfrm>
          <a:prstGeom prst="ellipse">
            <a:avLst/>
          </a:pr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2" name="Google Shape;327;p19"/>
          <p:cNvSpPr/>
          <p:nvPr/>
        </p:nvSpPr>
        <p:spPr>
          <a:xfrm rot="5400000">
            <a:off x="6947040" y="109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3" name="Google Shape;328;p19"/>
          <p:cNvSpPr/>
          <p:nvPr/>
        </p:nvSpPr>
        <p:spPr>
          <a:xfrm rot="16200000">
            <a:off x="9667200" y="23846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4" name="Google Shape;329;p19"/>
          <p:cNvSpPr/>
          <p:nvPr/>
        </p:nvSpPr>
        <p:spPr>
          <a:xfrm rot="5400000">
            <a:off x="5843520" y="162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79034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338;p37"/>
          <p:cNvSpPr/>
          <p:nvPr/>
        </p:nvSpPr>
        <p:spPr>
          <a:xfrm rot="7383000">
            <a:off x="-3983520" y="-1226400"/>
            <a:ext cx="8265600" cy="7371360"/>
          </a:xfrm>
          <a:custGeom>
            <a:avLst/>
            <a:gdLst>
              <a:gd name="textAreaLeft" fmla="*/ 0 w 6199200"/>
              <a:gd name="textAreaRight" fmla="*/ 6199560 w 6199200"/>
              <a:gd name="textAreaTop" fmla="*/ 0 h 5528520"/>
              <a:gd name="textAreaBottom" fmla="*/ 5528880 h 55285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1" name="Google Shape;339;p37"/>
          <p:cNvSpPr/>
          <p:nvPr/>
        </p:nvSpPr>
        <p:spPr>
          <a:xfrm rot="18000000">
            <a:off x="7712160" y="324480"/>
            <a:ext cx="7768800" cy="6928320"/>
          </a:xfrm>
          <a:custGeom>
            <a:avLst/>
            <a:gdLst>
              <a:gd name="textAreaLeft" fmla="*/ 0 w 5826600"/>
              <a:gd name="textAreaRight" fmla="*/ 5826960 w 5826600"/>
              <a:gd name="textAreaTop" fmla="*/ 0 h 5196240"/>
              <a:gd name="textAreaBottom" fmla="*/ 5196600 h 5196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2410080" y="696000"/>
            <a:ext cx="7371360" cy="1089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5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65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title"/>
          </p:nvPr>
        </p:nvSpPr>
        <p:spPr>
          <a:xfrm>
            <a:off x="2410080" y="4623840"/>
            <a:ext cx="7371360" cy="1089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5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65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title"/>
          </p:nvPr>
        </p:nvSpPr>
        <p:spPr>
          <a:xfrm>
            <a:off x="2410080" y="2671680"/>
            <a:ext cx="7371360" cy="1089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5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6533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041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347;p38"/>
          <p:cNvSpPr/>
          <p:nvPr/>
        </p:nvSpPr>
        <p:spPr>
          <a:xfrm>
            <a:off x="7838400" y="-375360"/>
            <a:ext cx="4393440" cy="2674080"/>
          </a:xfrm>
          <a:custGeom>
            <a:avLst/>
            <a:gdLst>
              <a:gd name="textAreaLeft" fmla="*/ 0 w 3295080"/>
              <a:gd name="textAreaRight" fmla="*/ 3295440 w 3295080"/>
              <a:gd name="textAreaTop" fmla="*/ 0 h 2005560"/>
              <a:gd name="textAreaBottom" fmla="*/ 2005920 h 200556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6" name="Google Shape;348;p38"/>
          <p:cNvSpPr/>
          <p:nvPr/>
        </p:nvSpPr>
        <p:spPr>
          <a:xfrm rot="5400000">
            <a:off x="-452640" y="5119200"/>
            <a:ext cx="1955520" cy="1980480"/>
          </a:xfrm>
          <a:custGeom>
            <a:avLst/>
            <a:gdLst>
              <a:gd name="textAreaLeft" fmla="*/ 0 w 1466640"/>
              <a:gd name="textAreaRight" fmla="*/ 1467000 w 1466640"/>
              <a:gd name="textAreaTop" fmla="*/ 0 h 1485360"/>
              <a:gd name="textAreaBottom" fmla="*/ 1485720 h 14853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6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7" name="Google Shape;349;p38"/>
          <p:cNvSpPr/>
          <p:nvPr/>
        </p:nvSpPr>
        <p:spPr>
          <a:xfrm rot="16200000" flipH="1">
            <a:off x="10493760" y="5106240"/>
            <a:ext cx="1828320" cy="2005920"/>
          </a:xfrm>
          <a:custGeom>
            <a:avLst/>
            <a:gdLst>
              <a:gd name="textAreaLeft" fmla="*/ -360 w 1371240"/>
              <a:gd name="textAreaRight" fmla="*/ 1371240 w 1371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35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9" name="PlaceHolder 2"/>
          <p:cNvSpPr>
            <a:spLocks noGrp="1"/>
          </p:cNvSpPr>
          <p:nvPr>
            <p:ph type="title"/>
          </p:nvPr>
        </p:nvSpPr>
        <p:spPr>
          <a:xfrm>
            <a:off x="1249920" y="2612640"/>
            <a:ext cx="2900160" cy="97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2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52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title"/>
          </p:nvPr>
        </p:nvSpPr>
        <p:spPr>
          <a:xfrm>
            <a:off x="4645920" y="2612640"/>
            <a:ext cx="2900160" cy="97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2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52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title"/>
          </p:nvPr>
        </p:nvSpPr>
        <p:spPr>
          <a:xfrm>
            <a:off x="8041440" y="2612640"/>
            <a:ext cx="2900160" cy="97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2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52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076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361;p39"/>
          <p:cNvSpPr/>
          <p:nvPr/>
        </p:nvSpPr>
        <p:spPr>
          <a:xfrm rot="5400000" flipH="1">
            <a:off x="-195840" y="109440"/>
            <a:ext cx="4480800" cy="4140480"/>
          </a:xfrm>
          <a:custGeom>
            <a:avLst/>
            <a:gdLst>
              <a:gd name="textAreaLeft" fmla="*/ -360 w 3360600"/>
              <a:gd name="textAreaRight" fmla="*/ 3360600 w 3360600"/>
              <a:gd name="textAreaTop" fmla="*/ 0 h 3105360"/>
              <a:gd name="textAreaBottom" fmla="*/ 3105720 h 31053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3" name="Google Shape;362;p39"/>
          <p:cNvSpPr/>
          <p:nvPr/>
        </p:nvSpPr>
        <p:spPr>
          <a:xfrm rot="5400000" flipH="1">
            <a:off x="77760" y="-72000"/>
            <a:ext cx="2247840" cy="2368800"/>
          </a:xfrm>
          <a:custGeom>
            <a:avLst/>
            <a:gdLst>
              <a:gd name="textAreaLeft" fmla="*/ -360 w 1685880"/>
              <a:gd name="textAreaRight" fmla="*/ 1685880 w 1685880"/>
              <a:gd name="textAreaTop" fmla="*/ 0 h 1776600"/>
              <a:gd name="textAreaBottom" fmla="*/ 1776960 h 17766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4" name="Google Shape;363;p39"/>
          <p:cNvSpPr/>
          <p:nvPr/>
        </p:nvSpPr>
        <p:spPr>
          <a:xfrm rot="16200000" flipH="1">
            <a:off x="8238720" y="2912160"/>
            <a:ext cx="4150560" cy="3737760"/>
          </a:xfrm>
          <a:custGeom>
            <a:avLst/>
            <a:gdLst>
              <a:gd name="textAreaLeft" fmla="*/ -360 w 3112920"/>
              <a:gd name="textAreaRight" fmla="*/ 3112920 w 3112920"/>
              <a:gd name="textAreaTop" fmla="*/ 0 h 2803320"/>
              <a:gd name="textAreaBottom" fmla="*/ 2803680 h 28033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946080" y="2395680"/>
            <a:ext cx="316848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946080" y="4618080"/>
            <a:ext cx="316848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8076960" y="2395680"/>
            <a:ext cx="316848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19" name="PlaceHolder 5"/>
          <p:cNvSpPr>
            <a:spLocks noGrp="1"/>
          </p:cNvSpPr>
          <p:nvPr>
            <p:ph type="body"/>
          </p:nvPr>
        </p:nvSpPr>
        <p:spPr>
          <a:xfrm>
            <a:off x="8076960" y="4618080"/>
            <a:ext cx="316848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20" name="PlaceHolder 6"/>
          <p:cNvSpPr>
            <a:spLocks noGrp="1"/>
          </p:cNvSpPr>
          <p:nvPr>
            <p:ph type="title"/>
          </p:nvPr>
        </p:nvSpPr>
        <p:spPr>
          <a:xfrm>
            <a:off x="4524960" y="2644320"/>
            <a:ext cx="118560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Roboto Slab"/>
                <a:ea typeface="Roboto Slab"/>
              </a:rPr>
              <a:t>xx%</a:t>
            </a:r>
            <a:endParaRPr lang="fr-FR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1" name="PlaceHolder 7"/>
          <p:cNvSpPr>
            <a:spLocks noGrp="1"/>
          </p:cNvSpPr>
          <p:nvPr>
            <p:ph type="title"/>
          </p:nvPr>
        </p:nvSpPr>
        <p:spPr>
          <a:xfrm>
            <a:off x="6516960" y="2644320"/>
            <a:ext cx="118560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Roboto Slab"/>
                <a:ea typeface="Roboto Slab"/>
              </a:rPr>
              <a:t>xx%</a:t>
            </a:r>
            <a:endParaRPr lang="fr-FR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2" name="PlaceHolder 8"/>
          <p:cNvSpPr>
            <a:spLocks noGrp="1"/>
          </p:cNvSpPr>
          <p:nvPr>
            <p:ph type="title"/>
          </p:nvPr>
        </p:nvSpPr>
        <p:spPr>
          <a:xfrm>
            <a:off x="4524960" y="4843200"/>
            <a:ext cx="118560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Roboto Slab"/>
                <a:ea typeface="Roboto Slab"/>
              </a:rPr>
              <a:t>xx%</a:t>
            </a:r>
            <a:endParaRPr lang="fr-FR" sz="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3" name="PlaceHolder 9"/>
          <p:cNvSpPr>
            <a:spLocks noGrp="1"/>
          </p:cNvSpPr>
          <p:nvPr>
            <p:ph type="title"/>
          </p:nvPr>
        </p:nvSpPr>
        <p:spPr>
          <a:xfrm>
            <a:off x="6516960" y="4843200"/>
            <a:ext cx="118560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Roboto Slab"/>
                <a:ea typeface="Roboto Slab"/>
              </a:rPr>
              <a:t>xx%</a:t>
            </a:r>
            <a:endParaRPr lang="fr-FR" sz="28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863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378;p40"/>
          <p:cNvSpPr/>
          <p:nvPr/>
        </p:nvSpPr>
        <p:spPr>
          <a:xfrm rot="5400000">
            <a:off x="-341760" y="8678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5" name="Google Shape;379;p40"/>
          <p:cNvSpPr/>
          <p:nvPr/>
        </p:nvSpPr>
        <p:spPr>
          <a:xfrm rot="16200000">
            <a:off x="7064160" y="28848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411249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41;p5"/>
          <p:cNvSpPr/>
          <p:nvPr/>
        </p:nvSpPr>
        <p:spPr>
          <a:xfrm rot="5400000">
            <a:off x="-370080" y="36336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8" name="Google Shape;42;p5"/>
          <p:cNvSpPr/>
          <p:nvPr/>
        </p:nvSpPr>
        <p:spPr>
          <a:xfrm rot="16200000">
            <a:off x="5595360" y="326880"/>
            <a:ext cx="6933600" cy="6258720"/>
          </a:xfrm>
          <a:custGeom>
            <a:avLst/>
            <a:gdLst>
              <a:gd name="textAreaLeft" fmla="*/ 0 w 5200200"/>
              <a:gd name="textAreaRight" fmla="*/ 520056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9" name="Google Shape;43;p5"/>
          <p:cNvSpPr/>
          <p:nvPr/>
        </p:nvSpPr>
        <p:spPr>
          <a:xfrm rot="10800000" flipH="1">
            <a:off x="10452000" y="4320"/>
            <a:ext cx="1801440" cy="1606560"/>
          </a:xfrm>
          <a:custGeom>
            <a:avLst/>
            <a:gdLst>
              <a:gd name="textAreaLeft" fmla="*/ -360 w 1351080"/>
              <a:gd name="textAreaRight" fmla="*/ 1351080 w 1351080"/>
              <a:gd name="textAreaTop" fmla="*/ 0 h 1204920"/>
              <a:gd name="textAreaBottom" fmla="*/ 1205280 h 12049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76773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sldNum" idx="1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5C976C2A-65D3-4E56-9F64-5BCFC43C0710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5" name="Google Shape;383;p41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6" name="Google Shape;384;p41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7" name="Google Shape;385;p41"/>
          <p:cNvSpPr/>
          <p:nvPr/>
        </p:nvSpPr>
        <p:spPr>
          <a:xfrm rot="10800000" flipH="1">
            <a:off x="8071680" y="4852320"/>
            <a:ext cx="4120320" cy="2005920"/>
          </a:xfrm>
          <a:custGeom>
            <a:avLst/>
            <a:gdLst>
              <a:gd name="textAreaLeft" fmla="*/ 360 w 3090240"/>
              <a:gd name="textAreaRight" fmla="*/ 3090960 w 3090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238" name="Google Shape;386;p41"/>
          <p:cNvGrpSpPr/>
          <p:nvPr/>
        </p:nvGrpSpPr>
        <p:grpSpPr>
          <a:xfrm>
            <a:off x="90240" y="5258880"/>
            <a:ext cx="811680" cy="1637280"/>
            <a:chOff x="67680" y="3944160"/>
            <a:chExt cx="608760" cy="1227960"/>
          </a:xfrm>
        </p:grpSpPr>
        <p:sp>
          <p:nvSpPr>
            <p:cNvPr id="239" name="Google Shape;387;p41"/>
            <p:cNvSpPr/>
            <p:nvPr/>
          </p:nvSpPr>
          <p:spPr>
            <a:xfrm rot="4585800">
              <a:off x="154800" y="3963960"/>
              <a:ext cx="95760" cy="691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0 h 69120"/>
                <a:gd name="textAreaBottom" fmla="*/ 69480 h 6912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0" name="Google Shape;388;p41"/>
            <p:cNvSpPr/>
            <p:nvPr/>
          </p:nvSpPr>
          <p:spPr>
            <a:xfrm rot="4585800">
              <a:off x="451080" y="413316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1" name="Google Shape;389;p41"/>
            <p:cNvSpPr/>
            <p:nvPr/>
          </p:nvSpPr>
          <p:spPr>
            <a:xfrm rot="4585800">
              <a:off x="59220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59400"/>
                <a:gd name="textAreaBottom" fmla="*/ 5976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2" name="Google Shape;390;p41"/>
            <p:cNvSpPr/>
            <p:nvPr/>
          </p:nvSpPr>
          <p:spPr>
            <a:xfrm rot="4585800">
              <a:off x="338400" y="4831200"/>
              <a:ext cx="114480" cy="8748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0 h 87480"/>
                <a:gd name="textAreaBottom" fmla="*/ 87840 h 8748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3" name="Google Shape;391;p41"/>
            <p:cNvSpPr/>
            <p:nvPr/>
          </p:nvSpPr>
          <p:spPr>
            <a:xfrm rot="4585800">
              <a:off x="20556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0 h 56520"/>
                <a:gd name="textAreaBottom" fmla="*/ 5688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4" name="Google Shape;392;p41"/>
            <p:cNvSpPr/>
            <p:nvPr/>
          </p:nvSpPr>
          <p:spPr>
            <a:xfrm rot="4585800">
              <a:off x="57600" y="4708440"/>
              <a:ext cx="129600" cy="8064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0 h 80640"/>
                <a:gd name="textAreaBottom" fmla="*/ 81000 h 806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5" name="Google Shape;393;p41"/>
            <p:cNvSpPr/>
            <p:nvPr/>
          </p:nvSpPr>
          <p:spPr>
            <a:xfrm rot="4585800">
              <a:off x="62640" y="508788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0 h 63000"/>
                <a:gd name="textAreaBottom" fmla="*/ 6336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246" name="PlaceHolder 2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7" name="PlaceHolder 3"/>
          <p:cNvSpPr>
            <a:spLocks noGrp="1"/>
          </p:cNvSpPr>
          <p:nvPr>
            <p:ph type="sldNum" idx="2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D1E7B6F7-3194-4066-899F-AFD537FAE5A1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550943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sldNum" idx="3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EF4F43BC-68FF-4D54-8D23-EE3870FF7EE4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9" name="Google Shape;398;p42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0" name="Google Shape;399;p42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1" name="Google Shape;400;p42"/>
          <p:cNvSpPr/>
          <p:nvPr/>
        </p:nvSpPr>
        <p:spPr>
          <a:xfrm rot="10800000">
            <a:off x="-58560" y="4852320"/>
            <a:ext cx="4120320" cy="2005920"/>
          </a:xfrm>
          <a:custGeom>
            <a:avLst/>
            <a:gdLst>
              <a:gd name="textAreaLeft" fmla="*/ 0 w 3090240"/>
              <a:gd name="textAreaRight" fmla="*/ 3090600 w 3090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252" name="Google Shape;401;p42"/>
          <p:cNvGrpSpPr/>
          <p:nvPr/>
        </p:nvGrpSpPr>
        <p:grpSpPr>
          <a:xfrm>
            <a:off x="90240" y="5258880"/>
            <a:ext cx="811680" cy="1637280"/>
            <a:chOff x="67680" y="3944160"/>
            <a:chExt cx="608760" cy="1227960"/>
          </a:xfrm>
        </p:grpSpPr>
        <p:sp>
          <p:nvSpPr>
            <p:cNvPr id="253" name="Google Shape;402;p42"/>
            <p:cNvSpPr/>
            <p:nvPr/>
          </p:nvSpPr>
          <p:spPr>
            <a:xfrm rot="4585800">
              <a:off x="154800" y="3963960"/>
              <a:ext cx="95760" cy="691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0 h 69120"/>
                <a:gd name="textAreaBottom" fmla="*/ 69480 h 6912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4" name="Google Shape;403;p42"/>
            <p:cNvSpPr/>
            <p:nvPr/>
          </p:nvSpPr>
          <p:spPr>
            <a:xfrm rot="4585800">
              <a:off x="451080" y="413316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5" name="Google Shape;404;p42"/>
            <p:cNvSpPr/>
            <p:nvPr/>
          </p:nvSpPr>
          <p:spPr>
            <a:xfrm rot="4585800">
              <a:off x="59220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59400"/>
                <a:gd name="textAreaBottom" fmla="*/ 5976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6" name="Google Shape;405;p42"/>
            <p:cNvSpPr/>
            <p:nvPr/>
          </p:nvSpPr>
          <p:spPr>
            <a:xfrm rot="4585800">
              <a:off x="338400" y="4831200"/>
              <a:ext cx="114480" cy="8748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0 h 87480"/>
                <a:gd name="textAreaBottom" fmla="*/ 87840 h 8748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7" name="Google Shape;406;p42"/>
            <p:cNvSpPr/>
            <p:nvPr/>
          </p:nvSpPr>
          <p:spPr>
            <a:xfrm rot="4585800">
              <a:off x="20556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0 h 56520"/>
                <a:gd name="textAreaBottom" fmla="*/ 5688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8" name="Google Shape;407;p42"/>
            <p:cNvSpPr/>
            <p:nvPr/>
          </p:nvSpPr>
          <p:spPr>
            <a:xfrm rot="4585800">
              <a:off x="57600" y="4708440"/>
              <a:ext cx="129600" cy="8064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0 h 80640"/>
                <a:gd name="textAreaBottom" fmla="*/ 81000 h 806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9" name="Google Shape;408;p42"/>
            <p:cNvSpPr/>
            <p:nvPr/>
          </p:nvSpPr>
          <p:spPr>
            <a:xfrm rot="4585800">
              <a:off x="62640" y="508788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0 h 63000"/>
                <a:gd name="textAreaBottom" fmla="*/ 6336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260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61" name="PlaceHolder 3"/>
          <p:cNvSpPr>
            <a:spLocks noGrp="1"/>
          </p:cNvSpPr>
          <p:nvPr>
            <p:ph type="sldNum" idx="4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795DF9E9-F97A-4892-9C43-5BA7B5041CFC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361871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sldNum" idx="5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D0F7CCDD-6B2D-44FD-9F99-DCCCB7775BA8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3" name="Google Shape;413;p43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4" name="Google Shape;414;p43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5" name="Google Shape;415;p43"/>
          <p:cNvSpPr/>
          <p:nvPr/>
        </p:nvSpPr>
        <p:spPr>
          <a:xfrm rot="10800000">
            <a:off x="-58560" y="4852320"/>
            <a:ext cx="4120320" cy="2005920"/>
          </a:xfrm>
          <a:custGeom>
            <a:avLst/>
            <a:gdLst>
              <a:gd name="textAreaLeft" fmla="*/ 0 w 3090240"/>
              <a:gd name="textAreaRight" fmla="*/ 3090600 w 3090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266" name="Google Shape;416;p43"/>
          <p:cNvGrpSpPr/>
          <p:nvPr/>
        </p:nvGrpSpPr>
        <p:grpSpPr>
          <a:xfrm>
            <a:off x="90240" y="5258880"/>
            <a:ext cx="811680" cy="1637280"/>
            <a:chOff x="67680" y="3944160"/>
            <a:chExt cx="608760" cy="1227960"/>
          </a:xfrm>
        </p:grpSpPr>
        <p:sp>
          <p:nvSpPr>
            <p:cNvPr id="267" name="Google Shape;417;p43"/>
            <p:cNvSpPr/>
            <p:nvPr/>
          </p:nvSpPr>
          <p:spPr>
            <a:xfrm rot="4585800">
              <a:off x="154800" y="3963960"/>
              <a:ext cx="95760" cy="691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0 h 69120"/>
                <a:gd name="textAreaBottom" fmla="*/ 69480 h 6912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68" name="Google Shape;418;p43"/>
            <p:cNvSpPr/>
            <p:nvPr/>
          </p:nvSpPr>
          <p:spPr>
            <a:xfrm rot="4585800">
              <a:off x="451080" y="413316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69" name="Google Shape;419;p43"/>
            <p:cNvSpPr/>
            <p:nvPr/>
          </p:nvSpPr>
          <p:spPr>
            <a:xfrm rot="4585800">
              <a:off x="59220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59400"/>
                <a:gd name="textAreaBottom" fmla="*/ 5976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0" name="Google Shape;420;p43"/>
            <p:cNvSpPr/>
            <p:nvPr/>
          </p:nvSpPr>
          <p:spPr>
            <a:xfrm rot="4585800">
              <a:off x="338400" y="4831200"/>
              <a:ext cx="114480" cy="8748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0 h 87480"/>
                <a:gd name="textAreaBottom" fmla="*/ 87840 h 8748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1" name="Google Shape;421;p43"/>
            <p:cNvSpPr/>
            <p:nvPr/>
          </p:nvSpPr>
          <p:spPr>
            <a:xfrm rot="4585800">
              <a:off x="20556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0 h 56520"/>
                <a:gd name="textAreaBottom" fmla="*/ 5688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2" name="Google Shape;422;p43"/>
            <p:cNvSpPr/>
            <p:nvPr/>
          </p:nvSpPr>
          <p:spPr>
            <a:xfrm rot="4585800">
              <a:off x="57600" y="4708440"/>
              <a:ext cx="129600" cy="8064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0 h 80640"/>
                <a:gd name="textAreaBottom" fmla="*/ 81000 h 806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3" name="Google Shape;423;p43"/>
            <p:cNvSpPr/>
            <p:nvPr/>
          </p:nvSpPr>
          <p:spPr>
            <a:xfrm rot="4585800">
              <a:off x="62640" y="508788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0 h 63000"/>
                <a:gd name="textAreaBottom" fmla="*/ 6336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274" name="PlaceHolder 2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75" name="PlaceHolder 3"/>
          <p:cNvSpPr>
            <a:spLocks noGrp="1"/>
          </p:cNvSpPr>
          <p:nvPr>
            <p:ph type="sldNum" idx="6"/>
          </p:nvPr>
        </p:nvSpPr>
        <p:spPr>
          <a:xfrm>
            <a:off x="1120608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9F83794D-CC87-4448-BDA8-F1935D56B87B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51762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sldNum" idx="7"/>
          </p:nvPr>
        </p:nvSpPr>
        <p:spPr>
          <a:xfrm>
            <a:off x="19632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43844C03-032F-4611-A146-C586206BDE80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77" name="Google Shape;428;p44"/>
          <p:cNvSpPr/>
          <p:nvPr/>
        </p:nvSpPr>
        <p:spPr>
          <a:xfrm rot="5400000" flipH="1">
            <a:off x="-401280" y="33744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78" name="Google Shape;429;p44"/>
          <p:cNvSpPr/>
          <p:nvPr/>
        </p:nvSpPr>
        <p:spPr>
          <a:xfrm rot="16200000" flipH="1">
            <a:off x="7004640" y="1730400"/>
            <a:ext cx="5420640" cy="4834080"/>
          </a:xfrm>
          <a:custGeom>
            <a:avLst/>
            <a:gdLst>
              <a:gd name="textAreaLeft" fmla="*/ -360 w 4065480"/>
              <a:gd name="textAreaRight" fmla="*/ 406548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79" name="Google Shape;430;p44"/>
          <p:cNvSpPr/>
          <p:nvPr/>
        </p:nvSpPr>
        <p:spPr>
          <a:xfrm rot="10800000" flipH="1">
            <a:off x="8071680" y="4852320"/>
            <a:ext cx="4120320" cy="2005920"/>
          </a:xfrm>
          <a:custGeom>
            <a:avLst/>
            <a:gdLst>
              <a:gd name="textAreaLeft" fmla="*/ 360 w 3090240"/>
              <a:gd name="textAreaRight" fmla="*/ 3090960 w 3090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280" name="Google Shape;431;p44"/>
          <p:cNvGrpSpPr/>
          <p:nvPr/>
        </p:nvGrpSpPr>
        <p:grpSpPr>
          <a:xfrm>
            <a:off x="11231040" y="5259360"/>
            <a:ext cx="811680" cy="1636320"/>
            <a:chOff x="8423280" y="3944520"/>
            <a:chExt cx="608760" cy="1227240"/>
          </a:xfrm>
        </p:grpSpPr>
        <p:sp>
          <p:nvSpPr>
            <p:cNvPr id="281" name="Google Shape;432;p44"/>
            <p:cNvSpPr/>
            <p:nvPr/>
          </p:nvSpPr>
          <p:spPr>
            <a:xfrm rot="6214200" flipV="1">
              <a:off x="8848440" y="3963960"/>
              <a:ext cx="95760" cy="6876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-360 h 68760"/>
                <a:gd name="textAreaBottom" fmla="*/ 68760 h 6876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2" name="Google Shape;433;p44"/>
            <p:cNvSpPr/>
            <p:nvPr/>
          </p:nvSpPr>
          <p:spPr>
            <a:xfrm rot="6214200" flipV="1">
              <a:off x="8559000" y="413280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-360 h 74520"/>
                <a:gd name="textAreaBottom" fmla="*/ 7452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3" name="Google Shape;434;p44"/>
            <p:cNvSpPr/>
            <p:nvPr/>
          </p:nvSpPr>
          <p:spPr>
            <a:xfrm rot="6214200" flipV="1">
              <a:off x="841788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-360 h 59400"/>
                <a:gd name="textAreaBottom" fmla="*/ 5940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4" name="Google Shape;435;p44"/>
            <p:cNvSpPr/>
            <p:nvPr/>
          </p:nvSpPr>
          <p:spPr>
            <a:xfrm rot="6214200" flipV="1">
              <a:off x="8646840" y="4831200"/>
              <a:ext cx="114480" cy="8784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360 h 87840"/>
                <a:gd name="textAreaBottom" fmla="*/ 88560 h 8784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5" name="Google Shape;436;p44"/>
            <p:cNvSpPr/>
            <p:nvPr/>
          </p:nvSpPr>
          <p:spPr>
            <a:xfrm rot="6214200" flipV="1">
              <a:off x="881604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-360 h 56520"/>
                <a:gd name="textAreaBottom" fmla="*/ 5652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6" name="Google Shape;437;p44"/>
            <p:cNvSpPr/>
            <p:nvPr/>
          </p:nvSpPr>
          <p:spPr>
            <a:xfrm rot="6214200" flipV="1">
              <a:off x="8912160" y="4708080"/>
              <a:ext cx="129600" cy="8028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-360 h 80280"/>
                <a:gd name="textAreaBottom" fmla="*/ 80280 h 8028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7" name="Google Shape;438;p44"/>
            <p:cNvSpPr/>
            <p:nvPr/>
          </p:nvSpPr>
          <p:spPr>
            <a:xfrm rot="6214200" flipV="1">
              <a:off x="8944200" y="508752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-360 h 63000"/>
                <a:gd name="textAreaBottom" fmla="*/ 6300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288" name="PlaceHolder 2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73180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441;p45"/>
          <p:cNvSpPr/>
          <p:nvPr/>
        </p:nvSpPr>
        <p:spPr>
          <a:xfrm>
            <a:off x="9360000" y="-7200"/>
            <a:ext cx="2831520" cy="1879200"/>
          </a:xfrm>
          <a:custGeom>
            <a:avLst/>
            <a:gdLst>
              <a:gd name="textAreaLeft" fmla="*/ 0 w 2123640"/>
              <a:gd name="textAreaRight" fmla="*/ 2124000 w 2123640"/>
              <a:gd name="textAreaTop" fmla="*/ 0 h 1409400"/>
              <a:gd name="textAreaBottom" fmla="*/ 1409760 h 1409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0" name="Google Shape;442;p45"/>
          <p:cNvSpPr/>
          <p:nvPr/>
        </p:nvSpPr>
        <p:spPr>
          <a:xfrm rot="16200000" flipH="1">
            <a:off x="9514560" y="4166880"/>
            <a:ext cx="2678400" cy="2702400"/>
          </a:xfrm>
          <a:custGeom>
            <a:avLst/>
            <a:gdLst>
              <a:gd name="textAreaLeft" fmla="*/ 360 w 2008800"/>
              <a:gd name="textAreaRight" fmla="*/ 2009520 w 2008800"/>
              <a:gd name="textAreaTop" fmla="*/ 0 h 2026800"/>
              <a:gd name="textAreaBottom" fmla="*/ 2027160 h 20268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1" name="Google Shape;443;p45"/>
          <p:cNvSpPr/>
          <p:nvPr/>
        </p:nvSpPr>
        <p:spPr>
          <a:xfrm rot="5400000" flipH="1">
            <a:off x="255360" y="-260640"/>
            <a:ext cx="5186880" cy="5698560"/>
          </a:xfrm>
          <a:custGeom>
            <a:avLst/>
            <a:gdLst>
              <a:gd name="textAreaLeft" fmla="*/ 360 w 3890160"/>
              <a:gd name="textAreaRight" fmla="*/ 3890880 w 3890160"/>
              <a:gd name="textAreaTop" fmla="*/ 0 h 4273920"/>
              <a:gd name="textAreaBottom" fmla="*/ 4274280 h 42739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292" name="Google Shape;444;p45"/>
          <p:cNvGrpSpPr/>
          <p:nvPr/>
        </p:nvGrpSpPr>
        <p:grpSpPr>
          <a:xfrm>
            <a:off x="195840" y="5182080"/>
            <a:ext cx="872160" cy="1429440"/>
            <a:chOff x="146880" y="3886560"/>
            <a:chExt cx="654120" cy="1072080"/>
          </a:xfrm>
        </p:grpSpPr>
        <p:sp>
          <p:nvSpPr>
            <p:cNvPr id="293" name="Google Shape;445;p45"/>
            <p:cNvSpPr/>
            <p:nvPr/>
          </p:nvSpPr>
          <p:spPr>
            <a:xfrm rot="6214200" flipV="1">
              <a:off x="604080" y="3907800"/>
              <a:ext cx="103320" cy="74160"/>
            </a:xfrm>
            <a:custGeom>
              <a:avLst/>
              <a:gdLst>
                <a:gd name="textAreaLeft" fmla="*/ 0 w 103320"/>
                <a:gd name="textAreaRight" fmla="*/ 103680 w 103320"/>
                <a:gd name="textAreaTop" fmla="*/ 360 h 74160"/>
                <a:gd name="textAreaBottom" fmla="*/ 74880 h 7416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080" bIns="370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94" name="Google Shape;446;p45"/>
            <p:cNvSpPr/>
            <p:nvPr/>
          </p:nvSpPr>
          <p:spPr>
            <a:xfrm rot="6214200" flipV="1">
              <a:off x="292680" y="4090320"/>
              <a:ext cx="96480" cy="79920"/>
            </a:xfrm>
            <a:custGeom>
              <a:avLst/>
              <a:gdLst>
                <a:gd name="textAreaLeft" fmla="*/ 0 w 96480"/>
                <a:gd name="textAreaRight" fmla="*/ 96840 w 96480"/>
                <a:gd name="textAreaTop" fmla="*/ 360 h 79920"/>
                <a:gd name="textAreaBottom" fmla="*/ 80640 h 799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9960" bIns="399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95" name="Google Shape;447;p45"/>
            <p:cNvSpPr/>
            <p:nvPr/>
          </p:nvSpPr>
          <p:spPr>
            <a:xfrm rot="6214200" flipV="1">
              <a:off x="141120" y="4592880"/>
              <a:ext cx="95760" cy="637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-360 h 63720"/>
                <a:gd name="textAreaBottom" fmla="*/ 63720 h 6372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2040" bIns="320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96" name="Google Shape;448;p45"/>
            <p:cNvSpPr/>
            <p:nvPr/>
          </p:nvSpPr>
          <p:spPr>
            <a:xfrm rot="6214200" flipV="1">
              <a:off x="387000" y="4840560"/>
              <a:ext cx="123120" cy="93600"/>
            </a:xfrm>
            <a:custGeom>
              <a:avLst/>
              <a:gdLst>
                <a:gd name="textAreaLeft" fmla="*/ 0 w 123120"/>
                <a:gd name="textAreaRight" fmla="*/ 123480 w 123120"/>
                <a:gd name="textAreaTop" fmla="*/ 360 h 93600"/>
                <a:gd name="textAreaBottom" fmla="*/ 94320 h 9360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6800" bIns="468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97" name="Google Shape;449;p45"/>
            <p:cNvSpPr/>
            <p:nvPr/>
          </p:nvSpPr>
          <p:spPr>
            <a:xfrm rot="6214200" flipV="1">
              <a:off x="569160" y="4315320"/>
              <a:ext cx="83880" cy="61200"/>
            </a:xfrm>
            <a:custGeom>
              <a:avLst/>
              <a:gdLst>
                <a:gd name="textAreaLeft" fmla="*/ 0 w 83880"/>
                <a:gd name="textAreaRight" fmla="*/ 84240 w 83880"/>
                <a:gd name="textAreaTop" fmla="*/ 360 h 61200"/>
                <a:gd name="textAreaBottom" fmla="*/ 61920 h 6120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0600" bIns="306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98" name="Google Shape;450;p45"/>
            <p:cNvSpPr/>
            <p:nvPr/>
          </p:nvSpPr>
          <p:spPr>
            <a:xfrm rot="6214200" flipV="1">
              <a:off x="672840" y="4708080"/>
              <a:ext cx="139320" cy="86760"/>
            </a:xfrm>
            <a:custGeom>
              <a:avLst/>
              <a:gdLst>
                <a:gd name="textAreaLeft" fmla="*/ 0 w 139320"/>
                <a:gd name="textAreaRight" fmla="*/ 139680 w 139320"/>
                <a:gd name="textAreaTop" fmla="*/ -360 h 86760"/>
                <a:gd name="textAreaBottom" fmla="*/ 86760 h 8676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560" bIns="43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24422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2838720" y="484320"/>
            <a:ext cx="65140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6" name="Google Shape;332;p20"/>
          <p:cNvSpPr/>
          <p:nvPr/>
        </p:nvSpPr>
        <p:spPr>
          <a:xfrm flipH="1">
            <a:off x="-188640" y="-157920"/>
            <a:ext cx="4272000" cy="2200800"/>
          </a:xfrm>
          <a:custGeom>
            <a:avLst/>
            <a:gdLst>
              <a:gd name="textAreaLeft" fmla="*/ 360 w 3204000"/>
              <a:gd name="textAreaRight" fmla="*/ 3204720 w 3204000"/>
              <a:gd name="textAreaTop" fmla="*/ 0 h 1650600"/>
              <a:gd name="textAreaBottom" fmla="*/ 1650960 h 1650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7" name="Google Shape;333;p20"/>
          <p:cNvSpPr/>
          <p:nvPr/>
        </p:nvSpPr>
        <p:spPr>
          <a:xfrm rot="10800000" flipH="1">
            <a:off x="-322560" y="-96000"/>
            <a:ext cx="3227040" cy="1378560"/>
          </a:xfrm>
          <a:custGeom>
            <a:avLst/>
            <a:gdLst>
              <a:gd name="textAreaLeft" fmla="*/ -360 w 2420280"/>
              <a:gd name="textAreaRight" fmla="*/ 2420280 w 2420280"/>
              <a:gd name="textAreaTop" fmla="*/ 0 h 1033920"/>
              <a:gd name="textAreaBottom" fmla="*/ 1034280 h 1033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8" name="Google Shape;334;p20"/>
          <p:cNvSpPr/>
          <p:nvPr/>
        </p:nvSpPr>
        <p:spPr>
          <a:xfrm rot="11115000">
            <a:off x="-929760" y="-548640"/>
            <a:ext cx="2457600" cy="1158720"/>
          </a:xfrm>
          <a:custGeom>
            <a:avLst/>
            <a:gdLst>
              <a:gd name="textAreaLeft" fmla="*/ 0 w 1843200"/>
              <a:gd name="textAreaRight" fmla="*/ 1843560 w 1843200"/>
              <a:gd name="textAreaTop" fmla="*/ 0 h 869040"/>
              <a:gd name="textAreaBottom" fmla="*/ 869400 h 8690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9" name="Google Shape;335;p20"/>
          <p:cNvSpPr/>
          <p:nvPr/>
        </p:nvSpPr>
        <p:spPr>
          <a:xfrm rot="10800000" flipH="1">
            <a:off x="2345280" y="611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0" name="Google Shape;336;p20"/>
          <p:cNvSpPr/>
          <p:nvPr/>
        </p:nvSpPr>
        <p:spPr>
          <a:xfrm rot="10800000" flipH="1">
            <a:off x="1159680" y="93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1" name="Google Shape;337;p20"/>
          <p:cNvSpPr/>
          <p:nvPr/>
        </p:nvSpPr>
        <p:spPr>
          <a:xfrm rot="10800000" flipH="1">
            <a:off x="122400" y="16838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70938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453;p46"/>
          <p:cNvSpPr/>
          <p:nvPr/>
        </p:nvSpPr>
        <p:spPr>
          <a:xfrm>
            <a:off x="9360000" y="-7200"/>
            <a:ext cx="2831520" cy="1879200"/>
          </a:xfrm>
          <a:custGeom>
            <a:avLst/>
            <a:gdLst>
              <a:gd name="textAreaLeft" fmla="*/ 0 w 2123640"/>
              <a:gd name="textAreaRight" fmla="*/ 2124000 w 2123640"/>
              <a:gd name="textAreaTop" fmla="*/ 0 h 1409400"/>
              <a:gd name="textAreaBottom" fmla="*/ 1409760 h 1409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1" name="PlaceHolder 1"/>
          <p:cNvSpPr>
            <a:spLocks noGrp="1"/>
          </p:cNvSpPr>
          <p:nvPr>
            <p:ph type="sldNum" idx="8"/>
          </p:nvPr>
        </p:nvSpPr>
        <p:spPr>
          <a:xfrm>
            <a:off x="196320" y="6231360"/>
            <a:ext cx="731040" cy="52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r" defTabSz="1219170">
              <a:lnSpc>
                <a:spcPct val="100000"/>
              </a:lnSpc>
              <a:buNone/>
              <a:tabLst>
                <a:tab pos="0" algn="l"/>
              </a:tabLst>
              <a:defRPr lang="en" sz="1733" b="0" strike="noStrike" spc="-1">
                <a:solidFill>
                  <a:schemeClr val="dk2"/>
                </a:solidFill>
                <a:latin typeface="Bebas Neue"/>
                <a:ea typeface="Bebas Neue"/>
              </a:defRPr>
            </a:lvl1pPr>
          </a:lstStyle>
          <a:p>
            <a:fld id="{B0FD2A94-CA72-4E28-BF66-AC6D91B08CD1}" type="slidenum">
              <a:rPr lang="ru-RU" smtClean="0"/>
              <a:pPr/>
              <a:t>‹#›</a:t>
            </a:fld>
            <a:endParaRPr lang="ru-RU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2" name="Google Shape;455;p46"/>
          <p:cNvSpPr/>
          <p:nvPr/>
        </p:nvSpPr>
        <p:spPr>
          <a:xfrm rot="16200000" flipH="1">
            <a:off x="10092960" y="4745280"/>
            <a:ext cx="1772640" cy="2450880"/>
          </a:xfrm>
          <a:custGeom>
            <a:avLst/>
            <a:gdLst>
              <a:gd name="textAreaLeft" fmla="*/ -360 w 1329480"/>
              <a:gd name="textAreaRight" fmla="*/ 1329480 w 1329480"/>
              <a:gd name="textAreaTop" fmla="*/ 0 h 1838160"/>
              <a:gd name="textAreaBottom" fmla="*/ 1838520 h 18381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3" name="Google Shape;456;p46"/>
          <p:cNvSpPr/>
          <p:nvPr/>
        </p:nvSpPr>
        <p:spPr>
          <a:xfrm rot="5400000" flipH="1">
            <a:off x="288960" y="-293760"/>
            <a:ext cx="2176800" cy="2755200"/>
          </a:xfrm>
          <a:custGeom>
            <a:avLst/>
            <a:gdLst>
              <a:gd name="textAreaLeft" fmla="*/ -360 w 1632600"/>
              <a:gd name="textAreaRight" fmla="*/ 1632600 w 1632600"/>
              <a:gd name="textAreaTop" fmla="*/ 0 h 2066400"/>
              <a:gd name="textAreaBottom" fmla="*/ 2066760 h 20664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92747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459;p47"/>
          <p:cNvSpPr/>
          <p:nvPr/>
        </p:nvSpPr>
        <p:spPr>
          <a:xfrm rot="16200000">
            <a:off x="7637280" y="-540480"/>
            <a:ext cx="4020000" cy="5088000"/>
          </a:xfrm>
          <a:custGeom>
            <a:avLst/>
            <a:gdLst>
              <a:gd name="textAreaLeft" fmla="*/ 0 w 3015000"/>
              <a:gd name="textAreaRight" fmla="*/ 3015360 w 3015000"/>
              <a:gd name="textAreaTop" fmla="*/ 0 h 3816000"/>
              <a:gd name="textAreaBottom" fmla="*/ 3816360 h 38160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07" name="Google Shape;461;p47"/>
          <p:cNvSpPr/>
          <p:nvPr/>
        </p:nvSpPr>
        <p:spPr>
          <a:xfrm rot="10800000" flipH="1">
            <a:off x="10311840" y="-74880"/>
            <a:ext cx="1930080" cy="1589280"/>
          </a:xfrm>
          <a:custGeom>
            <a:avLst/>
            <a:gdLst>
              <a:gd name="textAreaLeft" fmla="*/ -360 w 1447560"/>
              <a:gd name="textAreaRight" fmla="*/ 1447560 w 1447560"/>
              <a:gd name="textAreaTop" fmla="*/ 0 h 1191960"/>
              <a:gd name="textAreaBottom" fmla="*/ 1192320 h 1191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8" name="Google Shape;462;p47"/>
          <p:cNvSpPr/>
          <p:nvPr/>
        </p:nvSpPr>
        <p:spPr>
          <a:xfrm flipH="1">
            <a:off x="0" y="-2400"/>
            <a:ext cx="2166720" cy="1438080"/>
          </a:xfrm>
          <a:custGeom>
            <a:avLst/>
            <a:gdLst>
              <a:gd name="textAreaLeft" fmla="*/ 360 w 1625040"/>
              <a:gd name="textAreaRight" fmla="*/ 1625760 w 1625040"/>
              <a:gd name="textAreaTop" fmla="*/ 0 h 1078560"/>
              <a:gd name="textAreaBottom" fmla="*/ 1078920 h 107856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54905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464;p48"/>
          <p:cNvSpPr/>
          <p:nvPr/>
        </p:nvSpPr>
        <p:spPr>
          <a:xfrm rot="5400000" flipH="1">
            <a:off x="-254880" y="190080"/>
            <a:ext cx="5351040" cy="4960800"/>
          </a:xfrm>
          <a:custGeom>
            <a:avLst/>
            <a:gdLst>
              <a:gd name="textAreaLeft" fmla="*/ 360 w 4013280"/>
              <a:gd name="textAreaRight" fmla="*/ 4014000 w 4013280"/>
              <a:gd name="textAreaTop" fmla="*/ 0 h 3720600"/>
              <a:gd name="textAreaBottom" fmla="*/ 3720960 h 37206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11" name="Google Shape;466;p48"/>
          <p:cNvSpPr/>
          <p:nvPr/>
        </p:nvSpPr>
        <p:spPr>
          <a:xfrm rot="16200000" flipH="1">
            <a:off x="7995360" y="2622720"/>
            <a:ext cx="4329600" cy="4139520"/>
          </a:xfrm>
          <a:custGeom>
            <a:avLst/>
            <a:gdLst>
              <a:gd name="textAreaLeft" fmla="*/ 360 w 3247200"/>
              <a:gd name="textAreaRight" fmla="*/ 3247920 w 3247200"/>
              <a:gd name="textAreaTop" fmla="*/ 0 h 3104640"/>
              <a:gd name="textAreaBottom" fmla="*/ 3105000 h 31046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2" name="Google Shape;467;p48"/>
          <p:cNvSpPr/>
          <p:nvPr/>
        </p:nvSpPr>
        <p:spPr>
          <a:xfrm rot="10800000" flipH="1">
            <a:off x="8105280" y="4958400"/>
            <a:ext cx="4086720" cy="1899840"/>
          </a:xfrm>
          <a:custGeom>
            <a:avLst/>
            <a:gdLst>
              <a:gd name="textAreaLeft" fmla="*/ 360 w 3065040"/>
              <a:gd name="textAreaRight" fmla="*/ 3065760 w 3065040"/>
              <a:gd name="textAreaTop" fmla="*/ 0 h 1424880"/>
              <a:gd name="textAreaBottom" fmla="*/ 1425240 h 14248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313" name="Google Shape;468;p48"/>
          <p:cNvGrpSpPr/>
          <p:nvPr/>
        </p:nvGrpSpPr>
        <p:grpSpPr>
          <a:xfrm>
            <a:off x="11231040" y="5259360"/>
            <a:ext cx="811680" cy="1636320"/>
            <a:chOff x="8423280" y="3944520"/>
            <a:chExt cx="608760" cy="1227240"/>
          </a:xfrm>
        </p:grpSpPr>
        <p:sp>
          <p:nvSpPr>
            <p:cNvPr id="314" name="Google Shape;469;p48"/>
            <p:cNvSpPr/>
            <p:nvPr/>
          </p:nvSpPr>
          <p:spPr>
            <a:xfrm rot="6214200" flipV="1">
              <a:off x="8848440" y="3963960"/>
              <a:ext cx="95760" cy="6876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-360 h 68760"/>
                <a:gd name="textAreaBottom" fmla="*/ 68760 h 6876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15" name="Google Shape;470;p48"/>
            <p:cNvSpPr/>
            <p:nvPr/>
          </p:nvSpPr>
          <p:spPr>
            <a:xfrm rot="6214200" flipV="1">
              <a:off x="8559000" y="413280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-360 h 74520"/>
                <a:gd name="textAreaBottom" fmla="*/ 7452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16" name="Google Shape;471;p48"/>
            <p:cNvSpPr/>
            <p:nvPr/>
          </p:nvSpPr>
          <p:spPr>
            <a:xfrm rot="6214200" flipV="1">
              <a:off x="841788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-360 h 59400"/>
                <a:gd name="textAreaBottom" fmla="*/ 5940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17" name="Google Shape;472;p48"/>
            <p:cNvSpPr/>
            <p:nvPr/>
          </p:nvSpPr>
          <p:spPr>
            <a:xfrm rot="6214200" flipV="1">
              <a:off x="8646840" y="4831200"/>
              <a:ext cx="114480" cy="8784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360 h 87840"/>
                <a:gd name="textAreaBottom" fmla="*/ 88560 h 8784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18" name="Google Shape;473;p48"/>
            <p:cNvSpPr/>
            <p:nvPr/>
          </p:nvSpPr>
          <p:spPr>
            <a:xfrm rot="6214200" flipV="1">
              <a:off x="881604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-360 h 56520"/>
                <a:gd name="textAreaBottom" fmla="*/ 5652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19" name="Google Shape;474;p48"/>
            <p:cNvSpPr/>
            <p:nvPr/>
          </p:nvSpPr>
          <p:spPr>
            <a:xfrm rot="6214200" flipV="1">
              <a:off x="8912160" y="4708080"/>
              <a:ext cx="129600" cy="8028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-360 h 80280"/>
                <a:gd name="textAreaBottom" fmla="*/ 80280 h 8028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20" name="Google Shape;475;p48"/>
            <p:cNvSpPr/>
            <p:nvPr/>
          </p:nvSpPr>
          <p:spPr>
            <a:xfrm rot="6214200" flipV="1">
              <a:off x="8944200" y="508752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-360 h 63000"/>
                <a:gd name="textAreaBottom" fmla="*/ 6300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76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477;p49"/>
          <p:cNvSpPr/>
          <p:nvPr/>
        </p:nvSpPr>
        <p:spPr>
          <a:xfrm rot="16200000">
            <a:off x="9015840" y="-782880"/>
            <a:ext cx="2444640" cy="4012320"/>
          </a:xfrm>
          <a:custGeom>
            <a:avLst/>
            <a:gdLst>
              <a:gd name="textAreaLeft" fmla="*/ 0 w 1833480"/>
              <a:gd name="textAreaRight" fmla="*/ 1833840 w 1833480"/>
              <a:gd name="textAreaTop" fmla="*/ 0 h 3009240"/>
              <a:gd name="textAreaBottom" fmla="*/ 3009600 h 3009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23" name="Google Shape;479;p49"/>
          <p:cNvSpPr/>
          <p:nvPr/>
        </p:nvSpPr>
        <p:spPr>
          <a:xfrm flipH="1">
            <a:off x="-480" y="0"/>
            <a:ext cx="3184800" cy="1550400"/>
          </a:xfrm>
          <a:custGeom>
            <a:avLst/>
            <a:gdLst>
              <a:gd name="textAreaLeft" fmla="*/ -360 w 2388600"/>
              <a:gd name="textAreaRight" fmla="*/ 2388600 w 2388600"/>
              <a:gd name="textAreaTop" fmla="*/ 0 h 1162800"/>
              <a:gd name="textAreaBottom" fmla="*/ 1163160 h 11628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4" name="Google Shape;480;p49"/>
          <p:cNvSpPr/>
          <p:nvPr/>
        </p:nvSpPr>
        <p:spPr>
          <a:xfrm rot="10800000" flipH="1">
            <a:off x="9307200" y="5428320"/>
            <a:ext cx="2937600" cy="1429920"/>
          </a:xfrm>
          <a:custGeom>
            <a:avLst/>
            <a:gdLst>
              <a:gd name="textAreaLeft" fmla="*/ 360 w 2203200"/>
              <a:gd name="textAreaRight" fmla="*/ 2203920 w 2203200"/>
              <a:gd name="textAreaTop" fmla="*/ 0 h 1072440"/>
              <a:gd name="textAreaBottom" fmla="*/ 1072800 h 1072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3655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26" name="Google Shape;483;p50"/>
          <p:cNvSpPr/>
          <p:nvPr/>
        </p:nvSpPr>
        <p:spPr>
          <a:xfrm flipH="1">
            <a:off x="-960" y="-7200"/>
            <a:ext cx="2831520" cy="1879200"/>
          </a:xfrm>
          <a:custGeom>
            <a:avLst/>
            <a:gdLst>
              <a:gd name="textAreaLeft" fmla="*/ -360 w 2123640"/>
              <a:gd name="textAreaRight" fmla="*/ 2123640 w 2123640"/>
              <a:gd name="textAreaTop" fmla="*/ 0 h 1409400"/>
              <a:gd name="textAreaBottom" fmla="*/ 1409760 h 1409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7" name="Google Shape;484;p50"/>
          <p:cNvSpPr/>
          <p:nvPr/>
        </p:nvSpPr>
        <p:spPr>
          <a:xfrm rot="5400000">
            <a:off x="301440" y="4664160"/>
            <a:ext cx="1772640" cy="2526720"/>
          </a:xfrm>
          <a:custGeom>
            <a:avLst/>
            <a:gdLst>
              <a:gd name="textAreaLeft" fmla="*/ 0 w 1329480"/>
              <a:gd name="textAreaRight" fmla="*/ 1329840 w 1329480"/>
              <a:gd name="textAreaTop" fmla="*/ 0 h 1895040"/>
              <a:gd name="textAreaBottom" fmla="*/ 1895400 h 189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8" name="Google Shape;485;p50"/>
          <p:cNvSpPr/>
          <p:nvPr/>
        </p:nvSpPr>
        <p:spPr>
          <a:xfrm rot="16200000">
            <a:off x="9738240" y="-293760"/>
            <a:ext cx="2176800" cy="2755200"/>
          </a:xfrm>
          <a:custGeom>
            <a:avLst/>
            <a:gdLst>
              <a:gd name="textAreaLeft" fmla="*/ 0 w 1632600"/>
              <a:gd name="textAreaRight" fmla="*/ 1632960 w 1632600"/>
              <a:gd name="textAreaTop" fmla="*/ 0 h 2066400"/>
              <a:gd name="textAreaBottom" fmla="*/ 2066760 h 20664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85216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" name="Google Shape;50;p6"/>
          <p:cNvGrpSpPr/>
          <p:nvPr/>
        </p:nvGrpSpPr>
        <p:grpSpPr>
          <a:xfrm>
            <a:off x="90240" y="5258880"/>
            <a:ext cx="811680" cy="1637280"/>
            <a:chOff x="67680" y="3944160"/>
            <a:chExt cx="608760" cy="1227960"/>
          </a:xfrm>
        </p:grpSpPr>
        <p:sp>
          <p:nvSpPr>
            <p:cNvPr id="330" name="Google Shape;51;p6"/>
            <p:cNvSpPr/>
            <p:nvPr/>
          </p:nvSpPr>
          <p:spPr>
            <a:xfrm rot="4585800">
              <a:off x="154800" y="3963960"/>
              <a:ext cx="95760" cy="691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0 h 69120"/>
                <a:gd name="textAreaBottom" fmla="*/ 69480 h 6912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1" name="Google Shape;52;p6"/>
            <p:cNvSpPr/>
            <p:nvPr/>
          </p:nvSpPr>
          <p:spPr>
            <a:xfrm rot="4585800">
              <a:off x="451080" y="413316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2" name="Google Shape;53;p6"/>
            <p:cNvSpPr/>
            <p:nvPr/>
          </p:nvSpPr>
          <p:spPr>
            <a:xfrm rot="4585800">
              <a:off x="592200" y="460080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59400"/>
                <a:gd name="textAreaBottom" fmla="*/ 5976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3" name="Google Shape;54;p6"/>
            <p:cNvSpPr/>
            <p:nvPr/>
          </p:nvSpPr>
          <p:spPr>
            <a:xfrm rot="4585800">
              <a:off x="338400" y="4831200"/>
              <a:ext cx="114480" cy="8748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0 h 87480"/>
                <a:gd name="textAreaBottom" fmla="*/ 87840 h 8748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4" name="Google Shape;55;p6"/>
            <p:cNvSpPr/>
            <p:nvPr/>
          </p:nvSpPr>
          <p:spPr>
            <a:xfrm rot="4585800">
              <a:off x="205560" y="43430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0 h 56520"/>
                <a:gd name="textAreaBottom" fmla="*/ 5688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5" name="Google Shape;56;p6"/>
            <p:cNvSpPr/>
            <p:nvPr/>
          </p:nvSpPr>
          <p:spPr>
            <a:xfrm rot="4585800">
              <a:off x="57600" y="4708440"/>
              <a:ext cx="129600" cy="8064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0 h 80640"/>
                <a:gd name="textAreaBottom" fmla="*/ 81000 h 806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36" name="Google Shape;57;p6"/>
            <p:cNvSpPr/>
            <p:nvPr/>
          </p:nvSpPr>
          <p:spPr>
            <a:xfrm rot="4585800">
              <a:off x="62640" y="508788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0 h 63000"/>
                <a:gd name="textAreaBottom" fmla="*/ 6336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72157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487;p51"/>
          <p:cNvSpPr/>
          <p:nvPr/>
        </p:nvSpPr>
        <p:spPr>
          <a:xfrm rot="5400000">
            <a:off x="-380160" y="28848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0" name="Google Shape;488;p51"/>
          <p:cNvSpPr/>
          <p:nvPr/>
        </p:nvSpPr>
        <p:spPr>
          <a:xfrm rot="10800000">
            <a:off x="-960" y="3963360"/>
            <a:ext cx="5914560" cy="2879040"/>
          </a:xfrm>
          <a:custGeom>
            <a:avLst/>
            <a:gdLst>
              <a:gd name="textAreaLeft" fmla="*/ 0 w 4435920"/>
              <a:gd name="textAreaRight" fmla="*/ 443628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1" name="Google Shape;489;p51"/>
          <p:cNvSpPr/>
          <p:nvPr/>
        </p:nvSpPr>
        <p:spPr>
          <a:xfrm rot="16200000">
            <a:off x="5706240" y="35520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2" name="Google Shape;490;p51"/>
          <p:cNvSpPr/>
          <p:nvPr/>
        </p:nvSpPr>
        <p:spPr>
          <a:xfrm rot="10800000">
            <a:off x="-960" y="-1536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3" name="Google Shape;491;p51"/>
          <p:cNvSpPr/>
          <p:nvPr/>
        </p:nvSpPr>
        <p:spPr>
          <a:xfrm>
            <a:off x="9632160" y="463056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4" name="Google Shape;492;p51"/>
          <p:cNvSpPr/>
          <p:nvPr/>
        </p:nvSpPr>
        <p:spPr>
          <a:xfrm rot="16200000">
            <a:off x="9712320" y="12960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5" name="Google Shape;493;p51"/>
          <p:cNvSpPr/>
          <p:nvPr/>
        </p:nvSpPr>
        <p:spPr>
          <a:xfrm rot="10800000">
            <a:off x="12165600" y="483120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46" name="Google Shape;494;p51"/>
          <p:cNvSpPr/>
          <p:nvPr/>
        </p:nvSpPr>
        <p:spPr>
          <a:xfrm rot="10800000">
            <a:off x="12165600" y="361632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47" name="Google Shape;495;p51"/>
          <p:cNvSpPr/>
          <p:nvPr/>
        </p:nvSpPr>
        <p:spPr>
          <a:xfrm rot="10800000" flipH="1">
            <a:off x="10663200" y="682944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48" name="Google Shape;496;p51"/>
          <p:cNvSpPr/>
          <p:nvPr/>
        </p:nvSpPr>
        <p:spPr>
          <a:xfrm rot="10800000" flipH="1">
            <a:off x="10663200" y="682944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3232800" y="719520"/>
            <a:ext cx="5725920" cy="1163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50" name="Google Shape;499;p51"/>
          <p:cNvSpPr/>
          <p:nvPr/>
        </p:nvSpPr>
        <p:spPr>
          <a:xfrm>
            <a:off x="2244000" y="5619840"/>
            <a:ext cx="7703040" cy="524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algn="ctr" defTabSz="121917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" sz="1600" b="0" strike="noStrike" spc="-1">
                <a:solidFill>
                  <a:srgbClr val="434343"/>
                </a:solidFill>
                <a:latin typeface="Nunito"/>
                <a:ea typeface="Nunito"/>
              </a:rPr>
              <a:t>CREDITS: This presentation template was created by </a:t>
            </a:r>
            <a:r>
              <a:rPr lang="en" sz="1600" b="1" u="sng" strike="noStrike" spc="-1">
                <a:solidFill>
                  <a:srgbClr val="434343"/>
                </a:solidFill>
                <a:uFillTx/>
                <a:latin typeface="Nunito"/>
                <a:ea typeface="Nunito"/>
                <a:hlinkClick r:id="rId3"/>
              </a:rPr>
              <a:t>Slidesgo</a:t>
            </a:r>
            <a:r>
              <a:rPr lang="en" sz="1600" b="0" strike="noStrike" spc="-1">
                <a:solidFill>
                  <a:srgbClr val="434343"/>
                </a:solidFill>
                <a:latin typeface="Nunito"/>
                <a:ea typeface="Nunito"/>
              </a:rPr>
              <a:t>, and includes icons, infographics &amp; images by </a:t>
            </a:r>
            <a:r>
              <a:rPr lang="en" sz="1600" b="1" u="sng" strike="noStrike" spc="-1">
                <a:solidFill>
                  <a:srgbClr val="434343"/>
                </a:solidFill>
                <a:uFillTx/>
                <a:latin typeface="Nunito"/>
                <a:ea typeface="Nunito"/>
                <a:hlinkClick r:id="rId4"/>
              </a:rPr>
              <a:t>Freepik</a:t>
            </a:r>
            <a:endParaRPr lang="en-US" sz="16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4019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501;p52"/>
          <p:cNvSpPr/>
          <p:nvPr/>
        </p:nvSpPr>
        <p:spPr>
          <a:xfrm rot="5400000">
            <a:off x="-341760" y="8678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3" name="Google Shape;502;p52"/>
          <p:cNvSpPr/>
          <p:nvPr/>
        </p:nvSpPr>
        <p:spPr>
          <a:xfrm rot="16200000">
            <a:off x="7064160" y="28848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77652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504;p53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5" name="Google Shape;505;p53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505054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507;p54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7" name="Google Shape;508;p54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8" name="Google Shape;509;p54"/>
          <p:cNvSpPr/>
          <p:nvPr/>
        </p:nvSpPr>
        <p:spPr>
          <a:xfrm rot="10800000" flipH="1">
            <a:off x="8851200" y="52070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9" name="Google Shape;510;p54"/>
          <p:cNvSpPr/>
          <p:nvPr/>
        </p:nvSpPr>
        <p:spPr>
          <a:xfrm flipH="1">
            <a:off x="-960" y="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962356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2549760" y="3014880"/>
            <a:ext cx="7091520" cy="1095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3" name="PlaceHolder 2"/>
          <p:cNvSpPr>
            <a:spLocks noGrp="1"/>
          </p:cNvSpPr>
          <p:nvPr>
            <p:ph type="title"/>
          </p:nvPr>
        </p:nvSpPr>
        <p:spPr>
          <a:xfrm>
            <a:off x="4140960" y="1552800"/>
            <a:ext cx="3910080" cy="130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0666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10666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74" name="Google Shape;30;p3"/>
          <p:cNvSpPr/>
          <p:nvPr/>
        </p:nvSpPr>
        <p:spPr>
          <a:xfrm rot="10800000">
            <a:off x="-346560" y="4380960"/>
            <a:ext cx="5410560" cy="2305920"/>
          </a:xfrm>
          <a:custGeom>
            <a:avLst/>
            <a:gdLst>
              <a:gd name="textAreaLeft" fmla="*/ 0 w 4057920"/>
              <a:gd name="textAreaRight" fmla="*/ 405828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5" name="Google Shape;31;p3"/>
          <p:cNvSpPr/>
          <p:nvPr/>
        </p:nvSpPr>
        <p:spPr>
          <a:xfrm rot="10800000">
            <a:off x="211680" y="5907360"/>
            <a:ext cx="5506560" cy="1446240"/>
          </a:xfrm>
          <a:custGeom>
            <a:avLst/>
            <a:gdLst>
              <a:gd name="textAreaLeft" fmla="*/ 0 w 4129920"/>
              <a:gd name="textAreaRight" fmla="*/ 413028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6" name="Google Shape;32;p3"/>
          <p:cNvSpPr/>
          <p:nvPr/>
        </p:nvSpPr>
        <p:spPr>
          <a:xfrm>
            <a:off x="4932960" y="6218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7" name="Google Shape;33;p3"/>
          <p:cNvSpPr/>
          <p:nvPr/>
        </p:nvSpPr>
        <p:spPr>
          <a:xfrm>
            <a:off x="2414880" y="5843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8" name="Google Shape;34;p3"/>
          <p:cNvSpPr/>
          <p:nvPr/>
        </p:nvSpPr>
        <p:spPr>
          <a:xfrm>
            <a:off x="-443040" y="4937760"/>
            <a:ext cx="3831840" cy="2028480"/>
          </a:xfrm>
          <a:custGeom>
            <a:avLst/>
            <a:gdLst>
              <a:gd name="textAreaLeft" fmla="*/ 0 w 2873880"/>
              <a:gd name="textAreaRight" fmla="*/ 287424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9" name="Google Shape;35;p3"/>
          <p:cNvSpPr/>
          <p:nvPr/>
        </p:nvSpPr>
        <p:spPr>
          <a:xfrm>
            <a:off x="1642560" y="535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0" name="Google Shape;36;p3"/>
          <p:cNvSpPr/>
          <p:nvPr/>
        </p:nvSpPr>
        <p:spPr>
          <a:xfrm>
            <a:off x="144960" y="4009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1" name="Google Shape;37;p3"/>
          <p:cNvSpPr/>
          <p:nvPr/>
        </p:nvSpPr>
        <p:spPr>
          <a:xfrm>
            <a:off x="7153440" y="222240"/>
            <a:ext cx="5410560" cy="2305920"/>
          </a:xfrm>
          <a:custGeom>
            <a:avLst/>
            <a:gdLst>
              <a:gd name="textAreaLeft" fmla="*/ 0 w 4057920"/>
              <a:gd name="textAreaRight" fmla="*/ 405828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2" name="Google Shape;38;p3"/>
          <p:cNvSpPr/>
          <p:nvPr/>
        </p:nvSpPr>
        <p:spPr>
          <a:xfrm>
            <a:off x="6499200" y="-444480"/>
            <a:ext cx="5506560" cy="1446240"/>
          </a:xfrm>
          <a:custGeom>
            <a:avLst/>
            <a:gdLst>
              <a:gd name="textAreaLeft" fmla="*/ 0 w 4129920"/>
              <a:gd name="textAreaRight" fmla="*/ 413028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3" name="Google Shape;39;p3"/>
          <p:cNvSpPr/>
          <p:nvPr/>
        </p:nvSpPr>
        <p:spPr>
          <a:xfrm rot="10800000">
            <a:off x="7154400" y="559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4" name="Google Shape;40;p3"/>
          <p:cNvSpPr/>
          <p:nvPr/>
        </p:nvSpPr>
        <p:spPr>
          <a:xfrm rot="10800000">
            <a:off x="9585600" y="8481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5" name="Google Shape;41;p3"/>
          <p:cNvSpPr/>
          <p:nvPr/>
        </p:nvSpPr>
        <p:spPr>
          <a:xfrm rot="10800000">
            <a:off x="8828640" y="-57600"/>
            <a:ext cx="3831840" cy="2028480"/>
          </a:xfrm>
          <a:custGeom>
            <a:avLst/>
            <a:gdLst>
              <a:gd name="textAreaLeft" fmla="*/ 0 w 2873880"/>
              <a:gd name="textAreaRight" fmla="*/ 287424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6" name="Google Shape;42;p3"/>
          <p:cNvSpPr/>
          <p:nvPr/>
        </p:nvSpPr>
        <p:spPr>
          <a:xfrm rot="10800000">
            <a:off x="10444320" y="14217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7" name="Google Shape;43;p3"/>
          <p:cNvSpPr/>
          <p:nvPr/>
        </p:nvSpPr>
        <p:spPr>
          <a:xfrm rot="10800000">
            <a:off x="11855040" y="2681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91969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512;p55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1" name="Google Shape;513;p55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2" name="Google Shape;514;p55"/>
          <p:cNvSpPr/>
          <p:nvPr/>
        </p:nvSpPr>
        <p:spPr>
          <a:xfrm flipH="1">
            <a:off x="-960" y="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3" name="Google Shape;515;p55"/>
          <p:cNvSpPr/>
          <p:nvPr/>
        </p:nvSpPr>
        <p:spPr>
          <a:xfrm rot="10800000" flipH="1">
            <a:off x="8851200" y="52070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47792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517;p56"/>
          <p:cNvSpPr/>
          <p:nvPr/>
        </p:nvSpPr>
        <p:spPr>
          <a:xfrm rot="16200000">
            <a:off x="6202560" y="3374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5" name="Google Shape;518;p56"/>
          <p:cNvSpPr/>
          <p:nvPr/>
        </p:nvSpPr>
        <p:spPr>
          <a:xfrm rot="5400000">
            <a:off x="-292800" y="172992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6" name="Google Shape;519;p56"/>
          <p:cNvSpPr/>
          <p:nvPr/>
        </p:nvSpPr>
        <p:spPr>
          <a:xfrm flipH="1">
            <a:off x="-960" y="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7" name="Google Shape;520;p56"/>
          <p:cNvSpPr/>
          <p:nvPr/>
        </p:nvSpPr>
        <p:spPr>
          <a:xfrm rot="10800000" flipH="1">
            <a:off x="8851200" y="52070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8" name="Google Shape;521;p56"/>
          <p:cNvSpPr/>
          <p:nvPr/>
        </p:nvSpPr>
        <p:spPr>
          <a:xfrm rot="17202000">
            <a:off x="-415680" y="317280"/>
            <a:ext cx="3679200" cy="2146080"/>
          </a:xfrm>
          <a:custGeom>
            <a:avLst/>
            <a:gdLst>
              <a:gd name="textAreaLeft" fmla="*/ 0 w 2759400"/>
              <a:gd name="textAreaRight" fmla="*/ 2759760 w 2759400"/>
              <a:gd name="textAreaTop" fmla="*/ 0 h 1609560"/>
              <a:gd name="textAreaBottom" fmla="*/ 1609920 h 1609560"/>
            </a:gdLst>
            <a:ahLst/>
            <a:cxnLst/>
            <a:rect l="textAreaLeft" t="textAreaTop" r="textAreaRight" b="textAreaBottom"/>
            <a:pathLst>
              <a:path w="175870" h="102587">
                <a:moveTo>
                  <a:pt x="6586" y="1"/>
                </a:moveTo>
                <a:cubicBezTo>
                  <a:pt x="6410" y="1"/>
                  <a:pt x="6249" y="128"/>
                  <a:pt x="6209" y="306"/>
                </a:cubicBezTo>
                <a:cubicBezTo>
                  <a:pt x="6187" y="398"/>
                  <a:pt x="4429" y="9254"/>
                  <a:pt x="3950" y="19571"/>
                </a:cubicBezTo>
                <a:cubicBezTo>
                  <a:pt x="3311" y="33472"/>
                  <a:pt x="5228" y="43218"/>
                  <a:pt x="9610" y="48582"/>
                </a:cubicBezTo>
                <a:cubicBezTo>
                  <a:pt x="12144" y="51686"/>
                  <a:pt x="15522" y="53261"/>
                  <a:pt x="19631" y="53261"/>
                </a:cubicBezTo>
                <a:cubicBezTo>
                  <a:pt x="30495" y="53261"/>
                  <a:pt x="40424" y="46733"/>
                  <a:pt x="50901" y="39817"/>
                </a:cubicBezTo>
                <a:cubicBezTo>
                  <a:pt x="61885" y="32569"/>
                  <a:pt x="73193" y="25123"/>
                  <a:pt x="86143" y="25123"/>
                </a:cubicBezTo>
                <a:cubicBezTo>
                  <a:pt x="87753" y="25123"/>
                  <a:pt x="89388" y="25238"/>
                  <a:pt x="91051" y="25483"/>
                </a:cubicBezTo>
                <a:cubicBezTo>
                  <a:pt x="101391" y="27035"/>
                  <a:pt x="106664" y="39931"/>
                  <a:pt x="112781" y="54882"/>
                </a:cubicBezTo>
                <a:cubicBezTo>
                  <a:pt x="117711" y="66979"/>
                  <a:pt x="123326" y="80697"/>
                  <a:pt x="132684" y="90192"/>
                </a:cubicBezTo>
                <a:cubicBezTo>
                  <a:pt x="140833" y="98478"/>
                  <a:pt x="150808" y="102586"/>
                  <a:pt x="162996" y="102586"/>
                </a:cubicBezTo>
                <a:cubicBezTo>
                  <a:pt x="166922" y="102586"/>
                  <a:pt x="171122" y="102153"/>
                  <a:pt x="175527" y="101285"/>
                </a:cubicBezTo>
                <a:cubicBezTo>
                  <a:pt x="175733" y="101240"/>
                  <a:pt x="175870" y="101057"/>
                  <a:pt x="175824" y="100852"/>
                </a:cubicBezTo>
                <a:cubicBezTo>
                  <a:pt x="175803" y="100661"/>
                  <a:pt x="175625" y="100530"/>
                  <a:pt x="175435" y="100530"/>
                </a:cubicBezTo>
                <a:cubicBezTo>
                  <a:pt x="175421" y="100530"/>
                  <a:pt x="175406" y="100531"/>
                  <a:pt x="175391" y="100532"/>
                </a:cubicBezTo>
                <a:cubicBezTo>
                  <a:pt x="171017" y="101386"/>
                  <a:pt x="166885" y="101814"/>
                  <a:pt x="162983" y="101814"/>
                </a:cubicBezTo>
                <a:cubicBezTo>
                  <a:pt x="151021" y="101814"/>
                  <a:pt x="141218" y="97791"/>
                  <a:pt x="133232" y="89667"/>
                </a:cubicBezTo>
                <a:cubicBezTo>
                  <a:pt x="123988" y="80263"/>
                  <a:pt x="118396" y="66614"/>
                  <a:pt x="113488" y="54585"/>
                </a:cubicBezTo>
                <a:cubicBezTo>
                  <a:pt x="107280" y="39429"/>
                  <a:pt x="101916" y="26327"/>
                  <a:pt x="91165" y="24729"/>
                </a:cubicBezTo>
                <a:cubicBezTo>
                  <a:pt x="89458" y="24478"/>
                  <a:pt x="87781" y="24359"/>
                  <a:pt x="86131" y="24359"/>
                </a:cubicBezTo>
                <a:cubicBezTo>
                  <a:pt x="72980" y="24359"/>
                  <a:pt x="61564" y="31877"/>
                  <a:pt x="50490" y="39178"/>
                </a:cubicBezTo>
                <a:cubicBezTo>
                  <a:pt x="40105" y="46025"/>
                  <a:pt x="30267" y="52508"/>
                  <a:pt x="19631" y="52508"/>
                </a:cubicBezTo>
                <a:cubicBezTo>
                  <a:pt x="15750" y="52508"/>
                  <a:pt x="12578" y="51024"/>
                  <a:pt x="10204" y="48103"/>
                </a:cubicBezTo>
                <a:cubicBezTo>
                  <a:pt x="1" y="35640"/>
                  <a:pt x="6894" y="809"/>
                  <a:pt x="6963" y="466"/>
                </a:cubicBezTo>
                <a:cubicBezTo>
                  <a:pt x="7008" y="261"/>
                  <a:pt x="6871" y="55"/>
                  <a:pt x="6666" y="10"/>
                </a:cubicBezTo>
                <a:cubicBezTo>
                  <a:pt x="6639" y="4"/>
                  <a:pt x="6612" y="1"/>
                  <a:pt x="658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9" name="Google Shape;522;p56"/>
          <p:cNvSpPr/>
          <p:nvPr/>
        </p:nvSpPr>
        <p:spPr>
          <a:xfrm rot="6402000">
            <a:off x="8848320" y="4219200"/>
            <a:ext cx="3679200" cy="2146080"/>
          </a:xfrm>
          <a:custGeom>
            <a:avLst/>
            <a:gdLst>
              <a:gd name="textAreaLeft" fmla="*/ 0 w 2759400"/>
              <a:gd name="textAreaRight" fmla="*/ 2759760 w 2759400"/>
              <a:gd name="textAreaTop" fmla="*/ 0 h 1609560"/>
              <a:gd name="textAreaBottom" fmla="*/ 1609920 h 1609560"/>
            </a:gdLst>
            <a:ahLst/>
            <a:cxnLst/>
            <a:rect l="textAreaLeft" t="textAreaTop" r="textAreaRight" b="textAreaBottom"/>
            <a:pathLst>
              <a:path w="175870" h="102587">
                <a:moveTo>
                  <a:pt x="6586" y="1"/>
                </a:moveTo>
                <a:cubicBezTo>
                  <a:pt x="6410" y="1"/>
                  <a:pt x="6249" y="128"/>
                  <a:pt x="6209" y="306"/>
                </a:cubicBezTo>
                <a:cubicBezTo>
                  <a:pt x="6187" y="398"/>
                  <a:pt x="4429" y="9254"/>
                  <a:pt x="3950" y="19571"/>
                </a:cubicBezTo>
                <a:cubicBezTo>
                  <a:pt x="3311" y="33472"/>
                  <a:pt x="5228" y="43218"/>
                  <a:pt x="9610" y="48582"/>
                </a:cubicBezTo>
                <a:cubicBezTo>
                  <a:pt x="12144" y="51686"/>
                  <a:pt x="15522" y="53261"/>
                  <a:pt x="19631" y="53261"/>
                </a:cubicBezTo>
                <a:cubicBezTo>
                  <a:pt x="30495" y="53261"/>
                  <a:pt x="40424" y="46733"/>
                  <a:pt x="50901" y="39817"/>
                </a:cubicBezTo>
                <a:cubicBezTo>
                  <a:pt x="61885" y="32569"/>
                  <a:pt x="73193" y="25123"/>
                  <a:pt x="86143" y="25123"/>
                </a:cubicBezTo>
                <a:cubicBezTo>
                  <a:pt x="87753" y="25123"/>
                  <a:pt x="89388" y="25238"/>
                  <a:pt x="91051" y="25483"/>
                </a:cubicBezTo>
                <a:cubicBezTo>
                  <a:pt x="101391" y="27035"/>
                  <a:pt x="106664" y="39931"/>
                  <a:pt x="112781" y="54882"/>
                </a:cubicBezTo>
                <a:cubicBezTo>
                  <a:pt x="117711" y="66979"/>
                  <a:pt x="123326" y="80697"/>
                  <a:pt x="132684" y="90192"/>
                </a:cubicBezTo>
                <a:cubicBezTo>
                  <a:pt x="140833" y="98478"/>
                  <a:pt x="150808" y="102586"/>
                  <a:pt x="162996" y="102586"/>
                </a:cubicBezTo>
                <a:cubicBezTo>
                  <a:pt x="166922" y="102586"/>
                  <a:pt x="171122" y="102153"/>
                  <a:pt x="175527" y="101285"/>
                </a:cubicBezTo>
                <a:cubicBezTo>
                  <a:pt x="175733" y="101240"/>
                  <a:pt x="175870" y="101057"/>
                  <a:pt x="175824" y="100852"/>
                </a:cubicBezTo>
                <a:cubicBezTo>
                  <a:pt x="175803" y="100661"/>
                  <a:pt x="175625" y="100530"/>
                  <a:pt x="175435" y="100530"/>
                </a:cubicBezTo>
                <a:cubicBezTo>
                  <a:pt x="175421" y="100530"/>
                  <a:pt x="175406" y="100531"/>
                  <a:pt x="175391" y="100532"/>
                </a:cubicBezTo>
                <a:cubicBezTo>
                  <a:pt x="171017" y="101386"/>
                  <a:pt x="166885" y="101814"/>
                  <a:pt x="162983" y="101814"/>
                </a:cubicBezTo>
                <a:cubicBezTo>
                  <a:pt x="151021" y="101814"/>
                  <a:pt x="141218" y="97791"/>
                  <a:pt x="133232" y="89667"/>
                </a:cubicBezTo>
                <a:cubicBezTo>
                  <a:pt x="123988" y="80263"/>
                  <a:pt x="118396" y="66614"/>
                  <a:pt x="113488" y="54585"/>
                </a:cubicBezTo>
                <a:cubicBezTo>
                  <a:pt x="107280" y="39429"/>
                  <a:pt x="101916" y="26327"/>
                  <a:pt x="91165" y="24729"/>
                </a:cubicBezTo>
                <a:cubicBezTo>
                  <a:pt x="89458" y="24478"/>
                  <a:pt x="87781" y="24359"/>
                  <a:pt x="86131" y="24359"/>
                </a:cubicBezTo>
                <a:cubicBezTo>
                  <a:pt x="72980" y="24359"/>
                  <a:pt x="61564" y="31877"/>
                  <a:pt x="50490" y="39178"/>
                </a:cubicBezTo>
                <a:cubicBezTo>
                  <a:pt x="40105" y="46025"/>
                  <a:pt x="30267" y="52508"/>
                  <a:pt x="19631" y="52508"/>
                </a:cubicBezTo>
                <a:cubicBezTo>
                  <a:pt x="15750" y="52508"/>
                  <a:pt x="12578" y="51024"/>
                  <a:pt x="10204" y="48103"/>
                </a:cubicBezTo>
                <a:cubicBezTo>
                  <a:pt x="1" y="35640"/>
                  <a:pt x="6894" y="809"/>
                  <a:pt x="6963" y="466"/>
                </a:cubicBezTo>
                <a:cubicBezTo>
                  <a:pt x="7008" y="261"/>
                  <a:pt x="6871" y="55"/>
                  <a:pt x="6666" y="10"/>
                </a:cubicBezTo>
                <a:cubicBezTo>
                  <a:pt x="6639" y="4"/>
                  <a:pt x="6612" y="1"/>
                  <a:pt x="658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78156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60;p7"/>
          <p:cNvSpPr/>
          <p:nvPr/>
        </p:nvSpPr>
        <p:spPr>
          <a:xfrm rot="16200000">
            <a:off x="5724960" y="37248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1" name="Google Shape;61;p7"/>
          <p:cNvSpPr/>
          <p:nvPr/>
        </p:nvSpPr>
        <p:spPr>
          <a:xfrm rot="5400000">
            <a:off x="-336960" y="275520"/>
            <a:ext cx="6933600" cy="6258720"/>
          </a:xfrm>
          <a:custGeom>
            <a:avLst/>
            <a:gdLst>
              <a:gd name="textAreaLeft" fmla="*/ 0 w 5200200"/>
              <a:gd name="textAreaRight" fmla="*/ 520056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962544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grpSp>
        <p:nvGrpSpPr>
          <p:cNvPr id="373" name="Google Shape;64;p7"/>
          <p:cNvGrpSpPr/>
          <p:nvPr/>
        </p:nvGrpSpPr>
        <p:grpSpPr>
          <a:xfrm>
            <a:off x="0" y="5130720"/>
            <a:ext cx="1506720" cy="1725600"/>
            <a:chOff x="0" y="3848040"/>
            <a:chExt cx="1130040" cy="1294200"/>
          </a:xfrm>
        </p:grpSpPr>
        <p:sp>
          <p:nvSpPr>
            <p:cNvPr id="374" name="Google Shape;65;p7"/>
            <p:cNvSpPr/>
            <p:nvPr/>
          </p:nvSpPr>
          <p:spPr>
            <a:xfrm rot="15211800" flipH="1">
              <a:off x="210600" y="3874680"/>
              <a:ext cx="120240" cy="86760"/>
            </a:xfrm>
            <a:custGeom>
              <a:avLst/>
              <a:gdLst>
                <a:gd name="textAreaLeft" fmla="*/ 360 w 120240"/>
                <a:gd name="textAreaRight" fmla="*/ 120960 w 120240"/>
                <a:gd name="textAreaTop" fmla="*/ 0 h 86760"/>
                <a:gd name="textAreaBottom" fmla="*/ 87120 h 8676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560" bIns="43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75" name="Google Shape;66;p7"/>
            <p:cNvSpPr/>
            <p:nvPr/>
          </p:nvSpPr>
          <p:spPr>
            <a:xfrm rot="15211800" flipH="1">
              <a:off x="3960" y="4241880"/>
              <a:ext cx="112320" cy="93240"/>
            </a:xfrm>
            <a:custGeom>
              <a:avLst/>
              <a:gdLst>
                <a:gd name="textAreaLeft" fmla="*/ 360 w 112320"/>
                <a:gd name="textAreaRight" fmla="*/ 113040 w 112320"/>
                <a:gd name="textAreaTop" fmla="*/ 0 h 93240"/>
                <a:gd name="textAreaBottom" fmla="*/ 93600 h 9324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6800" bIns="468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376" name="Google Shape;67;p7"/>
            <p:cNvSpPr/>
            <p:nvPr/>
          </p:nvSpPr>
          <p:spPr>
            <a:xfrm rot="15211800" flipH="1">
              <a:off x="139320" y="4838760"/>
              <a:ext cx="111960" cy="74520"/>
            </a:xfrm>
            <a:custGeom>
              <a:avLst/>
              <a:gdLst>
                <a:gd name="textAreaLeft" fmla="*/ -360 w 111960"/>
                <a:gd name="textAreaRight" fmla="*/ 111960 w 11196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77" name="Google Shape;68;p7"/>
            <p:cNvSpPr/>
            <p:nvPr/>
          </p:nvSpPr>
          <p:spPr>
            <a:xfrm rot="15211800" flipH="1">
              <a:off x="540000" y="4934880"/>
              <a:ext cx="143640" cy="110160"/>
            </a:xfrm>
            <a:custGeom>
              <a:avLst/>
              <a:gdLst>
                <a:gd name="textAreaLeft" fmla="*/ -360 w 143640"/>
                <a:gd name="textAreaRight" fmla="*/ 143640 w 143640"/>
                <a:gd name="textAreaTop" fmla="*/ 0 h 110160"/>
                <a:gd name="textAreaBottom" fmla="*/ 110520 h 11016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5080" bIns="550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78" name="Google Shape;69;p7"/>
            <p:cNvSpPr/>
            <p:nvPr/>
          </p:nvSpPr>
          <p:spPr>
            <a:xfrm rot="15211800" flipH="1">
              <a:off x="410760" y="4313160"/>
              <a:ext cx="97920" cy="70920"/>
            </a:xfrm>
            <a:custGeom>
              <a:avLst/>
              <a:gdLst>
                <a:gd name="textAreaLeft" fmla="*/ 360 w 97920"/>
                <a:gd name="textAreaRight" fmla="*/ 98640 w 97920"/>
                <a:gd name="textAreaTop" fmla="*/ 0 h 70920"/>
                <a:gd name="textAreaBottom" fmla="*/ 71280 h 709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5640" bIns="356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79" name="Google Shape;70;p7"/>
            <p:cNvSpPr/>
            <p:nvPr/>
          </p:nvSpPr>
          <p:spPr>
            <a:xfrm rot="15211800" flipH="1">
              <a:off x="746640" y="4630680"/>
              <a:ext cx="162720" cy="101160"/>
            </a:xfrm>
            <a:custGeom>
              <a:avLst/>
              <a:gdLst>
                <a:gd name="textAreaLeft" fmla="*/ 360 w 162720"/>
                <a:gd name="textAreaRight" fmla="*/ 163440 w 162720"/>
                <a:gd name="textAreaTop" fmla="*/ 0 h 101160"/>
                <a:gd name="textAreaBottom" fmla="*/ 101520 h 10116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0760" bIns="507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80" name="Google Shape;71;p7"/>
            <p:cNvSpPr/>
            <p:nvPr/>
          </p:nvSpPr>
          <p:spPr>
            <a:xfrm rot="15211800" flipH="1">
              <a:off x="1017360" y="5036040"/>
              <a:ext cx="115920" cy="78840"/>
            </a:xfrm>
            <a:custGeom>
              <a:avLst/>
              <a:gdLst>
                <a:gd name="textAreaLeft" fmla="*/ 360 w 115920"/>
                <a:gd name="textAreaRight" fmla="*/ 116640 w 115920"/>
                <a:gd name="textAreaTop" fmla="*/ 0 h 78840"/>
                <a:gd name="textAreaBottom" fmla="*/ 79200 h 7884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9600" bIns="396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381" name="Google Shape;72;p7"/>
          <p:cNvSpPr/>
          <p:nvPr/>
        </p:nvSpPr>
        <p:spPr>
          <a:xfrm rot="10800000" flipH="1">
            <a:off x="10452000" y="4320"/>
            <a:ext cx="1801440" cy="1606560"/>
          </a:xfrm>
          <a:custGeom>
            <a:avLst/>
            <a:gdLst>
              <a:gd name="textAreaLeft" fmla="*/ -360 w 1351080"/>
              <a:gd name="textAreaRight" fmla="*/ 1351080 w 1351080"/>
              <a:gd name="textAreaTop" fmla="*/ 0 h 1204920"/>
              <a:gd name="textAreaBottom" fmla="*/ 1205280 h 12049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44530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74;p8"/>
          <p:cNvSpPr/>
          <p:nvPr/>
        </p:nvSpPr>
        <p:spPr>
          <a:xfrm rot="16200000">
            <a:off x="5613120" y="276960"/>
            <a:ext cx="6933600" cy="6258720"/>
          </a:xfrm>
          <a:custGeom>
            <a:avLst/>
            <a:gdLst>
              <a:gd name="textAreaLeft" fmla="*/ 0 w 5200200"/>
              <a:gd name="textAreaRight" fmla="*/ 520056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3" name="Google Shape;75;p8"/>
          <p:cNvSpPr/>
          <p:nvPr/>
        </p:nvSpPr>
        <p:spPr>
          <a:xfrm>
            <a:off x="6276960" y="0"/>
            <a:ext cx="5914560" cy="2879040"/>
          </a:xfrm>
          <a:custGeom>
            <a:avLst/>
            <a:gdLst>
              <a:gd name="textAreaLeft" fmla="*/ 0 w 4435920"/>
              <a:gd name="textAreaRight" fmla="*/ 443628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4" name="Google Shape;76;p8"/>
          <p:cNvSpPr/>
          <p:nvPr/>
        </p:nvSpPr>
        <p:spPr>
          <a:xfrm rot="5400000">
            <a:off x="-403200" y="23664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5" name="Google Shape;77;p8"/>
          <p:cNvSpPr/>
          <p:nvPr/>
        </p:nvSpPr>
        <p:spPr>
          <a:xfrm rot="10800000">
            <a:off x="-24480" y="4013280"/>
            <a:ext cx="5914560" cy="2879040"/>
          </a:xfrm>
          <a:custGeom>
            <a:avLst/>
            <a:gdLst>
              <a:gd name="textAreaLeft" fmla="*/ 0 w 4435920"/>
              <a:gd name="textAreaRight" fmla="*/ 443628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6" name="Google Shape;78;p8"/>
          <p:cNvSpPr/>
          <p:nvPr/>
        </p:nvSpPr>
        <p:spPr>
          <a:xfrm rot="10800000">
            <a:off x="-24480" y="-3888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7" name="Google Shape;79;p8"/>
          <p:cNvSpPr/>
          <p:nvPr/>
        </p:nvSpPr>
        <p:spPr>
          <a:xfrm>
            <a:off x="9608640" y="453648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1519200" y="2019840"/>
            <a:ext cx="9153120" cy="2818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11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735791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82;p9"/>
          <p:cNvSpPr/>
          <p:nvPr/>
        </p:nvSpPr>
        <p:spPr>
          <a:xfrm flipH="1">
            <a:off x="56160" y="443520"/>
            <a:ext cx="5377920" cy="4937760"/>
          </a:xfrm>
          <a:custGeom>
            <a:avLst/>
            <a:gdLst>
              <a:gd name="textAreaLeft" fmla="*/ 360 w 4033440"/>
              <a:gd name="textAreaRight" fmla="*/ 4034160 w 4033440"/>
              <a:gd name="textAreaTop" fmla="*/ 0 h 3703320"/>
              <a:gd name="textAreaBottom" fmla="*/ 3703680 h 3703320"/>
            </a:gdLst>
            <a:ahLst/>
            <a:cxnLst/>
            <a:rect l="textAreaLeft" t="textAreaTop" r="textAreaRight" b="textAreaBottom"/>
            <a:pathLst>
              <a:path w="49400" h="45364">
                <a:moveTo>
                  <a:pt x="14184" y="2711"/>
                </a:moveTo>
                <a:cubicBezTo>
                  <a:pt x="9663" y="5563"/>
                  <a:pt x="2430" y="12657"/>
                  <a:pt x="830" y="17734"/>
                </a:cubicBezTo>
                <a:cubicBezTo>
                  <a:pt x="-770" y="22811"/>
                  <a:pt x="-74" y="28585"/>
                  <a:pt x="4586" y="33175"/>
                </a:cubicBezTo>
                <a:cubicBezTo>
                  <a:pt x="9246" y="37766"/>
                  <a:pt x="21627" y="44929"/>
                  <a:pt x="28791" y="45277"/>
                </a:cubicBezTo>
                <a:cubicBezTo>
                  <a:pt x="35955" y="45625"/>
                  <a:pt x="44649" y="41244"/>
                  <a:pt x="47570" y="35262"/>
                </a:cubicBezTo>
                <a:cubicBezTo>
                  <a:pt x="50491" y="29281"/>
                  <a:pt x="49587" y="15161"/>
                  <a:pt x="46318" y="9388"/>
                </a:cubicBezTo>
                <a:cubicBezTo>
                  <a:pt x="43049" y="3615"/>
                  <a:pt x="33312" y="1737"/>
                  <a:pt x="27956" y="624"/>
                </a:cubicBezTo>
                <a:cubicBezTo>
                  <a:pt x="22600" y="-489"/>
                  <a:pt x="18705" y="-141"/>
                  <a:pt x="14184" y="271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950880" y="1824960"/>
            <a:ext cx="4800480" cy="1030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1" name="Google Shape;85;p9"/>
          <p:cNvSpPr/>
          <p:nvPr/>
        </p:nvSpPr>
        <p:spPr>
          <a:xfrm rot="16200000" flipH="1">
            <a:off x="4813920" y="-521280"/>
            <a:ext cx="6854880" cy="7900800"/>
          </a:xfrm>
          <a:custGeom>
            <a:avLst/>
            <a:gdLst>
              <a:gd name="textAreaLeft" fmla="*/ -360 w 5141160"/>
              <a:gd name="textAreaRight" fmla="*/ 5141160 w 5141160"/>
              <a:gd name="textAreaTop" fmla="*/ 0 h 5925600"/>
              <a:gd name="textAreaBottom" fmla="*/ 5925960 h 59256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970819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950880" y="1476960"/>
            <a:ext cx="5266080" cy="1633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4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301407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3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1397760" y="432000"/>
            <a:ext cx="9396000" cy="64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2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46849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20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9;p2"/>
          <p:cNvPicPr/>
          <p:nvPr/>
        </p:nvPicPr>
        <p:blipFill>
          <a:blip r:embed="rId5"/>
          <a:stretch/>
        </p:blipFill>
        <p:spPr>
          <a:xfrm>
            <a:off x="7467840" y="3621120"/>
            <a:ext cx="5333760" cy="3060000"/>
          </a:xfrm>
          <a:prstGeom prst="rect">
            <a:avLst/>
          </a:prstGeom>
          <a:ln w="0">
            <a:noFill/>
          </a:ln>
        </p:spPr>
      </p:pic>
      <p:pic>
        <p:nvPicPr>
          <p:cNvPr id="8" name="Google Shape;10;p2"/>
          <p:cNvPicPr/>
          <p:nvPr/>
        </p:nvPicPr>
        <p:blipFill>
          <a:blip r:embed="rId6"/>
          <a:stretch/>
        </p:blipFill>
        <p:spPr>
          <a:xfrm>
            <a:off x="1727520" y="246720"/>
            <a:ext cx="4349280" cy="3373920"/>
          </a:xfrm>
          <a:prstGeom prst="rect">
            <a:avLst/>
          </a:prstGeom>
          <a:ln w="0">
            <a:noFill/>
          </a:ln>
        </p:spPr>
      </p:pic>
      <p:pic>
        <p:nvPicPr>
          <p:cNvPr id="2" name="Google Shape;11;p2"/>
          <p:cNvPicPr/>
          <p:nvPr/>
        </p:nvPicPr>
        <p:blipFill>
          <a:blip r:embed="rId7"/>
          <a:stretch/>
        </p:blipFill>
        <p:spPr>
          <a:xfrm>
            <a:off x="450720" y="-584160"/>
            <a:ext cx="3212640" cy="3110880"/>
          </a:xfrm>
          <a:prstGeom prst="rect">
            <a:avLst/>
          </a:prstGeom>
          <a:ln w="0">
            <a:noFill/>
          </a:ln>
        </p:spPr>
      </p:pic>
      <p:pic>
        <p:nvPicPr>
          <p:cNvPr id="3" name="Google Shape;12;p2"/>
          <p:cNvPicPr/>
          <p:nvPr/>
        </p:nvPicPr>
        <p:blipFill>
          <a:blip r:embed="rId8"/>
          <a:stretch/>
        </p:blipFill>
        <p:spPr>
          <a:xfrm rot="5400000">
            <a:off x="9215040" y="274560"/>
            <a:ext cx="5785920" cy="4148160"/>
          </a:xfrm>
          <a:prstGeom prst="rect">
            <a:avLst/>
          </a:prstGeom>
          <a:ln w="0">
            <a:noFill/>
          </a:ln>
        </p:spPr>
      </p:pic>
      <p:pic>
        <p:nvPicPr>
          <p:cNvPr id="4" name="Google Shape;13;p2"/>
          <p:cNvPicPr/>
          <p:nvPr/>
        </p:nvPicPr>
        <p:blipFill>
          <a:blip r:embed="rId9"/>
          <a:stretch/>
        </p:blipFill>
        <p:spPr>
          <a:xfrm rot="5400000">
            <a:off x="1256160" y="3661920"/>
            <a:ext cx="2311200" cy="52627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271040" y="1936800"/>
            <a:ext cx="9649440" cy="2418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6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60841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0" name="Google Shape;340;p21"/>
          <p:cNvSpPr/>
          <p:nvPr/>
        </p:nvSpPr>
        <p:spPr>
          <a:xfrm rot="1518600">
            <a:off x="9272640" y="155520"/>
            <a:ext cx="2970240" cy="1224960"/>
          </a:xfrm>
          <a:custGeom>
            <a:avLst/>
            <a:gdLst>
              <a:gd name="textAreaLeft" fmla="*/ 0 w 2227680"/>
              <a:gd name="textAreaRight" fmla="*/ 2228040 w 2227680"/>
              <a:gd name="textAreaTop" fmla="*/ 0 h 918720"/>
              <a:gd name="textAreaBottom" fmla="*/ 919080 h 9187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1" name="Google Shape;341;p21"/>
          <p:cNvSpPr/>
          <p:nvPr/>
        </p:nvSpPr>
        <p:spPr>
          <a:xfrm rot="1519200">
            <a:off x="8013600" y="-780960"/>
            <a:ext cx="5043360" cy="1904640"/>
          </a:xfrm>
          <a:custGeom>
            <a:avLst/>
            <a:gdLst>
              <a:gd name="textAreaLeft" fmla="*/ 0 w 3782520"/>
              <a:gd name="textAreaRight" fmla="*/ 3782880 w 3782520"/>
              <a:gd name="textAreaTop" fmla="*/ 0 h 1428480"/>
              <a:gd name="textAreaBottom" fmla="*/ 1428840 h 14284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2" name="Google Shape;342;p21"/>
          <p:cNvSpPr/>
          <p:nvPr/>
        </p:nvSpPr>
        <p:spPr>
          <a:xfrm rot="1518600" flipH="1">
            <a:off x="8005920" y="-670080"/>
            <a:ext cx="5686080" cy="2457600"/>
          </a:xfrm>
          <a:custGeom>
            <a:avLst/>
            <a:gdLst>
              <a:gd name="textAreaLeft" fmla="*/ 360 w 4264560"/>
              <a:gd name="textAreaRight" fmla="*/ 4265280 w 4264560"/>
              <a:gd name="textAreaTop" fmla="*/ 0 h 1843200"/>
              <a:gd name="textAreaBottom" fmla="*/ 1843560 h 184320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3" name="Google Shape;343;p21"/>
          <p:cNvSpPr/>
          <p:nvPr/>
        </p:nvSpPr>
        <p:spPr>
          <a:xfrm rot="16200000">
            <a:off x="8785440" y="2208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4" name="Google Shape;344;p21"/>
          <p:cNvSpPr/>
          <p:nvPr/>
        </p:nvSpPr>
        <p:spPr>
          <a:xfrm rot="16200000">
            <a:off x="10675200" y="4406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5" name="Google Shape;345;p21"/>
          <p:cNvSpPr/>
          <p:nvPr/>
        </p:nvSpPr>
        <p:spPr>
          <a:xfrm rot="5400000">
            <a:off x="9748320" y="51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6" name="Google Shape;346;p21"/>
          <p:cNvSpPr/>
          <p:nvPr/>
        </p:nvSpPr>
        <p:spPr>
          <a:xfrm rot="16200000">
            <a:off x="11463360" y="1200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0377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351520" y="2164800"/>
            <a:ext cx="7488480" cy="1875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2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1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351520" y="4153440"/>
            <a:ext cx="7488480" cy="652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11" name="Google Shape;74;p11"/>
          <p:cNvPicPr/>
          <p:nvPr/>
        </p:nvPicPr>
        <p:blipFill>
          <a:blip r:embed="rId3"/>
          <a:stretch/>
        </p:blipFill>
        <p:spPr>
          <a:xfrm rot="5400000">
            <a:off x="6562560" y="-42432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12" name="Google Shape;75;p11"/>
          <p:cNvPicPr/>
          <p:nvPr/>
        </p:nvPicPr>
        <p:blipFill>
          <a:blip r:embed="rId4"/>
          <a:stretch/>
        </p:blipFill>
        <p:spPr>
          <a:xfrm rot="16200000">
            <a:off x="65760" y="395280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13" name="Google Shape;76;p11"/>
          <p:cNvPicPr/>
          <p:nvPr/>
        </p:nvPicPr>
        <p:blipFill>
          <a:blip r:embed="rId5"/>
          <a:stretch/>
        </p:blipFill>
        <p:spPr>
          <a:xfrm rot="531000">
            <a:off x="9883680" y="1520640"/>
            <a:ext cx="2095680" cy="5084160"/>
          </a:xfrm>
          <a:prstGeom prst="rect">
            <a:avLst/>
          </a:prstGeom>
          <a:ln w="0">
            <a:noFill/>
          </a:ln>
        </p:spPr>
      </p:pic>
      <p:pic>
        <p:nvPicPr>
          <p:cNvPr id="14" name="Google Shape;77;p11"/>
          <p:cNvPicPr/>
          <p:nvPr/>
        </p:nvPicPr>
        <p:blipFill>
          <a:blip r:embed="rId6"/>
          <a:stretch/>
        </p:blipFill>
        <p:spPr>
          <a:xfrm flipH="1">
            <a:off x="159840" y="43152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5" name="Google Shape;78;p11"/>
          <p:cNvPicPr/>
          <p:nvPr/>
        </p:nvPicPr>
        <p:blipFill>
          <a:blip r:embed="rId7"/>
          <a:stretch/>
        </p:blipFill>
        <p:spPr>
          <a:xfrm rot="10800000">
            <a:off x="4325760" y="-609120"/>
            <a:ext cx="3163200" cy="2454240"/>
          </a:xfrm>
          <a:prstGeom prst="rect">
            <a:avLst/>
          </a:prstGeom>
          <a:ln w="0">
            <a:noFill/>
          </a:ln>
        </p:spPr>
      </p:pic>
      <p:pic>
        <p:nvPicPr>
          <p:cNvPr id="16" name="Google Shape;79;p11"/>
          <p:cNvPicPr/>
          <p:nvPr/>
        </p:nvPicPr>
        <p:blipFill>
          <a:blip r:embed="rId8"/>
          <a:stretch/>
        </p:blipFill>
        <p:spPr>
          <a:xfrm rot="16200000">
            <a:off x="8876160" y="309936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98724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361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" name="PlaceHolder 2"/>
          <p:cNvSpPr>
            <a:spLocks noGrp="1"/>
          </p:cNvSpPr>
          <p:nvPr>
            <p:ph type="title"/>
          </p:nvPr>
        </p:nvSpPr>
        <p:spPr>
          <a:xfrm>
            <a:off x="1336320" y="1573440"/>
            <a:ext cx="258144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title"/>
          </p:nvPr>
        </p:nvSpPr>
        <p:spPr>
          <a:xfrm>
            <a:off x="950880" y="2434560"/>
            <a:ext cx="335280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" name="PlaceHolder 4"/>
          <p:cNvSpPr>
            <a:spLocks noGrp="1"/>
          </p:cNvSpPr>
          <p:nvPr>
            <p:ph type="title"/>
          </p:nvPr>
        </p:nvSpPr>
        <p:spPr>
          <a:xfrm>
            <a:off x="4804800" y="1573440"/>
            <a:ext cx="258144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title"/>
          </p:nvPr>
        </p:nvSpPr>
        <p:spPr>
          <a:xfrm>
            <a:off x="4419360" y="2434560"/>
            <a:ext cx="335280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2" name="PlaceHolder 6"/>
          <p:cNvSpPr>
            <a:spLocks noGrp="1"/>
          </p:cNvSpPr>
          <p:nvPr>
            <p:ph type="title"/>
          </p:nvPr>
        </p:nvSpPr>
        <p:spPr>
          <a:xfrm>
            <a:off x="8273280" y="1573440"/>
            <a:ext cx="258144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3" name="PlaceHolder 7"/>
          <p:cNvSpPr>
            <a:spLocks noGrp="1"/>
          </p:cNvSpPr>
          <p:nvPr>
            <p:ph type="title"/>
          </p:nvPr>
        </p:nvSpPr>
        <p:spPr>
          <a:xfrm>
            <a:off x="7887840" y="2434560"/>
            <a:ext cx="335280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" name="PlaceHolder 8"/>
          <p:cNvSpPr>
            <a:spLocks noGrp="1"/>
          </p:cNvSpPr>
          <p:nvPr>
            <p:ph type="title"/>
          </p:nvPr>
        </p:nvSpPr>
        <p:spPr>
          <a:xfrm>
            <a:off x="3070560" y="3948480"/>
            <a:ext cx="258144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5" name="PlaceHolder 9"/>
          <p:cNvSpPr>
            <a:spLocks noGrp="1"/>
          </p:cNvSpPr>
          <p:nvPr>
            <p:ph type="title"/>
          </p:nvPr>
        </p:nvSpPr>
        <p:spPr>
          <a:xfrm>
            <a:off x="2685120" y="4815840"/>
            <a:ext cx="3352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6" name="PlaceHolder 10"/>
          <p:cNvSpPr>
            <a:spLocks noGrp="1"/>
          </p:cNvSpPr>
          <p:nvPr>
            <p:ph type="title"/>
          </p:nvPr>
        </p:nvSpPr>
        <p:spPr>
          <a:xfrm>
            <a:off x="6539040" y="3948480"/>
            <a:ext cx="258192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7" name="PlaceHolder 11"/>
          <p:cNvSpPr>
            <a:spLocks noGrp="1"/>
          </p:cNvSpPr>
          <p:nvPr>
            <p:ph type="title"/>
          </p:nvPr>
        </p:nvSpPr>
        <p:spPr>
          <a:xfrm>
            <a:off x="6153600" y="4815840"/>
            <a:ext cx="3352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8" name="Google Shape;98;p13"/>
          <p:cNvPicPr/>
          <p:nvPr/>
        </p:nvPicPr>
        <p:blipFill>
          <a:blip r:embed="rId3"/>
          <a:stretch/>
        </p:blipFill>
        <p:spPr>
          <a:xfrm rot="396000" flipH="1">
            <a:off x="-210720" y="-946080"/>
            <a:ext cx="2095680" cy="5083680"/>
          </a:xfrm>
          <a:prstGeom prst="rect">
            <a:avLst/>
          </a:prstGeom>
          <a:ln w="0">
            <a:noFill/>
          </a:ln>
        </p:spPr>
      </p:pic>
      <p:pic>
        <p:nvPicPr>
          <p:cNvPr id="29" name="Google Shape;99;p13"/>
          <p:cNvPicPr/>
          <p:nvPr/>
        </p:nvPicPr>
        <p:blipFill>
          <a:blip r:embed="rId4"/>
          <a:stretch/>
        </p:blipFill>
        <p:spPr>
          <a:xfrm flipH="1">
            <a:off x="-142080" y="4742400"/>
            <a:ext cx="1582560" cy="2050080"/>
          </a:xfrm>
          <a:prstGeom prst="rect">
            <a:avLst/>
          </a:prstGeom>
          <a:ln w="0">
            <a:noFill/>
          </a:ln>
        </p:spPr>
      </p:pic>
      <p:pic>
        <p:nvPicPr>
          <p:cNvPr id="30" name="Google Shape;100;p13"/>
          <p:cNvPicPr/>
          <p:nvPr/>
        </p:nvPicPr>
        <p:blipFill>
          <a:blip r:embed="rId5"/>
          <a:stretch/>
        </p:blipFill>
        <p:spPr>
          <a:xfrm rot="399000">
            <a:off x="10966080" y="1068000"/>
            <a:ext cx="2519520" cy="57369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4571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102;p14"/>
          <p:cNvPicPr/>
          <p:nvPr/>
        </p:nvPicPr>
        <p:blipFill>
          <a:blip r:embed="rId3"/>
          <a:stretch/>
        </p:blipFill>
        <p:spPr>
          <a:xfrm rot="16200000">
            <a:off x="-730560" y="489792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2" name="Google Shape;103;p14"/>
          <p:cNvPicPr/>
          <p:nvPr/>
        </p:nvPicPr>
        <p:blipFill>
          <a:blip r:embed="rId4"/>
          <a:stretch/>
        </p:blipFill>
        <p:spPr>
          <a:xfrm rot="531000">
            <a:off x="9883680" y="1520640"/>
            <a:ext cx="2095680" cy="5084160"/>
          </a:xfrm>
          <a:prstGeom prst="rect">
            <a:avLst/>
          </a:prstGeom>
          <a:ln w="0">
            <a:noFill/>
          </a:ln>
        </p:spPr>
      </p:pic>
      <p:pic>
        <p:nvPicPr>
          <p:cNvPr id="33" name="Google Shape;104;p14"/>
          <p:cNvPicPr/>
          <p:nvPr/>
        </p:nvPicPr>
        <p:blipFill>
          <a:blip r:embed="rId5"/>
          <a:stretch/>
        </p:blipFill>
        <p:spPr>
          <a:xfrm flipH="1">
            <a:off x="-636480" y="52608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34" name="Google Shape;105;p14"/>
          <p:cNvPicPr/>
          <p:nvPr/>
        </p:nvPicPr>
        <p:blipFill>
          <a:blip r:embed="rId6"/>
          <a:stretch/>
        </p:blipFill>
        <p:spPr>
          <a:xfrm rot="10800000">
            <a:off x="-907680" y="-1266240"/>
            <a:ext cx="3163200" cy="2454240"/>
          </a:xfrm>
          <a:prstGeom prst="rect">
            <a:avLst/>
          </a:prstGeom>
          <a:ln w="0">
            <a:noFill/>
          </a:ln>
        </p:spPr>
      </p:pic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6" name="PlaceHolder 2"/>
          <p:cNvSpPr>
            <a:spLocks noGrp="1"/>
          </p:cNvSpPr>
          <p:nvPr>
            <p:ph type="title"/>
          </p:nvPr>
        </p:nvSpPr>
        <p:spPr>
          <a:xfrm>
            <a:off x="2607840" y="1541760"/>
            <a:ext cx="326256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title"/>
          </p:nvPr>
        </p:nvSpPr>
        <p:spPr>
          <a:xfrm>
            <a:off x="2607840" y="2415360"/>
            <a:ext cx="326256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8" name="PlaceHolder 4"/>
          <p:cNvSpPr>
            <a:spLocks noGrp="1"/>
          </p:cNvSpPr>
          <p:nvPr>
            <p:ph type="title"/>
          </p:nvPr>
        </p:nvSpPr>
        <p:spPr>
          <a:xfrm>
            <a:off x="6321120" y="1541760"/>
            <a:ext cx="326256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title"/>
          </p:nvPr>
        </p:nvSpPr>
        <p:spPr>
          <a:xfrm>
            <a:off x="6321120" y="2415360"/>
            <a:ext cx="326256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0" name="PlaceHolder 6"/>
          <p:cNvSpPr>
            <a:spLocks noGrp="1"/>
          </p:cNvSpPr>
          <p:nvPr>
            <p:ph type="title"/>
          </p:nvPr>
        </p:nvSpPr>
        <p:spPr>
          <a:xfrm>
            <a:off x="2607840" y="3910560"/>
            <a:ext cx="326256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title"/>
          </p:nvPr>
        </p:nvSpPr>
        <p:spPr>
          <a:xfrm>
            <a:off x="2607840" y="4784160"/>
            <a:ext cx="326256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2" name="PlaceHolder 8"/>
          <p:cNvSpPr>
            <a:spLocks noGrp="1"/>
          </p:cNvSpPr>
          <p:nvPr>
            <p:ph type="title"/>
          </p:nvPr>
        </p:nvSpPr>
        <p:spPr>
          <a:xfrm>
            <a:off x="6321120" y="3910560"/>
            <a:ext cx="3262560" cy="101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4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6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3" name="PlaceHolder 9"/>
          <p:cNvSpPr>
            <a:spLocks noGrp="1"/>
          </p:cNvSpPr>
          <p:nvPr>
            <p:ph type="title"/>
          </p:nvPr>
        </p:nvSpPr>
        <p:spPr>
          <a:xfrm>
            <a:off x="6321120" y="4784160"/>
            <a:ext cx="3262560" cy="5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511062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120;p15"/>
          <p:cNvPicPr/>
          <p:nvPr/>
        </p:nvPicPr>
        <p:blipFill>
          <a:blip r:embed="rId3"/>
          <a:stretch/>
        </p:blipFill>
        <p:spPr>
          <a:xfrm rot="20934600">
            <a:off x="4800" y="-82896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45" name="Google Shape;121;p15"/>
          <p:cNvPicPr/>
          <p:nvPr/>
        </p:nvPicPr>
        <p:blipFill>
          <a:blip r:embed="rId4"/>
          <a:stretch/>
        </p:blipFill>
        <p:spPr>
          <a:xfrm rot="19960800">
            <a:off x="750240" y="169344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46" name="Google Shape;122;p15"/>
          <p:cNvPicPr/>
          <p:nvPr/>
        </p:nvPicPr>
        <p:blipFill>
          <a:blip r:embed="rId5"/>
          <a:stretch/>
        </p:blipFill>
        <p:spPr>
          <a:xfrm rot="16200000">
            <a:off x="2303520" y="-61392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47" name="Google Shape;123;p15"/>
          <p:cNvPicPr/>
          <p:nvPr/>
        </p:nvPicPr>
        <p:blipFill>
          <a:blip r:embed="rId6"/>
          <a:stretch/>
        </p:blipFill>
        <p:spPr>
          <a:xfrm flipH="1">
            <a:off x="2702880" y="-251040"/>
            <a:ext cx="2095680" cy="271488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205920" y="1923840"/>
            <a:ext cx="5035200" cy="864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5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49" name="Google Shape;126;p15"/>
          <p:cNvPicPr/>
          <p:nvPr/>
        </p:nvPicPr>
        <p:blipFill>
          <a:blip r:embed="rId7"/>
          <a:stretch/>
        </p:blipFill>
        <p:spPr>
          <a:xfrm rot="7512000">
            <a:off x="1656000" y="569568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50" name="Google Shape;127;p15"/>
          <p:cNvPicPr/>
          <p:nvPr/>
        </p:nvPicPr>
        <p:blipFill>
          <a:blip r:embed="rId8"/>
          <a:stretch/>
        </p:blipFill>
        <p:spPr>
          <a:xfrm rot="4512000">
            <a:off x="3361920" y="2742240"/>
            <a:ext cx="2262720" cy="2191200"/>
          </a:xfrm>
          <a:prstGeom prst="rect">
            <a:avLst/>
          </a:prstGeom>
          <a:ln w="0">
            <a:noFill/>
          </a:ln>
        </p:spPr>
      </p:pic>
      <p:pic>
        <p:nvPicPr>
          <p:cNvPr id="51" name="Google Shape;128;p15"/>
          <p:cNvPicPr/>
          <p:nvPr/>
        </p:nvPicPr>
        <p:blipFill>
          <a:blip r:embed="rId4"/>
          <a:stretch/>
        </p:blipFill>
        <p:spPr>
          <a:xfrm rot="19960800">
            <a:off x="2414880" y="-113952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52" name="Google Shape;129;p15"/>
          <p:cNvPicPr/>
          <p:nvPr/>
        </p:nvPicPr>
        <p:blipFill>
          <a:blip r:embed="rId6"/>
          <a:stretch/>
        </p:blipFill>
        <p:spPr>
          <a:xfrm flipH="1">
            <a:off x="-926400" y="4737120"/>
            <a:ext cx="2095680" cy="2714880"/>
          </a:xfrm>
          <a:prstGeom prst="rect">
            <a:avLst/>
          </a:prstGeom>
          <a:ln w="0">
            <a:noFill/>
          </a:ln>
        </p:spPr>
      </p:pic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96603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888640" y="2540160"/>
            <a:ext cx="6414240" cy="1121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5" name="PlaceHolder 2"/>
          <p:cNvSpPr>
            <a:spLocks noGrp="1"/>
          </p:cNvSpPr>
          <p:nvPr>
            <p:ph type="title"/>
          </p:nvPr>
        </p:nvSpPr>
        <p:spPr>
          <a:xfrm>
            <a:off x="950880" y="2158560"/>
            <a:ext cx="1903200" cy="1837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12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12800" b="0" strike="noStrike" spc="-1">
              <a:solidFill>
                <a:schemeClr val="dk1"/>
              </a:solidFill>
              <a:latin typeface="Arial"/>
            </a:endParaRPr>
          </a:p>
        </p:txBody>
      </p:sp>
      <p:pic>
        <p:nvPicPr>
          <p:cNvPr id="56" name="Google Shape;134;p16"/>
          <p:cNvPicPr/>
          <p:nvPr/>
        </p:nvPicPr>
        <p:blipFill>
          <a:blip r:embed="rId3"/>
          <a:stretch/>
        </p:blipFill>
        <p:spPr>
          <a:xfrm rot="3883200">
            <a:off x="8451840" y="437232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57" name="Google Shape;135;p16"/>
          <p:cNvPicPr/>
          <p:nvPr/>
        </p:nvPicPr>
        <p:blipFill>
          <a:blip r:embed="rId4"/>
          <a:stretch/>
        </p:blipFill>
        <p:spPr>
          <a:xfrm>
            <a:off x="10861920" y="154896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58" name="Google Shape;136;p16"/>
          <p:cNvPicPr/>
          <p:nvPr/>
        </p:nvPicPr>
        <p:blipFill>
          <a:blip r:embed="rId5"/>
          <a:stretch/>
        </p:blipFill>
        <p:spPr>
          <a:xfrm rot="19960800">
            <a:off x="10551840" y="408096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59" name="Google Shape;137;p16"/>
          <p:cNvPicPr/>
          <p:nvPr/>
        </p:nvPicPr>
        <p:blipFill>
          <a:blip r:embed="rId4"/>
          <a:stretch/>
        </p:blipFill>
        <p:spPr>
          <a:xfrm rot="5400000">
            <a:off x="8369760" y="85056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60" name="Google Shape;138;p16"/>
          <p:cNvPicPr/>
          <p:nvPr/>
        </p:nvPicPr>
        <p:blipFill>
          <a:blip r:embed="rId6"/>
          <a:stretch/>
        </p:blipFill>
        <p:spPr>
          <a:xfrm rot="7597200">
            <a:off x="6168000" y="-338832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61" name="Google Shape;139;p16"/>
          <p:cNvPicPr/>
          <p:nvPr/>
        </p:nvPicPr>
        <p:blipFill>
          <a:blip r:embed="rId4"/>
          <a:stretch/>
        </p:blipFill>
        <p:spPr>
          <a:xfrm>
            <a:off x="-367680" y="1304160"/>
            <a:ext cx="3221760" cy="3120000"/>
          </a:xfrm>
          <a:prstGeom prst="rect">
            <a:avLst/>
          </a:prstGeom>
          <a:ln w="0">
            <a:noFill/>
          </a:ln>
        </p:spPr>
      </p:pic>
      <p:pic>
        <p:nvPicPr>
          <p:cNvPr id="62" name="Google Shape;140;p16"/>
          <p:cNvPicPr/>
          <p:nvPr/>
        </p:nvPicPr>
        <p:blipFill>
          <a:blip r:embed="rId7"/>
          <a:stretch/>
        </p:blipFill>
        <p:spPr>
          <a:xfrm rot="17931000">
            <a:off x="1240320" y="-2524800"/>
            <a:ext cx="2847840" cy="6909120"/>
          </a:xfrm>
          <a:prstGeom prst="rect">
            <a:avLst/>
          </a:prstGeom>
          <a:ln w="0">
            <a:noFill/>
          </a:ln>
        </p:spPr>
      </p:pic>
      <p:pic>
        <p:nvPicPr>
          <p:cNvPr id="63" name="Google Shape;141;p16"/>
          <p:cNvPicPr/>
          <p:nvPr/>
        </p:nvPicPr>
        <p:blipFill>
          <a:blip r:embed="rId5"/>
          <a:stretch/>
        </p:blipFill>
        <p:spPr>
          <a:xfrm rot="16443600">
            <a:off x="3879840" y="-210912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64" name="Google Shape;142;p16"/>
          <p:cNvPicPr/>
          <p:nvPr/>
        </p:nvPicPr>
        <p:blipFill>
          <a:blip r:embed="rId5"/>
          <a:stretch/>
        </p:blipFill>
        <p:spPr>
          <a:xfrm rot="15956400" flipH="1">
            <a:off x="3936960" y="3437280"/>
            <a:ext cx="2669280" cy="6078720"/>
          </a:xfrm>
          <a:prstGeom prst="rect">
            <a:avLst/>
          </a:prstGeom>
          <a:ln w="0">
            <a:noFill/>
          </a:ln>
        </p:spPr>
      </p:pic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82960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636160" y="3335040"/>
            <a:ext cx="5604480" cy="1121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7" name="PlaceHolder 2"/>
          <p:cNvSpPr>
            <a:spLocks noGrp="1"/>
          </p:cNvSpPr>
          <p:nvPr>
            <p:ph type="title"/>
          </p:nvPr>
        </p:nvSpPr>
        <p:spPr>
          <a:xfrm>
            <a:off x="6879840" y="1518240"/>
            <a:ext cx="3117120" cy="1837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2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12800" b="0" strike="noStrike" spc="-1">
              <a:solidFill>
                <a:schemeClr val="dk1"/>
              </a:solidFill>
              <a:latin typeface="Arial"/>
            </a:endParaRPr>
          </a:p>
        </p:txBody>
      </p:sp>
      <p:pic>
        <p:nvPicPr>
          <p:cNvPr id="68" name="Google Shape;147;p17"/>
          <p:cNvPicPr/>
          <p:nvPr/>
        </p:nvPicPr>
        <p:blipFill>
          <a:blip r:embed="rId3"/>
          <a:stretch/>
        </p:blipFill>
        <p:spPr>
          <a:xfrm rot="11465400" flipH="1">
            <a:off x="4800" y="176256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69" name="Google Shape;148;p17"/>
          <p:cNvPicPr/>
          <p:nvPr/>
        </p:nvPicPr>
        <p:blipFill>
          <a:blip r:embed="rId4"/>
          <a:stretch/>
        </p:blipFill>
        <p:spPr>
          <a:xfrm rot="12439200" flipH="1">
            <a:off x="750720" y="-61536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70" name="Google Shape;149;p17"/>
          <p:cNvPicPr/>
          <p:nvPr/>
        </p:nvPicPr>
        <p:blipFill>
          <a:blip r:embed="rId5"/>
          <a:stretch/>
        </p:blipFill>
        <p:spPr>
          <a:xfrm rot="16200000" flipH="1">
            <a:off x="2303520" y="550416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71" name="Google Shape;150;p17"/>
          <p:cNvPicPr/>
          <p:nvPr/>
        </p:nvPicPr>
        <p:blipFill>
          <a:blip r:embed="rId6"/>
          <a:stretch/>
        </p:blipFill>
        <p:spPr>
          <a:xfrm rot="10800000">
            <a:off x="2702880" y="469248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72" name="Google Shape;151;p17"/>
          <p:cNvPicPr/>
          <p:nvPr/>
        </p:nvPicPr>
        <p:blipFill>
          <a:blip r:embed="rId7"/>
          <a:stretch/>
        </p:blipFill>
        <p:spPr>
          <a:xfrm rot="3288000" flipH="1">
            <a:off x="1656000" y="-45456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73" name="Google Shape;152;p17"/>
          <p:cNvPicPr/>
          <p:nvPr/>
        </p:nvPicPr>
        <p:blipFill>
          <a:blip r:embed="rId8"/>
          <a:stretch/>
        </p:blipFill>
        <p:spPr>
          <a:xfrm rot="6288000" flipH="1">
            <a:off x="3361920" y="2222400"/>
            <a:ext cx="2262720" cy="2191200"/>
          </a:xfrm>
          <a:prstGeom prst="rect">
            <a:avLst/>
          </a:prstGeom>
          <a:ln w="0">
            <a:noFill/>
          </a:ln>
        </p:spPr>
      </p:pic>
      <p:pic>
        <p:nvPicPr>
          <p:cNvPr id="74" name="Google Shape;153;p17"/>
          <p:cNvPicPr/>
          <p:nvPr/>
        </p:nvPicPr>
        <p:blipFill>
          <a:blip r:embed="rId4"/>
          <a:stretch/>
        </p:blipFill>
        <p:spPr>
          <a:xfrm rot="12439200" flipH="1">
            <a:off x="2415360" y="221760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75" name="Google Shape;154;p17"/>
          <p:cNvPicPr/>
          <p:nvPr/>
        </p:nvPicPr>
        <p:blipFill>
          <a:blip r:embed="rId6"/>
          <a:stretch/>
        </p:blipFill>
        <p:spPr>
          <a:xfrm rot="10800000">
            <a:off x="-926400" y="-295680"/>
            <a:ext cx="2095680" cy="2714880"/>
          </a:xfrm>
          <a:prstGeom prst="rect">
            <a:avLst/>
          </a:prstGeom>
          <a:ln w="0">
            <a:noFill/>
          </a:ln>
        </p:spPr>
      </p:pic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99343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950880" y="2600160"/>
            <a:ext cx="3383040" cy="617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8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9" name="PlaceHolder 3"/>
          <p:cNvSpPr>
            <a:spLocks noGrp="1"/>
          </p:cNvSpPr>
          <p:nvPr>
            <p:ph type="title"/>
          </p:nvPr>
        </p:nvSpPr>
        <p:spPr>
          <a:xfrm>
            <a:off x="7857600" y="3851520"/>
            <a:ext cx="338304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80" name="Google Shape;161;p18"/>
          <p:cNvPicPr/>
          <p:nvPr/>
        </p:nvPicPr>
        <p:blipFill>
          <a:blip r:embed="rId3"/>
          <a:stretch/>
        </p:blipFill>
        <p:spPr>
          <a:xfrm rot="5400000">
            <a:off x="10312800" y="130752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81" name="Google Shape;162;p18"/>
          <p:cNvPicPr/>
          <p:nvPr/>
        </p:nvPicPr>
        <p:blipFill>
          <a:blip r:embed="rId4"/>
          <a:stretch/>
        </p:blipFill>
        <p:spPr>
          <a:xfrm rot="16200000">
            <a:off x="-2400" y="500592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82" name="Google Shape;163;p18"/>
          <p:cNvPicPr/>
          <p:nvPr/>
        </p:nvPicPr>
        <p:blipFill>
          <a:blip r:embed="rId5"/>
          <a:stretch/>
        </p:blipFill>
        <p:spPr>
          <a:xfrm rot="10800000">
            <a:off x="10078080" y="-630240"/>
            <a:ext cx="3163200" cy="2454240"/>
          </a:xfrm>
          <a:prstGeom prst="rect">
            <a:avLst/>
          </a:prstGeom>
          <a:ln w="0">
            <a:noFill/>
          </a:ln>
        </p:spPr>
      </p:pic>
      <p:pic>
        <p:nvPicPr>
          <p:cNvPr id="83" name="Google Shape;164;p18"/>
          <p:cNvPicPr/>
          <p:nvPr/>
        </p:nvPicPr>
        <p:blipFill>
          <a:blip r:embed="rId6"/>
          <a:stretch/>
        </p:blipFill>
        <p:spPr>
          <a:xfrm rot="7597200">
            <a:off x="8111040" y="-293136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165;p18"/>
          <p:cNvPicPr/>
          <p:nvPr/>
        </p:nvPicPr>
        <p:blipFill>
          <a:blip r:embed="rId7"/>
          <a:stretch/>
        </p:blipFill>
        <p:spPr>
          <a:xfrm rot="10800000">
            <a:off x="-1311840" y="939840"/>
            <a:ext cx="2364960" cy="5385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48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1318080" y="166224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7" name="PlaceHolder 3"/>
          <p:cNvSpPr>
            <a:spLocks noGrp="1"/>
          </p:cNvSpPr>
          <p:nvPr>
            <p:ph type="title"/>
          </p:nvPr>
        </p:nvSpPr>
        <p:spPr>
          <a:xfrm>
            <a:off x="1318080" y="416448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8" name="PlaceHolder 4"/>
          <p:cNvSpPr>
            <a:spLocks noGrp="1"/>
          </p:cNvSpPr>
          <p:nvPr>
            <p:ph type="title"/>
          </p:nvPr>
        </p:nvSpPr>
        <p:spPr>
          <a:xfrm>
            <a:off x="4496640" y="166224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89" name="Google Shape;174;p19"/>
          <p:cNvPicPr/>
          <p:nvPr/>
        </p:nvPicPr>
        <p:blipFill>
          <a:blip r:embed="rId3"/>
          <a:stretch/>
        </p:blipFill>
        <p:spPr>
          <a:xfrm rot="3547200">
            <a:off x="-647040" y="-159840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90" name="Google Shape;175;p19"/>
          <p:cNvPicPr/>
          <p:nvPr/>
        </p:nvPicPr>
        <p:blipFill>
          <a:blip r:embed="rId4"/>
          <a:stretch/>
        </p:blipFill>
        <p:spPr>
          <a:xfrm rot="10800000" flipH="1">
            <a:off x="10386240" y="-412800"/>
            <a:ext cx="2095680" cy="2714880"/>
          </a:xfrm>
          <a:prstGeom prst="rect">
            <a:avLst/>
          </a:prstGeom>
          <a:ln w="0">
            <a:noFill/>
          </a:ln>
        </p:spPr>
      </p:pic>
      <p:sp>
        <p:nvSpPr>
          <p:cNvPr id="91" name="PlaceHolder 5"/>
          <p:cNvSpPr>
            <a:spLocks noGrp="1"/>
          </p:cNvSpPr>
          <p:nvPr>
            <p:ph type="title"/>
          </p:nvPr>
        </p:nvSpPr>
        <p:spPr>
          <a:xfrm>
            <a:off x="4498080" y="418608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92" name="Google Shape;178;p19"/>
          <p:cNvPicPr/>
          <p:nvPr/>
        </p:nvPicPr>
        <p:blipFill>
          <a:blip r:embed="rId5"/>
          <a:stretch/>
        </p:blipFill>
        <p:spPr>
          <a:xfrm rot="15419400">
            <a:off x="7180800" y="2807520"/>
            <a:ext cx="2745600" cy="66604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85990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94" name="Google Shape;183;p20"/>
          <p:cNvPicPr/>
          <p:nvPr/>
        </p:nvPicPr>
        <p:blipFill>
          <a:blip r:embed="rId3"/>
          <a:stretch/>
        </p:blipFill>
        <p:spPr>
          <a:xfrm rot="10800000">
            <a:off x="-931200" y="501600"/>
            <a:ext cx="2416800" cy="1874880"/>
          </a:xfrm>
          <a:prstGeom prst="rect">
            <a:avLst/>
          </a:prstGeom>
          <a:ln w="0">
            <a:noFill/>
          </a:ln>
        </p:spPr>
      </p:pic>
      <p:pic>
        <p:nvPicPr>
          <p:cNvPr id="95" name="Google Shape;184;p20"/>
          <p:cNvPicPr/>
          <p:nvPr/>
        </p:nvPicPr>
        <p:blipFill>
          <a:blip r:embed="rId4"/>
          <a:stretch/>
        </p:blipFill>
        <p:spPr>
          <a:xfrm rot="10800000" flipH="1">
            <a:off x="10791360" y="94080"/>
            <a:ext cx="1612320" cy="2088960"/>
          </a:xfrm>
          <a:prstGeom prst="rect">
            <a:avLst/>
          </a:prstGeom>
          <a:ln w="0">
            <a:noFill/>
          </a:ln>
        </p:spPr>
      </p:pic>
      <p:pic>
        <p:nvPicPr>
          <p:cNvPr id="96" name="Google Shape;185;p20"/>
          <p:cNvPicPr/>
          <p:nvPr/>
        </p:nvPicPr>
        <p:blipFill>
          <a:blip r:embed="rId5"/>
          <a:stretch/>
        </p:blipFill>
        <p:spPr>
          <a:xfrm rot="5400000">
            <a:off x="3853440" y="4368960"/>
            <a:ext cx="1695360" cy="4112640"/>
          </a:xfrm>
          <a:prstGeom prst="rect">
            <a:avLst/>
          </a:prstGeom>
          <a:ln w="0">
            <a:noFill/>
          </a:ln>
        </p:spPr>
      </p:pic>
      <p:pic>
        <p:nvPicPr>
          <p:cNvPr id="97" name="Google Shape;186;p20"/>
          <p:cNvPicPr/>
          <p:nvPr/>
        </p:nvPicPr>
        <p:blipFill>
          <a:blip r:embed="rId6"/>
          <a:stretch/>
        </p:blipFill>
        <p:spPr>
          <a:xfrm rot="16200000">
            <a:off x="5956320" y="405936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37171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8" name="Google Shape;349;p22"/>
          <p:cNvSpPr/>
          <p:nvPr/>
        </p:nvSpPr>
        <p:spPr>
          <a:xfrm>
            <a:off x="80160" y="0"/>
            <a:ext cx="4264800" cy="1308480"/>
          </a:xfrm>
          <a:custGeom>
            <a:avLst/>
            <a:gdLst>
              <a:gd name="textAreaLeft" fmla="*/ 0 w 3198600"/>
              <a:gd name="textAreaRight" fmla="*/ 3198960 w 3198600"/>
              <a:gd name="textAreaTop" fmla="*/ 0 h 981360"/>
              <a:gd name="textAreaBottom" fmla="*/ 981720 h 98136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9" name="Google Shape;350;p22"/>
          <p:cNvSpPr/>
          <p:nvPr/>
        </p:nvSpPr>
        <p:spPr>
          <a:xfrm rot="10800000">
            <a:off x="15840" y="0"/>
            <a:ext cx="3436320" cy="1487520"/>
          </a:xfrm>
          <a:custGeom>
            <a:avLst/>
            <a:gdLst>
              <a:gd name="textAreaLeft" fmla="*/ 0 w 2577240"/>
              <a:gd name="textAreaRight" fmla="*/ 2577600 w 2577240"/>
              <a:gd name="textAreaTop" fmla="*/ 0 h 1115640"/>
              <a:gd name="textAreaBottom" fmla="*/ 1116000 h 111564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0" name="Google Shape;351;p22"/>
          <p:cNvSpPr/>
          <p:nvPr/>
        </p:nvSpPr>
        <p:spPr>
          <a:xfrm rot="10800000" flipH="1">
            <a:off x="14880" y="960"/>
            <a:ext cx="2924640" cy="1487040"/>
          </a:xfrm>
          <a:custGeom>
            <a:avLst/>
            <a:gdLst>
              <a:gd name="textAreaLeft" fmla="*/ -360 w 2193480"/>
              <a:gd name="textAreaRight" fmla="*/ 2193480 w 2193480"/>
              <a:gd name="textAreaTop" fmla="*/ 0 h 1115280"/>
              <a:gd name="textAreaBottom" fmla="*/ 1115640 h 111528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1" name="Google Shape;352;p22"/>
          <p:cNvSpPr/>
          <p:nvPr/>
        </p:nvSpPr>
        <p:spPr>
          <a:xfrm rot="5400000" flipH="1">
            <a:off x="4344480" y="2668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2" name="Google Shape;353;p22"/>
          <p:cNvSpPr/>
          <p:nvPr/>
        </p:nvSpPr>
        <p:spPr>
          <a:xfrm rot="5400000" flipH="1">
            <a:off x="1695840" y="593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3" name="Google Shape;354;p22"/>
          <p:cNvSpPr/>
          <p:nvPr/>
        </p:nvSpPr>
        <p:spPr>
          <a:xfrm rot="5400000" flipH="1">
            <a:off x="501120" y="18120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00385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2888640" y="3213120"/>
            <a:ext cx="6414240" cy="1121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99" name="PlaceHolder 2"/>
          <p:cNvSpPr>
            <a:spLocks noGrp="1"/>
          </p:cNvSpPr>
          <p:nvPr>
            <p:ph type="title"/>
          </p:nvPr>
        </p:nvSpPr>
        <p:spPr>
          <a:xfrm>
            <a:off x="4446240" y="1396320"/>
            <a:ext cx="3298560" cy="1837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2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12800" b="0" strike="noStrike" spc="-1">
              <a:solidFill>
                <a:schemeClr val="dk1"/>
              </a:solidFill>
              <a:latin typeface="Arial"/>
            </a:endParaRPr>
          </a:p>
        </p:txBody>
      </p:sp>
      <p:pic>
        <p:nvPicPr>
          <p:cNvPr id="100" name="Google Shape;20;p3"/>
          <p:cNvPicPr/>
          <p:nvPr/>
        </p:nvPicPr>
        <p:blipFill>
          <a:blip r:embed="rId3"/>
          <a:stretch/>
        </p:blipFill>
        <p:spPr>
          <a:xfrm rot="3883200">
            <a:off x="-530400" y="221520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101" name="Google Shape;21;p3"/>
          <p:cNvPicPr/>
          <p:nvPr/>
        </p:nvPicPr>
        <p:blipFill>
          <a:blip r:embed="rId4"/>
          <a:stretch/>
        </p:blipFill>
        <p:spPr>
          <a:xfrm>
            <a:off x="587040" y="21840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102" name="Google Shape;22;p3"/>
          <p:cNvPicPr/>
          <p:nvPr/>
        </p:nvPicPr>
        <p:blipFill>
          <a:blip r:embed="rId5"/>
          <a:stretch/>
        </p:blipFill>
        <p:spPr>
          <a:xfrm rot="19960800">
            <a:off x="1255200" y="366192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103" name="Google Shape;23;p3"/>
          <p:cNvPicPr/>
          <p:nvPr/>
        </p:nvPicPr>
        <p:blipFill>
          <a:blip r:embed="rId6"/>
          <a:stretch/>
        </p:blipFill>
        <p:spPr>
          <a:xfrm>
            <a:off x="9442080" y="429264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104" name="Google Shape;24;p3"/>
          <p:cNvPicPr/>
          <p:nvPr/>
        </p:nvPicPr>
        <p:blipFill>
          <a:blip r:embed="rId7"/>
          <a:stretch/>
        </p:blipFill>
        <p:spPr>
          <a:xfrm>
            <a:off x="9738720" y="81312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105" name="Google Shape;25;p3"/>
          <p:cNvPicPr/>
          <p:nvPr/>
        </p:nvPicPr>
        <p:blipFill>
          <a:blip r:embed="rId5"/>
          <a:stretch/>
        </p:blipFill>
        <p:spPr>
          <a:xfrm rot="19960800">
            <a:off x="8506080" y="-2467680"/>
            <a:ext cx="2311200" cy="5262720"/>
          </a:xfrm>
          <a:prstGeom prst="rect">
            <a:avLst/>
          </a:prstGeom>
          <a:ln w="0">
            <a:noFill/>
          </a:ln>
        </p:spPr>
      </p:pic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05278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08" name="Google Shape;190;p21"/>
          <p:cNvPicPr/>
          <p:nvPr/>
        </p:nvPicPr>
        <p:blipFill>
          <a:blip r:embed="rId3"/>
          <a:stretch/>
        </p:blipFill>
        <p:spPr>
          <a:xfrm rot="3547200">
            <a:off x="-647040" y="-119184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09" name="Google Shape;191;p21"/>
          <p:cNvPicPr/>
          <p:nvPr/>
        </p:nvPicPr>
        <p:blipFill>
          <a:blip r:embed="rId4"/>
          <a:stretch/>
        </p:blipFill>
        <p:spPr>
          <a:xfrm rot="10800000" flipH="1">
            <a:off x="10386240" y="-4128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10" name="Google Shape;192;p21"/>
          <p:cNvPicPr/>
          <p:nvPr/>
        </p:nvPicPr>
        <p:blipFill>
          <a:blip r:embed="rId5"/>
          <a:stretch/>
        </p:blipFill>
        <p:spPr>
          <a:xfrm rot="16200000">
            <a:off x="2708160" y="4127520"/>
            <a:ext cx="2298720" cy="5576640"/>
          </a:xfrm>
          <a:prstGeom prst="rect">
            <a:avLst/>
          </a:prstGeom>
          <a:ln w="0">
            <a:noFill/>
          </a:ln>
        </p:spPr>
      </p:pic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70934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13" name="Google Shape;196;p22"/>
          <p:cNvPicPr/>
          <p:nvPr/>
        </p:nvPicPr>
        <p:blipFill>
          <a:blip r:embed="rId3"/>
          <a:stretch/>
        </p:blipFill>
        <p:spPr>
          <a:xfrm rot="18052800" flipH="1">
            <a:off x="10463040" y="-119136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14" name="Google Shape;197;p22"/>
          <p:cNvPicPr/>
          <p:nvPr/>
        </p:nvPicPr>
        <p:blipFill>
          <a:blip r:embed="rId4"/>
          <a:stretch/>
        </p:blipFill>
        <p:spPr>
          <a:xfrm rot="10800000">
            <a:off x="-270720" y="-4128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15" name="Google Shape;198;p22"/>
          <p:cNvPicPr/>
          <p:nvPr/>
        </p:nvPicPr>
        <p:blipFill>
          <a:blip r:embed="rId5"/>
          <a:stretch/>
        </p:blipFill>
        <p:spPr>
          <a:xfrm rot="16200000">
            <a:off x="7533120" y="4046400"/>
            <a:ext cx="2298720" cy="5576640"/>
          </a:xfrm>
          <a:prstGeom prst="rect">
            <a:avLst/>
          </a:prstGeom>
          <a:ln w="0">
            <a:noFill/>
          </a:ln>
        </p:spPr>
      </p:pic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1953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1212480" y="315120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8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9" name="PlaceHolder 3"/>
          <p:cNvSpPr>
            <a:spLocks noGrp="1"/>
          </p:cNvSpPr>
          <p:nvPr>
            <p:ph type="title"/>
          </p:nvPr>
        </p:nvSpPr>
        <p:spPr>
          <a:xfrm>
            <a:off x="4649280" y="315120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0" name="PlaceHolder 4"/>
          <p:cNvSpPr>
            <a:spLocks noGrp="1"/>
          </p:cNvSpPr>
          <p:nvPr>
            <p:ph type="title"/>
          </p:nvPr>
        </p:nvSpPr>
        <p:spPr>
          <a:xfrm>
            <a:off x="8086560" y="315120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21" name="Google Shape;207;p23"/>
          <p:cNvPicPr/>
          <p:nvPr/>
        </p:nvPicPr>
        <p:blipFill>
          <a:blip r:embed="rId3"/>
          <a:stretch/>
        </p:blipFill>
        <p:spPr>
          <a:xfrm rot="3547200">
            <a:off x="-647040" y="-119184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22" name="Google Shape;208;p23"/>
          <p:cNvPicPr/>
          <p:nvPr/>
        </p:nvPicPr>
        <p:blipFill>
          <a:blip r:embed="rId4"/>
          <a:stretch/>
        </p:blipFill>
        <p:spPr>
          <a:xfrm rot="10800000" flipH="1">
            <a:off x="10386240" y="-4128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23" name="Google Shape;209;p23"/>
          <p:cNvPicPr/>
          <p:nvPr/>
        </p:nvPicPr>
        <p:blipFill>
          <a:blip r:embed="rId5"/>
          <a:stretch/>
        </p:blipFill>
        <p:spPr>
          <a:xfrm rot="16200000">
            <a:off x="2708160" y="4127520"/>
            <a:ext cx="2298720" cy="55766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89727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2931360" y="297840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5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6" name="PlaceHolder 3"/>
          <p:cNvSpPr>
            <a:spLocks noGrp="1"/>
          </p:cNvSpPr>
          <p:nvPr>
            <p:ph type="title"/>
          </p:nvPr>
        </p:nvSpPr>
        <p:spPr>
          <a:xfrm>
            <a:off x="6368160" y="297840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27" name="Google Shape;216;p24"/>
          <p:cNvPicPr/>
          <p:nvPr/>
        </p:nvPicPr>
        <p:blipFill>
          <a:blip r:embed="rId3"/>
          <a:stretch/>
        </p:blipFill>
        <p:spPr>
          <a:xfrm rot="3547200">
            <a:off x="-647040" y="-119184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28" name="Google Shape;217;p24"/>
          <p:cNvPicPr/>
          <p:nvPr/>
        </p:nvPicPr>
        <p:blipFill>
          <a:blip r:embed="rId4"/>
          <a:stretch/>
        </p:blipFill>
        <p:spPr>
          <a:xfrm rot="5400000">
            <a:off x="4488000" y="599280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129" name="Google Shape;218;p24"/>
          <p:cNvPicPr/>
          <p:nvPr/>
        </p:nvPicPr>
        <p:blipFill>
          <a:blip r:embed="rId5"/>
          <a:stretch/>
        </p:blipFill>
        <p:spPr>
          <a:xfrm rot="16200000">
            <a:off x="10323840" y="4179360"/>
            <a:ext cx="2211360" cy="2042400"/>
          </a:xfrm>
          <a:prstGeom prst="rect">
            <a:avLst/>
          </a:prstGeom>
          <a:ln w="0">
            <a:noFill/>
          </a:ln>
        </p:spPr>
      </p:pic>
      <p:pic>
        <p:nvPicPr>
          <p:cNvPr id="130" name="Google Shape;219;p24"/>
          <p:cNvPicPr/>
          <p:nvPr/>
        </p:nvPicPr>
        <p:blipFill>
          <a:blip r:embed="rId6"/>
          <a:stretch/>
        </p:blipFill>
        <p:spPr>
          <a:xfrm rot="12988800">
            <a:off x="3526080" y="5989440"/>
            <a:ext cx="3779520" cy="2710080"/>
          </a:xfrm>
          <a:prstGeom prst="rect">
            <a:avLst/>
          </a:prstGeom>
          <a:ln w="0">
            <a:noFill/>
          </a:ln>
        </p:spPr>
      </p:pic>
      <p:pic>
        <p:nvPicPr>
          <p:cNvPr id="131" name="Google Shape;220;p24"/>
          <p:cNvPicPr/>
          <p:nvPr/>
        </p:nvPicPr>
        <p:blipFill>
          <a:blip r:embed="rId3"/>
          <a:stretch/>
        </p:blipFill>
        <p:spPr>
          <a:xfrm rot="16200000">
            <a:off x="10094880" y="-231936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132" name="Google Shape;221;p24"/>
          <p:cNvPicPr/>
          <p:nvPr/>
        </p:nvPicPr>
        <p:blipFill>
          <a:blip r:embed="rId5"/>
          <a:stretch/>
        </p:blipFill>
        <p:spPr>
          <a:xfrm rot="5400000" flipH="1">
            <a:off x="-412800" y="4179360"/>
            <a:ext cx="2211360" cy="20424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42378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2931360" y="355776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4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5" name="PlaceHolder 3"/>
          <p:cNvSpPr>
            <a:spLocks noGrp="1"/>
          </p:cNvSpPr>
          <p:nvPr>
            <p:ph type="title"/>
          </p:nvPr>
        </p:nvSpPr>
        <p:spPr>
          <a:xfrm>
            <a:off x="6368160" y="355776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36" name="Google Shape;228;p25"/>
          <p:cNvPicPr/>
          <p:nvPr/>
        </p:nvPicPr>
        <p:blipFill>
          <a:blip r:embed="rId3"/>
          <a:stretch/>
        </p:blipFill>
        <p:spPr>
          <a:xfrm rot="3547200">
            <a:off x="-647040" y="-119184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37" name="Google Shape;229;p25"/>
          <p:cNvPicPr/>
          <p:nvPr/>
        </p:nvPicPr>
        <p:blipFill>
          <a:blip r:embed="rId4"/>
          <a:stretch/>
        </p:blipFill>
        <p:spPr>
          <a:xfrm rot="5400000">
            <a:off x="4488000" y="599280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138" name="Google Shape;230;p25"/>
          <p:cNvPicPr/>
          <p:nvPr/>
        </p:nvPicPr>
        <p:blipFill>
          <a:blip r:embed="rId5"/>
          <a:stretch/>
        </p:blipFill>
        <p:spPr>
          <a:xfrm rot="16200000">
            <a:off x="10957920" y="4437120"/>
            <a:ext cx="2211360" cy="2042400"/>
          </a:xfrm>
          <a:prstGeom prst="rect">
            <a:avLst/>
          </a:prstGeom>
          <a:ln w="0">
            <a:noFill/>
          </a:ln>
        </p:spPr>
      </p:pic>
      <p:pic>
        <p:nvPicPr>
          <p:cNvPr id="139" name="Google Shape;231;p25"/>
          <p:cNvPicPr/>
          <p:nvPr/>
        </p:nvPicPr>
        <p:blipFill>
          <a:blip r:embed="rId6"/>
          <a:stretch/>
        </p:blipFill>
        <p:spPr>
          <a:xfrm rot="12988800">
            <a:off x="3526080" y="5989440"/>
            <a:ext cx="3779520" cy="2710080"/>
          </a:xfrm>
          <a:prstGeom prst="rect">
            <a:avLst/>
          </a:prstGeom>
          <a:ln w="0">
            <a:noFill/>
          </a:ln>
        </p:spPr>
      </p:pic>
      <p:pic>
        <p:nvPicPr>
          <p:cNvPr id="140" name="Google Shape;232;p25"/>
          <p:cNvPicPr/>
          <p:nvPr/>
        </p:nvPicPr>
        <p:blipFill>
          <a:blip r:embed="rId3"/>
          <a:stretch/>
        </p:blipFill>
        <p:spPr>
          <a:xfrm rot="16200000">
            <a:off x="10094880" y="-231936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5385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234;p26"/>
          <p:cNvPicPr/>
          <p:nvPr/>
        </p:nvPicPr>
        <p:blipFill>
          <a:blip r:embed="rId3"/>
          <a:stretch/>
        </p:blipFill>
        <p:spPr>
          <a:xfrm rot="10800000">
            <a:off x="-931200" y="501600"/>
            <a:ext cx="2416800" cy="1874880"/>
          </a:xfrm>
          <a:prstGeom prst="rect">
            <a:avLst/>
          </a:prstGeom>
          <a:ln w="0">
            <a:noFill/>
          </a:ln>
        </p:spPr>
      </p:pic>
      <p:pic>
        <p:nvPicPr>
          <p:cNvPr id="142" name="Google Shape;235;p26"/>
          <p:cNvPicPr/>
          <p:nvPr/>
        </p:nvPicPr>
        <p:blipFill>
          <a:blip r:embed="rId4"/>
          <a:stretch/>
        </p:blipFill>
        <p:spPr>
          <a:xfrm rot="10800000" flipH="1">
            <a:off x="10791360" y="94080"/>
            <a:ext cx="1612320" cy="2088960"/>
          </a:xfrm>
          <a:prstGeom prst="rect">
            <a:avLst/>
          </a:prstGeom>
          <a:ln w="0">
            <a:noFill/>
          </a:ln>
        </p:spPr>
      </p:pic>
      <p:pic>
        <p:nvPicPr>
          <p:cNvPr id="143" name="Google Shape;236;p26"/>
          <p:cNvPicPr/>
          <p:nvPr/>
        </p:nvPicPr>
        <p:blipFill>
          <a:blip r:embed="rId5"/>
          <a:stretch/>
        </p:blipFill>
        <p:spPr>
          <a:xfrm rot="6202800">
            <a:off x="5191680" y="4502400"/>
            <a:ext cx="1695360" cy="4112640"/>
          </a:xfrm>
          <a:prstGeom prst="rect">
            <a:avLst/>
          </a:prstGeom>
          <a:ln w="0">
            <a:noFill/>
          </a:ln>
        </p:spPr>
      </p:pic>
      <p:pic>
        <p:nvPicPr>
          <p:cNvPr id="144" name="Google Shape;237;p26"/>
          <p:cNvPicPr/>
          <p:nvPr/>
        </p:nvPicPr>
        <p:blipFill>
          <a:blip r:embed="rId6"/>
          <a:stretch/>
        </p:blipFill>
        <p:spPr>
          <a:xfrm rot="17002800">
            <a:off x="7068960" y="4774080"/>
            <a:ext cx="2669280" cy="6078720"/>
          </a:xfrm>
          <a:prstGeom prst="rect">
            <a:avLst/>
          </a:prstGeom>
          <a:ln w="0">
            <a:noFill/>
          </a:ln>
        </p:spPr>
      </p:pic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25008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240;p27"/>
          <p:cNvPicPr/>
          <p:nvPr/>
        </p:nvPicPr>
        <p:blipFill>
          <a:blip r:embed="rId3"/>
          <a:stretch/>
        </p:blipFill>
        <p:spPr>
          <a:xfrm rot="4734600">
            <a:off x="8046720" y="144768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147" name="Google Shape;241;p27"/>
          <p:cNvPicPr/>
          <p:nvPr/>
        </p:nvPicPr>
        <p:blipFill>
          <a:blip r:embed="rId4"/>
          <a:stretch/>
        </p:blipFill>
        <p:spPr>
          <a:xfrm rot="3760800">
            <a:off x="4917120" y="292992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148" name="Google Shape;242;p27"/>
          <p:cNvPicPr/>
          <p:nvPr/>
        </p:nvPicPr>
        <p:blipFill>
          <a:blip r:embed="rId5"/>
          <a:stretch/>
        </p:blipFill>
        <p:spPr>
          <a:xfrm>
            <a:off x="9865440" y="566976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149" name="Google Shape;243;p27"/>
          <p:cNvPicPr/>
          <p:nvPr/>
        </p:nvPicPr>
        <p:blipFill>
          <a:blip r:embed="rId6"/>
          <a:stretch/>
        </p:blipFill>
        <p:spPr>
          <a:xfrm rot="5400000" flipH="1">
            <a:off x="9457440" y="566544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50" name="Google Shape;244;p27"/>
          <p:cNvPicPr/>
          <p:nvPr/>
        </p:nvPicPr>
        <p:blipFill>
          <a:blip r:embed="rId7"/>
          <a:stretch/>
        </p:blipFill>
        <p:spPr>
          <a:xfrm rot="12912000">
            <a:off x="3288960" y="563952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151" name="Google Shape;245;p27"/>
          <p:cNvPicPr/>
          <p:nvPr/>
        </p:nvPicPr>
        <p:blipFill>
          <a:blip r:embed="rId8"/>
          <a:stretch/>
        </p:blipFill>
        <p:spPr>
          <a:xfrm rot="9912000">
            <a:off x="6642240" y="6669600"/>
            <a:ext cx="2262720" cy="2191200"/>
          </a:xfrm>
          <a:prstGeom prst="rect">
            <a:avLst/>
          </a:prstGeom>
          <a:ln w="0">
            <a:noFill/>
          </a:ln>
        </p:spPr>
      </p:pic>
      <p:pic>
        <p:nvPicPr>
          <p:cNvPr id="152" name="Google Shape;246;p27"/>
          <p:cNvPicPr/>
          <p:nvPr/>
        </p:nvPicPr>
        <p:blipFill>
          <a:blip r:embed="rId4"/>
          <a:stretch/>
        </p:blipFill>
        <p:spPr>
          <a:xfrm rot="3760800">
            <a:off x="8377440" y="398256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153" name="Google Shape;247;p27"/>
          <p:cNvPicPr/>
          <p:nvPr/>
        </p:nvPicPr>
        <p:blipFill>
          <a:blip r:embed="rId6"/>
          <a:stretch/>
        </p:blipFill>
        <p:spPr>
          <a:xfrm rot="5400000">
            <a:off x="4469280" y="298272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54" name="Google Shape;248;p27"/>
          <p:cNvPicPr/>
          <p:nvPr/>
        </p:nvPicPr>
        <p:blipFill>
          <a:blip r:embed="rId9"/>
          <a:stretch/>
        </p:blipFill>
        <p:spPr>
          <a:xfrm rot="3900000">
            <a:off x="8493600" y="911520"/>
            <a:ext cx="3181920" cy="5841600"/>
          </a:xfrm>
          <a:prstGeom prst="rect">
            <a:avLst/>
          </a:prstGeom>
          <a:ln w="0">
            <a:noFill/>
          </a:ln>
        </p:spPr>
      </p:pic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1490400" y="1117440"/>
            <a:ext cx="9211680" cy="154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56" name="Google Shape;250;p27"/>
          <p:cNvPicPr/>
          <p:nvPr/>
        </p:nvPicPr>
        <p:blipFill>
          <a:blip r:embed="rId3"/>
          <a:stretch/>
        </p:blipFill>
        <p:spPr>
          <a:xfrm rot="4734600">
            <a:off x="-1147200" y="144768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157" name="Google Shape;251;p27"/>
          <p:cNvPicPr/>
          <p:nvPr/>
        </p:nvPicPr>
        <p:blipFill>
          <a:blip r:embed="rId5"/>
          <a:stretch/>
        </p:blipFill>
        <p:spPr>
          <a:xfrm>
            <a:off x="670560" y="566976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158" name="Google Shape;252;p27"/>
          <p:cNvPicPr/>
          <p:nvPr/>
        </p:nvPicPr>
        <p:blipFill>
          <a:blip r:embed="rId6"/>
          <a:stretch/>
        </p:blipFill>
        <p:spPr>
          <a:xfrm rot="5400000" flipH="1">
            <a:off x="263040" y="566544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159" name="Google Shape;253;p27"/>
          <p:cNvPicPr/>
          <p:nvPr/>
        </p:nvPicPr>
        <p:blipFill>
          <a:blip r:embed="rId4"/>
          <a:stretch/>
        </p:blipFill>
        <p:spPr>
          <a:xfrm rot="3760800">
            <a:off x="-1606080" y="204960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974321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1212480" y="427248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1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2" name="PlaceHolder 3"/>
          <p:cNvSpPr>
            <a:spLocks noGrp="1"/>
          </p:cNvSpPr>
          <p:nvPr>
            <p:ph type="title"/>
          </p:nvPr>
        </p:nvSpPr>
        <p:spPr>
          <a:xfrm>
            <a:off x="4649280" y="427248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3" name="PlaceHolder 4"/>
          <p:cNvSpPr>
            <a:spLocks noGrp="1"/>
          </p:cNvSpPr>
          <p:nvPr>
            <p:ph type="title"/>
          </p:nvPr>
        </p:nvSpPr>
        <p:spPr>
          <a:xfrm>
            <a:off x="8086560" y="427248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64" name="Google Shape;262;p28"/>
          <p:cNvPicPr/>
          <p:nvPr/>
        </p:nvPicPr>
        <p:blipFill>
          <a:blip r:embed="rId3"/>
          <a:stretch/>
        </p:blipFill>
        <p:spPr>
          <a:xfrm rot="5400000">
            <a:off x="4488000" y="599280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165" name="Google Shape;263;p28"/>
          <p:cNvPicPr/>
          <p:nvPr/>
        </p:nvPicPr>
        <p:blipFill>
          <a:blip r:embed="rId4"/>
          <a:stretch/>
        </p:blipFill>
        <p:spPr>
          <a:xfrm rot="16200000">
            <a:off x="10957920" y="4437120"/>
            <a:ext cx="2211360" cy="2042400"/>
          </a:xfrm>
          <a:prstGeom prst="rect">
            <a:avLst/>
          </a:prstGeom>
          <a:ln w="0">
            <a:noFill/>
          </a:ln>
        </p:spPr>
      </p:pic>
      <p:pic>
        <p:nvPicPr>
          <p:cNvPr id="166" name="Google Shape;264;p28"/>
          <p:cNvPicPr/>
          <p:nvPr/>
        </p:nvPicPr>
        <p:blipFill>
          <a:blip r:embed="rId5"/>
          <a:stretch/>
        </p:blipFill>
        <p:spPr>
          <a:xfrm rot="12244200">
            <a:off x="-308640" y="415200"/>
            <a:ext cx="1771200" cy="4297440"/>
          </a:xfrm>
          <a:prstGeom prst="rect">
            <a:avLst/>
          </a:prstGeom>
          <a:ln w="0">
            <a:noFill/>
          </a:ln>
        </p:spPr>
      </p:pic>
      <p:pic>
        <p:nvPicPr>
          <p:cNvPr id="167" name="Google Shape;265;p28"/>
          <p:cNvPicPr/>
          <p:nvPr/>
        </p:nvPicPr>
        <p:blipFill>
          <a:blip r:embed="rId6"/>
          <a:stretch/>
        </p:blipFill>
        <p:spPr>
          <a:xfrm rot="12988800">
            <a:off x="3526080" y="5989440"/>
            <a:ext cx="3779520" cy="2710080"/>
          </a:xfrm>
          <a:prstGeom prst="rect">
            <a:avLst/>
          </a:prstGeom>
          <a:ln w="0">
            <a:noFill/>
          </a:ln>
        </p:spPr>
      </p:pic>
      <p:pic>
        <p:nvPicPr>
          <p:cNvPr id="168" name="Google Shape;266;p28"/>
          <p:cNvPicPr/>
          <p:nvPr/>
        </p:nvPicPr>
        <p:blipFill>
          <a:blip r:embed="rId7"/>
          <a:stretch/>
        </p:blipFill>
        <p:spPr>
          <a:xfrm rot="16200000">
            <a:off x="10094880" y="-231936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7250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2648640" y="1760640"/>
            <a:ext cx="3664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0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1" name="PlaceHolder 3"/>
          <p:cNvSpPr>
            <a:spLocks noGrp="1"/>
          </p:cNvSpPr>
          <p:nvPr>
            <p:ph type="title"/>
          </p:nvPr>
        </p:nvSpPr>
        <p:spPr>
          <a:xfrm>
            <a:off x="2648640" y="3213600"/>
            <a:ext cx="3664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2" name="PlaceHolder 4"/>
          <p:cNvSpPr>
            <a:spLocks noGrp="1"/>
          </p:cNvSpPr>
          <p:nvPr>
            <p:ph type="title"/>
          </p:nvPr>
        </p:nvSpPr>
        <p:spPr>
          <a:xfrm>
            <a:off x="2648640" y="4677600"/>
            <a:ext cx="3664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73" name="Google Shape;275;p29"/>
          <p:cNvPicPr/>
          <p:nvPr/>
        </p:nvPicPr>
        <p:blipFill>
          <a:blip r:embed="rId3"/>
          <a:stretch/>
        </p:blipFill>
        <p:spPr>
          <a:xfrm rot="18317400">
            <a:off x="11478240" y="3648960"/>
            <a:ext cx="2364960" cy="5385600"/>
          </a:xfrm>
          <a:prstGeom prst="rect">
            <a:avLst/>
          </a:prstGeom>
          <a:ln w="0">
            <a:noFill/>
          </a:ln>
        </p:spPr>
      </p:pic>
      <p:pic>
        <p:nvPicPr>
          <p:cNvPr id="174" name="Google Shape;276;p29"/>
          <p:cNvPicPr/>
          <p:nvPr/>
        </p:nvPicPr>
        <p:blipFill>
          <a:blip r:embed="rId4"/>
          <a:stretch/>
        </p:blipFill>
        <p:spPr>
          <a:xfrm rot="10800000">
            <a:off x="10396320" y="39216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175" name="Google Shape;277;p29"/>
          <p:cNvPicPr/>
          <p:nvPr/>
        </p:nvPicPr>
        <p:blipFill>
          <a:blip r:embed="rId5"/>
          <a:stretch/>
        </p:blipFill>
        <p:spPr>
          <a:xfrm rot="17100000">
            <a:off x="-2093760" y="2274720"/>
            <a:ext cx="4041120" cy="28972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81760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947520" y="2633280"/>
            <a:ext cx="2764320" cy="1591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5" name="Google Shape;357;p23"/>
          <p:cNvSpPr/>
          <p:nvPr/>
        </p:nvSpPr>
        <p:spPr>
          <a:xfrm rot="5400000">
            <a:off x="8138400" y="2783040"/>
            <a:ext cx="6836160" cy="1271040"/>
          </a:xfrm>
          <a:custGeom>
            <a:avLst/>
            <a:gdLst>
              <a:gd name="textAreaLeft" fmla="*/ 0 w 5127120"/>
              <a:gd name="textAreaRight" fmla="*/ 5127480 w 5127120"/>
              <a:gd name="textAreaTop" fmla="*/ 0 h 953280"/>
              <a:gd name="textAreaBottom" fmla="*/ 953640 h 95328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6" name="Google Shape;358;p23"/>
          <p:cNvSpPr/>
          <p:nvPr/>
        </p:nvSpPr>
        <p:spPr>
          <a:xfrm rot="5400000">
            <a:off x="8232000" y="2897760"/>
            <a:ext cx="6857280" cy="1062240"/>
          </a:xfrm>
          <a:custGeom>
            <a:avLst/>
            <a:gdLst>
              <a:gd name="textAreaLeft" fmla="*/ 0 w 5142960"/>
              <a:gd name="textAreaRight" fmla="*/ 5143320 w 5142960"/>
              <a:gd name="textAreaTop" fmla="*/ 0 h 796680"/>
              <a:gd name="textAreaBottom" fmla="*/ 797040 h 7966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7" name="Google Shape;359;p23"/>
          <p:cNvSpPr/>
          <p:nvPr/>
        </p:nvSpPr>
        <p:spPr>
          <a:xfrm rot="5400000" flipH="1">
            <a:off x="8190240" y="2857440"/>
            <a:ext cx="6857280" cy="1142880"/>
          </a:xfrm>
          <a:custGeom>
            <a:avLst/>
            <a:gdLst>
              <a:gd name="textAreaLeft" fmla="*/ 360 w 5142960"/>
              <a:gd name="textAreaRight" fmla="*/ 5143680 w 5142960"/>
              <a:gd name="textAreaTop" fmla="*/ 0 h 857160"/>
              <a:gd name="textAreaBottom" fmla="*/ 857520 h 85716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8" name="Google Shape;360;p23"/>
          <p:cNvSpPr/>
          <p:nvPr/>
        </p:nvSpPr>
        <p:spPr>
          <a:xfrm rot="10800000">
            <a:off x="10920960" y="3901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9" name="Google Shape;361;p23"/>
          <p:cNvSpPr/>
          <p:nvPr/>
        </p:nvSpPr>
        <p:spPr>
          <a:xfrm rot="10800000">
            <a:off x="11252160" y="2412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0" name="Google Shape;362;p23"/>
          <p:cNvSpPr/>
          <p:nvPr/>
        </p:nvSpPr>
        <p:spPr>
          <a:xfrm>
            <a:off x="10964160" y="60086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1" name="Google Shape;363;p23"/>
          <p:cNvSpPr/>
          <p:nvPr/>
        </p:nvSpPr>
        <p:spPr>
          <a:xfrm rot="10800000">
            <a:off x="10791360" y="4771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56121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009440" y="1742400"/>
            <a:ext cx="289248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7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8" name="PlaceHolder 3"/>
          <p:cNvSpPr>
            <a:spLocks noGrp="1"/>
          </p:cNvSpPr>
          <p:nvPr>
            <p:ph type="title"/>
          </p:nvPr>
        </p:nvSpPr>
        <p:spPr>
          <a:xfrm>
            <a:off x="1009440" y="4406400"/>
            <a:ext cx="289248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79" name="PlaceHolder 4"/>
          <p:cNvSpPr>
            <a:spLocks noGrp="1"/>
          </p:cNvSpPr>
          <p:nvPr>
            <p:ph type="title"/>
          </p:nvPr>
        </p:nvSpPr>
        <p:spPr>
          <a:xfrm>
            <a:off x="8289600" y="1742400"/>
            <a:ext cx="289248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0" name="PlaceHolder 5"/>
          <p:cNvSpPr>
            <a:spLocks noGrp="1"/>
          </p:cNvSpPr>
          <p:nvPr>
            <p:ph type="title"/>
          </p:nvPr>
        </p:nvSpPr>
        <p:spPr>
          <a:xfrm>
            <a:off x="8289600" y="4406400"/>
            <a:ext cx="289248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81" name="Google Shape;288;p30"/>
          <p:cNvPicPr/>
          <p:nvPr/>
        </p:nvPicPr>
        <p:blipFill>
          <a:blip r:embed="rId3"/>
          <a:stretch/>
        </p:blipFill>
        <p:spPr>
          <a:xfrm rot="5400000" flipH="1">
            <a:off x="-435360" y="-131520"/>
            <a:ext cx="1572000" cy="2037120"/>
          </a:xfrm>
          <a:prstGeom prst="rect">
            <a:avLst/>
          </a:prstGeom>
          <a:ln w="0">
            <a:noFill/>
          </a:ln>
        </p:spPr>
      </p:pic>
      <p:pic>
        <p:nvPicPr>
          <p:cNvPr id="182" name="Google Shape;289;p30"/>
          <p:cNvPicPr/>
          <p:nvPr/>
        </p:nvPicPr>
        <p:blipFill>
          <a:blip r:embed="rId4"/>
          <a:stretch/>
        </p:blipFill>
        <p:spPr>
          <a:xfrm>
            <a:off x="10864800" y="3411840"/>
            <a:ext cx="2394720" cy="5453280"/>
          </a:xfrm>
          <a:prstGeom prst="rect">
            <a:avLst/>
          </a:prstGeom>
          <a:ln w="0">
            <a:noFill/>
          </a:ln>
        </p:spPr>
      </p:pic>
      <p:pic>
        <p:nvPicPr>
          <p:cNvPr id="183" name="Google Shape;290;p30"/>
          <p:cNvPicPr/>
          <p:nvPr/>
        </p:nvPicPr>
        <p:blipFill>
          <a:blip r:embed="rId5"/>
          <a:stretch/>
        </p:blipFill>
        <p:spPr>
          <a:xfrm rot="14726400" flipH="1">
            <a:off x="-1016160" y="5521920"/>
            <a:ext cx="3079680" cy="1766880"/>
          </a:xfrm>
          <a:prstGeom prst="rect">
            <a:avLst/>
          </a:prstGeom>
          <a:ln w="0">
            <a:noFill/>
          </a:ln>
        </p:spPr>
      </p:pic>
      <p:pic>
        <p:nvPicPr>
          <p:cNvPr id="184" name="Google Shape;291;p30"/>
          <p:cNvPicPr/>
          <p:nvPr/>
        </p:nvPicPr>
        <p:blipFill>
          <a:blip r:embed="rId5"/>
          <a:stretch/>
        </p:blipFill>
        <p:spPr>
          <a:xfrm rot="14726400" flipH="1">
            <a:off x="10522080" y="-451200"/>
            <a:ext cx="3079680" cy="17668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626517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950880" y="1583520"/>
            <a:ext cx="10289760" cy="4554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187" name="Google Shape;29;p4"/>
          <p:cNvPicPr/>
          <p:nvPr/>
        </p:nvPicPr>
        <p:blipFill>
          <a:blip r:embed="rId3"/>
          <a:stretch/>
        </p:blipFill>
        <p:spPr>
          <a:xfrm rot="5400000">
            <a:off x="9358080" y="-235872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188" name="Google Shape;30;p4"/>
          <p:cNvPicPr/>
          <p:nvPr/>
        </p:nvPicPr>
        <p:blipFill>
          <a:blip r:embed="rId4"/>
          <a:stretch/>
        </p:blipFill>
        <p:spPr>
          <a:xfrm rot="5400000">
            <a:off x="-2856480" y="2259360"/>
            <a:ext cx="4717440" cy="2706720"/>
          </a:xfrm>
          <a:prstGeom prst="rect">
            <a:avLst/>
          </a:prstGeom>
          <a:ln w="0">
            <a:noFill/>
          </a:ln>
        </p:spPr>
      </p:pic>
      <p:pic>
        <p:nvPicPr>
          <p:cNvPr id="189" name="Google Shape;31;p4"/>
          <p:cNvPicPr/>
          <p:nvPr/>
        </p:nvPicPr>
        <p:blipFill>
          <a:blip r:embed="rId5"/>
          <a:stretch/>
        </p:blipFill>
        <p:spPr>
          <a:xfrm>
            <a:off x="11241120" y="3628320"/>
            <a:ext cx="2220960" cy="21508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03302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2165760" y="2172000"/>
            <a:ext cx="3591360" cy="561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3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4" name="PlaceHolder 3"/>
          <p:cNvSpPr>
            <a:spLocks noGrp="1"/>
          </p:cNvSpPr>
          <p:nvPr>
            <p:ph type="title"/>
          </p:nvPr>
        </p:nvSpPr>
        <p:spPr>
          <a:xfrm>
            <a:off x="6433920" y="2172000"/>
            <a:ext cx="3591360" cy="561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5" name="PlaceHolder 4"/>
          <p:cNvSpPr>
            <a:spLocks noGrp="1"/>
          </p:cNvSpPr>
          <p:nvPr>
            <p:ph type="title"/>
          </p:nvPr>
        </p:nvSpPr>
        <p:spPr>
          <a:xfrm>
            <a:off x="2165760" y="3997440"/>
            <a:ext cx="3591360" cy="561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6" name="PlaceHolder 5"/>
          <p:cNvSpPr>
            <a:spLocks noGrp="1"/>
          </p:cNvSpPr>
          <p:nvPr>
            <p:ph type="title"/>
          </p:nvPr>
        </p:nvSpPr>
        <p:spPr>
          <a:xfrm>
            <a:off x="6433920" y="3997440"/>
            <a:ext cx="3591360" cy="561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197" name="Google Shape;302;p31"/>
          <p:cNvPicPr/>
          <p:nvPr/>
        </p:nvPicPr>
        <p:blipFill>
          <a:blip r:embed="rId3"/>
          <a:stretch/>
        </p:blipFill>
        <p:spPr>
          <a:xfrm rot="7138800">
            <a:off x="10274880" y="-1551360"/>
            <a:ext cx="1932480" cy="4400160"/>
          </a:xfrm>
          <a:prstGeom prst="rect">
            <a:avLst/>
          </a:prstGeom>
          <a:ln w="0">
            <a:noFill/>
          </a:ln>
        </p:spPr>
      </p:pic>
      <p:pic>
        <p:nvPicPr>
          <p:cNvPr id="198" name="Google Shape;303;p31"/>
          <p:cNvPicPr/>
          <p:nvPr/>
        </p:nvPicPr>
        <p:blipFill>
          <a:blip r:embed="rId4"/>
          <a:stretch/>
        </p:blipFill>
        <p:spPr>
          <a:xfrm rot="5400000">
            <a:off x="-821280" y="51312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199" name="Google Shape;304;p31"/>
          <p:cNvPicPr/>
          <p:nvPr/>
        </p:nvPicPr>
        <p:blipFill>
          <a:blip r:embed="rId5"/>
          <a:stretch/>
        </p:blipFill>
        <p:spPr>
          <a:xfrm rot="16200000">
            <a:off x="6896160" y="4979040"/>
            <a:ext cx="1753920" cy="4254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190140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1212480" y="203376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1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2" name="PlaceHolder 3"/>
          <p:cNvSpPr>
            <a:spLocks noGrp="1"/>
          </p:cNvSpPr>
          <p:nvPr>
            <p:ph type="title"/>
          </p:nvPr>
        </p:nvSpPr>
        <p:spPr>
          <a:xfrm>
            <a:off x="4649760" y="2033760"/>
            <a:ext cx="2892480" cy="507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3" name="PlaceHolder 4"/>
          <p:cNvSpPr>
            <a:spLocks noGrp="1"/>
          </p:cNvSpPr>
          <p:nvPr>
            <p:ph type="title"/>
          </p:nvPr>
        </p:nvSpPr>
        <p:spPr>
          <a:xfrm>
            <a:off x="8086560" y="2033760"/>
            <a:ext cx="2892480" cy="507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4" name="PlaceHolder 5"/>
          <p:cNvSpPr>
            <a:spLocks noGrp="1"/>
          </p:cNvSpPr>
          <p:nvPr>
            <p:ph type="title"/>
          </p:nvPr>
        </p:nvSpPr>
        <p:spPr>
          <a:xfrm>
            <a:off x="2931360" y="403104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05" name="PlaceHolder 6"/>
          <p:cNvSpPr>
            <a:spLocks noGrp="1"/>
          </p:cNvSpPr>
          <p:nvPr>
            <p:ph type="title"/>
          </p:nvPr>
        </p:nvSpPr>
        <p:spPr>
          <a:xfrm>
            <a:off x="6368160" y="4031040"/>
            <a:ext cx="2892480" cy="59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06" name="Google Shape;317;p32"/>
          <p:cNvPicPr/>
          <p:nvPr/>
        </p:nvPicPr>
        <p:blipFill>
          <a:blip r:embed="rId3"/>
          <a:stretch/>
        </p:blipFill>
        <p:spPr>
          <a:xfrm rot="6199800">
            <a:off x="-311040" y="4949280"/>
            <a:ext cx="2477760" cy="2399520"/>
          </a:xfrm>
          <a:prstGeom prst="rect">
            <a:avLst/>
          </a:prstGeom>
          <a:ln w="0">
            <a:noFill/>
          </a:ln>
        </p:spPr>
      </p:pic>
      <p:pic>
        <p:nvPicPr>
          <p:cNvPr id="207" name="Google Shape;318;p32"/>
          <p:cNvPicPr/>
          <p:nvPr/>
        </p:nvPicPr>
        <p:blipFill>
          <a:blip r:embed="rId4"/>
          <a:stretch/>
        </p:blipFill>
        <p:spPr>
          <a:xfrm rot="13788600">
            <a:off x="-1733280" y="4929120"/>
            <a:ext cx="5042400" cy="3615360"/>
          </a:xfrm>
          <a:prstGeom prst="rect">
            <a:avLst/>
          </a:prstGeom>
          <a:ln w="0">
            <a:noFill/>
          </a:ln>
        </p:spPr>
      </p:pic>
      <p:pic>
        <p:nvPicPr>
          <p:cNvPr id="208" name="Google Shape;319;p32"/>
          <p:cNvPicPr/>
          <p:nvPr/>
        </p:nvPicPr>
        <p:blipFill>
          <a:blip r:embed="rId3"/>
          <a:stretch/>
        </p:blipFill>
        <p:spPr>
          <a:xfrm rot="15400200" flipH="1">
            <a:off x="10044960" y="4949280"/>
            <a:ext cx="2477760" cy="2399520"/>
          </a:xfrm>
          <a:prstGeom prst="rect">
            <a:avLst/>
          </a:prstGeom>
          <a:ln w="0">
            <a:noFill/>
          </a:ln>
        </p:spPr>
      </p:pic>
      <p:pic>
        <p:nvPicPr>
          <p:cNvPr id="209" name="Google Shape;320;p32"/>
          <p:cNvPicPr/>
          <p:nvPr/>
        </p:nvPicPr>
        <p:blipFill>
          <a:blip r:embed="rId4"/>
          <a:stretch/>
        </p:blipFill>
        <p:spPr>
          <a:xfrm rot="7811400" flipH="1">
            <a:off x="8902080" y="4929120"/>
            <a:ext cx="5042400" cy="3615360"/>
          </a:xfrm>
          <a:prstGeom prst="rect">
            <a:avLst/>
          </a:prstGeom>
          <a:ln w="0">
            <a:noFill/>
          </a:ln>
        </p:spPr>
      </p:pic>
      <p:pic>
        <p:nvPicPr>
          <p:cNvPr id="210" name="Google Shape;321;p32"/>
          <p:cNvPicPr/>
          <p:nvPr/>
        </p:nvPicPr>
        <p:blipFill>
          <a:blip r:embed="rId5"/>
          <a:stretch/>
        </p:blipFill>
        <p:spPr>
          <a:xfrm rot="10800000" flipH="1">
            <a:off x="10386240" y="-41280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211" name="Google Shape;322;p32"/>
          <p:cNvPicPr/>
          <p:nvPr/>
        </p:nvPicPr>
        <p:blipFill>
          <a:blip r:embed="rId6"/>
          <a:stretch/>
        </p:blipFill>
        <p:spPr>
          <a:xfrm rot="12740400">
            <a:off x="-661920" y="-460320"/>
            <a:ext cx="3424800" cy="19651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349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645600" y="1024320"/>
            <a:ext cx="4594560" cy="1502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13" name="Google Shape;325;p33"/>
          <p:cNvPicPr/>
          <p:nvPr/>
        </p:nvPicPr>
        <p:blipFill>
          <a:blip r:embed="rId3"/>
          <a:stretch/>
        </p:blipFill>
        <p:spPr>
          <a:xfrm rot="11094600" flipH="1">
            <a:off x="8884800" y="2154720"/>
            <a:ext cx="3079680" cy="1766880"/>
          </a:xfrm>
          <a:prstGeom prst="rect">
            <a:avLst/>
          </a:prstGeom>
          <a:ln w="0">
            <a:noFill/>
          </a:ln>
        </p:spPr>
      </p:pic>
      <p:pic>
        <p:nvPicPr>
          <p:cNvPr id="214" name="Google Shape;326;p33"/>
          <p:cNvPicPr/>
          <p:nvPr/>
        </p:nvPicPr>
        <p:blipFill>
          <a:blip r:embed="rId4"/>
          <a:stretch/>
        </p:blipFill>
        <p:spPr>
          <a:xfrm rot="19368600" flipH="1">
            <a:off x="6390720" y="2672160"/>
            <a:ext cx="2206560" cy="2136480"/>
          </a:xfrm>
          <a:prstGeom prst="rect">
            <a:avLst/>
          </a:prstGeom>
          <a:ln w="0">
            <a:noFill/>
          </a:ln>
        </p:spPr>
      </p:pic>
      <p:pic>
        <p:nvPicPr>
          <p:cNvPr id="215" name="Google Shape;327;p33"/>
          <p:cNvPicPr/>
          <p:nvPr/>
        </p:nvPicPr>
        <p:blipFill>
          <a:blip r:embed="rId5"/>
          <a:stretch/>
        </p:blipFill>
        <p:spPr>
          <a:xfrm rot="17769600" flipH="1">
            <a:off x="7551360" y="1428000"/>
            <a:ext cx="2311200" cy="5262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87688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1212480" y="376464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7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8" name="PlaceHolder 3"/>
          <p:cNvSpPr>
            <a:spLocks noGrp="1"/>
          </p:cNvSpPr>
          <p:nvPr>
            <p:ph type="title"/>
          </p:nvPr>
        </p:nvSpPr>
        <p:spPr>
          <a:xfrm>
            <a:off x="4649760" y="376464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9" name="PlaceHolder 4"/>
          <p:cNvSpPr>
            <a:spLocks noGrp="1"/>
          </p:cNvSpPr>
          <p:nvPr>
            <p:ph type="title"/>
          </p:nvPr>
        </p:nvSpPr>
        <p:spPr>
          <a:xfrm>
            <a:off x="8086560" y="376464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20" name="Google Shape;336;p34"/>
          <p:cNvPicPr/>
          <p:nvPr/>
        </p:nvPicPr>
        <p:blipFill>
          <a:blip r:embed="rId3"/>
          <a:stretch/>
        </p:blipFill>
        <p:spPr>
          <a:xfrm rot="5400000">
            <a:off x="4488000" y="599280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221" name="Google Shape;337;p34"/>
          <p:cNvPicPr/>
          <p:nvPr/>
        </p:nvPicPr>
        <p:blipFill>
          <a:blip r:embed="rId4"/>
          <a:stretch/>
        </p:blipFill>
        <p:spPr>
          <a:xfrm rot="5400000" flipH="1">
            <a:off x="-1192800" y="4437120"/>
            <a:ext cx="2211360" cy="2042400"/>
          </a:xfrm>
          <a:prstGeom prst="rect">
            <a:avLst/>
          </a:prstGeom>
          <a:ln w="0">
            <a:noFill/>
          </a:ln>
        </p:spPr>
      </p:pic>
      <p:pic>
        <p:nvPicPr>
          <p:cNvPr id="222" name="Google Shape;338;p34"/>
          <p:cNvPicPr/>
          <p:nvPr/>
        </p:nvPicPr>
        <p:blipFill>
          <a:blip r:embed="rId5"/>
          <a:stretch/>
        </p:blipFill>
        <p:spPr>
          <a:xfrm rot="9355800" flipH="1">
            <a:off x="10513440" y="415200"/>
            <a:ext cx="1771200" cy="4297440"/>
          </a:xfrm>
          <a:prstGeom prst="rect">
            <a:avLst/>
          </a:prstGeom>
          <a:ln w="0">
            <a:noFill/>
          </a:ln>
        </p:spPr>
      </p:pic>
      <p:pic>
        <p:nvPicPr>
          <p:cNvPr id="223" name="Google Shape;339;p34"/>
          <p:cNvPicPr/>
          <p:nvPr/>
        </p:nvPicPr>
        <p:blipFill>
          <a:blip r:embed="rId6"/>
          <a:stretch/>
        </p:blipFill>
        <p:spPr>
          <a:xfrm rot="16200000">
            <a:off x="-2651040" y="-331248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60180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341;p35"/>
          <p:cNvPicPr/>
          <p:nvPr/>
        </p:nvPicPr>
        <p:blipFill>
          <a:blip r:embed="rId3"/>
          <a:stretch/>
        </p:blipFill>
        <p:spPr>
          <a:xfrm rot="3883200">
            <a:off x="9265920" y="360144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225" name="Google Shape;342;p35"/>
          <p:cNvPicPr/>
          <p:nvPr/>
        </p:nvPicPr>
        <p:blipFill>
          <a:blip r:embed="rId4"/>
          <a:stretch/>
        </p:blipFill>
        <p:spPr>
          <a:xfrm>
            <a:off x="10760160" y="109872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226" name="Google Shape;343;p35"/>
          <p:cNvPicPr/>
          <p:nvPr/>
        </p:nvPicPr>
        <p:blipFill>
          <a:blip r:embed="rId5"/>
          <a:stretch/>
        </p:blipFill>
        <p:spPr>
          <a:xfrm rot="19960800">
            <a:off x="10958400" y="408096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227" name="Google Shape;344;p35"/>
          <p:cNvPicPr/>
          <p:nvPr/>
        </p:nvPicPr>
        <p:blipFill>
          <a:blip r:embed="rId4"/>
          <a:stretch/>
        </p:blipFill>
        <p:spPr>
          <a:xfrm rot="5400000">
            <a:off x="7450080" y="4138080"/>
            <a:ext cx="2596320" cy="2513760"/>
          </a:xfrm>
          <a:prstGeom prst="rect">
            <a:avLst/>
          </a:prstGeom>
          <a:ln w="0">
            <a:noFill/>
          </a:ln>
        </p:spPr>
      </p:pic>
      <p:pic>
        <p:nvPicPr>
          <p:cNvPr id="228" name="Google Shape;345;p35"/>
          <p:cNvPicPr/>
          <p:nvPr/>
        </p:nvPicPr>
        <p:blipFill>
          <a:blip r:embed="rId6"/>
          <a:stretch/>
        </p:blipFill>
        <p:spPr>
          <a:xfrm rot="10800000">
            <a:off x="7801440" y="-1087200"/>
            <a:ext cx="3902880" cy="3027840"/>
          </a:xfrm>
          <a:prstGeom prst="rect">
            <a:avLst/>
          </a:prstGeom>
          <a:ln w="0">
            <a:noFill/>
          </a:ln>
        </p:spPr>
      </p:pic>
      <p:pic>
        <p:nvPicPr>
          <p:cNvPr id="229" name="Google Shape;346;p35"/>
          <p:cNvPicPr/>
          <p:nvPr/>
        </p:nvPicPr>
        <p:blipFill>
          <a:blip r:embed="rId7"/>
          <a:stretch/>
        </p:blipFill>
        <p:spPr>
          <a:xfrm rot="7597200">
            <a:off x="7156800" y="1906560"/>
            <a:ext cx="3181920" cy="5841600"/>
          </a:xfrm>
          <a:prstGeom prst="rect">
            <a:avLst/>
          </a:prstGeom>
          <a:ln w="0">
            <a:noFill/>
          </a:ln>
        </p:spPr>
      </p:pic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950880" y="2108160"/>
            <a:ext cx="5915520" cy="1875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12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12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950880" y="4096800"/>
            <a:ext cx="5915520" cy="652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232" name="Google Shape;349;p35"/>
          <p:cNvPicPr/>
          <p:nvPr/>
        </p:nvPicPr>
        <p:blipFill>
          <a:blip r:embed="rId5"/>
          <a:stretch/>
        </p:blipFill>
        <p:spPr>
          <a:xfrm rot="18705000">
            <a:off x="7466880" y="-955680"/>
            <a:ext cx="2311200" cy="5262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4878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2615040" y="2743200"/>
            <a:ext cx="6960960" cy="80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2615040" y="3624000"/>
            <a:ext cx="6960960" cy="191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235" name="Google Shape;353;p36"/>
          <p:cNvPicPr/>
          <p:nvPr/>
        </p:nvPicPr>
        <p:blipFill>
          <a:blip r:embed="rId3"/>
          <a:stretch/>
        </p:blipFill>
        <p:spPr>
          <a:xfrm rot="5400000">
            <a:off x="9567360" y="4138080"/>
            <a:ext cx="2596320" cy="2513760"/>
          </a:xfrm>
          <a:prstGeom prst="rect">
            <a:avLst/>
          </a:prstGeom>
          <a:ln w="0">
            <a:noFill/>
          </a:ln>
        </p:spPr>
      </p:pic>
      <p:pic>
        <p:nvPicPr>
          <p:cNvPr id="236" name="Google Shape;354;p36"/>
          <p:cNvPicPr/>
          <p:nvPr/>
        </p:nvPicPr>
        <p:blipFill>
          <a:blip r:embed="rId4"/>
          <a:stretch/>
        </p:blipFill>
        <p:spPr>
          <a:xfrm rot="10800000">
            <a:off x="9919200" y="-1087200"/>
            <a:ext cx="3902880" cy="3027840"/>
          </a:xfrm>
          <a:prstGeom prst="rect">
            <a:avLst/>
          </a:prstGeom>
          <a:ln w="0">
            <a:noFill/>
          </a:ln>
        </p:spPr>
      </p:pic>
      <p:pic>
        <p:nvPicPr>
          <p:cNvPr id="237" name="Google Shape;355;p36"/>
          <p:cNvPicPr/>
          <p:nvPr/>
        </p:nvPicPr>
        <p:blipFill>
          <a:blip r:embed="rId5"/>
          <a:stretch/>
        </p:blipFill>
        <p:spPr>
          <a:xfrm rot="7597200">
            <a:off x="9274080" y="190656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238" name="Google Shape;356;p36"/>
          <p:cNvPicPr/>
          <p:nvPr/>
        </p:nvPicPr>
        <p:blipFill>
          <a:blip r:embed="rId6"/>
          <a:stretch/>
        </p:blipFill>
        <p:spPr>
          <a:xfrm rot="18705000">
            <a:off x="9584160" y="-95568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239" name="Google Shape;357;p36"/>
          <p:cNvPicPr/>
          <p:nvPr/>
        </p:nvPicPr>
        <p:blipFill>
          <a:blip r:embed="rId7"/>
          <a:stretch/>
        </p:blipFill>
        <p:spPr>
          <a:xfrm rot="3883200">
            <a:off x="278880" y="350736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240" name="Google Shape;358;p36"/>
          <p:cNvPicPr/>
          <p:nvPr/>
        </p:nvPicPr>
        <p:blipFill>
          <a:blip r:embed="rId3"/>
          <a:stretch/>
        </p:blipFill>
        <p:spPr>
          <a:xfrm rot="5400000">
            <a:off x="-1537440" y="4044000"/>
            <a:ext cx="2596320" cy="2513760"/>
          </a:xfrm>
          <a:prstGeom prst="rect">
            <a:avLst/>
          </a:prstGeom>
          <a:ln w="0">
            <a:noFill/>
          </a:ln>
        </p:spPr>
      </p:pic>
      <p:pic>
        <p:nvPicPr>
          <p:cNvPr id="241" name="Google Shape;359;p36"/>
          <p:cNvPicPr/>
          <p:nvPr/>
        </p:nvPicPr>
        <p:blipFill>
          <a:blip r:embed="rId4"/>
          <a:stretch/>
        </p:blipFill>
        <p:spPr>
          <a:xfrm rot="10800000">
            <a:off x="-1186080" y="-1181760"/>
            <a:ext cx="3902880" cy="3027840"/>
          </a:xfrm>
          <a:prstGeom prst="rect">
            <a:avLst/>
          </a:prstGeom>
          <a:ln w="0">
            <a:noFill/>
          </a:ln>
        </p:spPr>
      </p:pic>
      <p:pic>
        <p:nvPicPr>
          <p:cNvPr id="242" name="Google Shape;360;p36"/>
          <p:cNvPicPr/>
          <p:nvPr/>
        </p:nvPicPr>
        <p:blipFill>
          <a:blip r:embed="rId5"/>
          <a:stretch/>
        </p:blipFill>
        <p:spPr>
          <a:xfrm rot="7597200">
            <a:off x="-1830240" y="181248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243" name="Google Shape;361;p36"/>
          <p:cNvPicPr/>
          <p:nvPr/>
        </p:nvPicPr>
        <p:blipFill>
          <a:blip r:embed="rId6"/>
          <a:stretch/>
        </p:blipFill>
        <p:spPr>
          <a:xfrm rot="18705000">
            <a:off x="-1520160" y="-1050240"/>
            <a:ext cx="2311200" cy="5262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00539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1062240" y="239280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5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6" name="PlaceHolder 3"/>
          <p:cNvSpPr>
            <a:spLocks noGrp="1"/>
          </p:cNvSpPr>
          <p:nvPr>
            <p:ph type="title"/>
          </p:nvPr>
        </p:nvSpPr>
        <p:spPr>
          <a:xfrm>
            <a:off x="4499520" y="239280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7" name="PlaceHolder 4"/>
          <p:cNvSpPr>
            <a:spLocks noGrp="1"/>
          </p:cNvSpPr>
          <p:nvPr>
            <p:ph type="title"/>
          </p:nvPr>
        </p:nvSpPr>
        <p:spPr>
          <a:xfrm>
            <a:off x="1062240" y="463008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8" name="PlaceHolder 5"/>
          <p:cNvSpPr>
            <a:spLocks noGrp="1"/>
          </p:cNvSpPr>
          <p:nvPr>
            <p:ph type="title"/>
          </p:nvPr>
        </p:nvSpPr>
        <p:spPr>
          <a:xfrm>
            <a:off x="4499520" y="463008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9" name="PlaceHolder 6"/>
          <p:cNvSpPr>
            <a:spLocks noGrp="1"/>
          </p:cNvSpPr>
          <p:nvPr>
            <p:ph type="title"/>
          </p:nvPr>
        </p:nvSpPr>
        <p:spPr>
          <a:xfrm>
            <a:off x="7936320" y="239280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50" name="PlaceHolder 7"/>
          <p:cNvSpPr>
            <a:spLocks noGrp="1"/>
          </p:cNvSpPr>
          <p:nvPr>
            <p:ph type="title"/>
          </p:nvPr>
        </p:nvSpPr>
        <p:spPr>
          <a:xfrm>
            <a:off x="7936320" y="463008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51" name="Google Shape;376;p37"/>
          <p:cNvPicPr/>
          <p:nvPr/>
        </p:nvPicPr>
        <p:blipFill>
          <a:blip r:embed="rId3"/>
          <a:stretch/>
        </p:blipFill>
        <p:spPr>
          <a:xfrm rot="11540400">
            <a:off x="-333120" y="255360"/>
            <a:ext cx="1760640" cy="4271040"/>
          </a:xfrm>
          <a:prstGeom prst="rect">
            <a:avLst/>
          </a:prstGeom>
          <a:ln w="0">
            <a:noFill/>
          </a:ln>
        </p:spPr>
      </p:pic>
      <p:pic>
        <p:nvPicPr>
          <p:cNvPr id="252" name="Google Shape;377;p37"/>
          <p:cNvPicPr/>
          <p:nvPr/>
        </p:nvPicPr>
        <p:blipFill>
          <a:blip r:embed="rId4"/>
          <a:stretch/>
        </p:blipFill>
        <p:spPr>
          <a:xfrm rot="5400000" flipH="1">
            <a:off x="-435360" y="-131520"/>
            <a:ext cx="1572000" cy="2037120"/>
          </a:xfrm>
          <a:prstGeom prst="rect">
            <a:avLst/>
          </a:prstGeom>
          <a:ln w="0">
            <a:noFill/>
          </a:ln>
        </p:spPr>
      </p:pic>
      <p:pic>
        <p:nvPicPr>
          <p:cNvPr id="253" name="Google Shape;378;p37"/>
          <p:cNvPicPr/>
          <p:nvPr/>
        </p:nvPicPr>
        <p:blipFill>
          <a:blip r:embed="rId5"/>
          <a:stretch/>
        </p:blipFill>
        <p:spPr>
          <a:xfrm>
            <a:off x="10637280" y="3411840"/>
            <a:ext cx="2394720" cy="54532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67244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55" name="Google Shape;382;p38"/>
          <p:cNvPicPr/>
          <p:nvPr/>
        </p:nvPicPr>
        <p:blipFill>
          <a:blip r:embed="rId3"/>
          <a:stretch/>
        </p:blipFill>
        <p:spPr>
          <a:xfrm rot="17716800" flipH="1">
            <a:off x="243840" y="4197120"/>
            <a:ext cx="3079680" cy="1766880"/>
          </a:xfrm>
          <a:prstGeom prst="rect">
            <a:avLst/>
          </a:prstGeom>
          <a:ln w="0">
            <a:noFill/>
          </a:ln>
        </p:spPr>
      </p:pic>
      <p:pic>
        <p:nvPicPr>
          <p:cNvPr id="256" name="Google Shape;383;p38"/>
          <p:cNvPicPr/>
          <p:nvPr/>
        </p:nvPicPr>
        <p:blipFill>
          <a:blip r:embed="rId4"/>
          <a:stretch/>
        </p:blipFill>
        <p:spPr>
          <a:xfrm flipH="1">
            <a:off x="111840" y="2401920"/>
            <a:ext cx="2206560" cy="2136480"/>
          </a:xfrm>
          <a:prstGeom prst="rect">
            <a:avLst/>
          </a:prstGeom>
          <a:ln w="0">
            <a:noFill/>
          </a:ln>
        </p:spPr>
      </p:pic>
      <p:pic>
        <p:nvPicPr>
          <p:cNvPr id="257" name="Google Shape;384;p38"/>
          <p:cNvPicPr/>
          <p:nvPr/>
        </p:nvPicPr>
        <p:blipFill>
          <a:blip r:embed="rId5"/>
          <a:stretch/>
        </p:blipFill>
        <p:spPr>
          <a:xfrm rot="1639200" flipH="1">
            <a:off x="-148800" y="-197760"/>
            <a:ext cx="2311200" cy="5262720"/>
          </a:xfrm>
          <a:prstGeom prst="rect">
            <a:avLst/>
          </a:prstGeom>
          <a:ln w="0">
            <a:noFill/>
          </a:ln>
        </p:spPr>
      </p:pic>
      <p:pic>
        <p:nvPicPr>
          <p:cNvPr id="258" name="Google Shape;385;p38"/>
          <p:cNvPicPr/>
          <p:nvPr/>
        </p:nvPicPr>
        <p:blipFill>
          <a:blip r:embed="rId6"/>
          <a:stretch/>
        </p:blipFill>
        <p:spPr>
          <a:xfrm rot="6057600" flipH="1">
            <a:off x="9602880" y="257856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259" name="Google Shape;386;p38"/>
          <p:cNvPicPr/>
          <p:nvPr/>
        </p:nvPicPr>
        <p:blipFill>
          <a:blip r:embed="rId7"/>
          <a:stretch/>
        </p:blipFill>
        <p:spPr>
          <a:xfrm>
            <a:off x="8803200" y="1623360"/>
            <a:ext cx="3181920" cy="5841600"/>
          </a:xfrm>
          <a:prstGeom prst="rect">
            <a:avLst/>
          </a:prstGeom>
          <a:ln w="0">
            <a:noFill/>
          </a:ln>
        </p:spPr>
      </p:pic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86188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3" name="Google Shape;366;p24"/>
          <p:cNvSpPr/>
          <p:nvPr/>
        </p:nvSpPr>
        <p:spPr>
          <a:xfrm rot="18319200" flipH="1">
            <a:off x="10374720" y="505632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4" name="Google Shape;367;p24"/>
          <p:cNvSpPr/>
          <p:nvPr/>
        </p:nvSpPr>
        <p:spPr>
          <a:xfrm rot="16887600">
            <a:off x="10171200" y="527328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5" name="Google Shape;368;p24"/>
          <p:cNvSpPr/>
          <p:nvPr/>
        </p:nvSpPr>
        <p:spPr>
          <a:xfrm rot="17464200" flipH="1">
            <a:off x="10022400" y="4824000"/>
            <a:ext cx="4806720" cy="159264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6" name="Google Shape;369;p24"/>
          <p:cNvSpPr/>
          <p:nvPr/>
        </p:nvSpPr>
        <p:spPr>
          <a:xfrm rot="1958400">
            <a:off x="11725920" y="38520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7" name="Google Shape;370;p24"/>
          <p:cNvSpPr/>
          <p:nvPr/>
        </p:nvSpPr>
        <p:spPr>
          <a:xfrm rot="12760200">
            <a:off x="11829600" y="5263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18" name="Google Shape;371;p24"/>
          <p:cNvSpPr/>
          <p:nvPr/>
        </p:nvSpPr>
        <p:spPr>
          <a:xfrm rot="1958400">
            <a:off x="11255040" y="5982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6315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62" name="Google Shape;390;p39"/>
          <p:cNvPicPr/>
          <p:nvPr/>
        </p:nvPicPr>
        <p:blipFill>
          <a:blip r:embed="rId3"/>
          <a:stretch/>
        </p:blipFill>
        <p:spPr>
          <a:xfrm rot="9160800">
            <a:off x="10044960" y="-83520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263" name="Google Shape;391;p39"/>
          <p:cNvPicPr/>
          <p:nvPr/>
        </p:nvPicPr>
        <p:blipFill>
          <a:blip r:embed="rId4"/>
          <a:stretch/>
        </p:blipFill>
        <p:spPr>
          <a:xfrm rot="12740400">
            <a:off x="-1527840" y="257568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264" name="Google Shape;392;p39"/>
          <p:cNvPicPr/>
          <p:nvPr/>
        </p:nvPicPr>
        <p:blipFill>
          <a:blip r:embed="rId5"/>
          <a:stretch/>
        </p:blipFill>
        <p:spPr>
          <a:xfrm rot="16200000">
            <a:off x="41760" y="196032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265" name="Google Shape;393;p39"/>
          <p:cNvPicPr/>
          <p:nvPr/>
        </p:nvPicPr>
        <p:blipFill>
          <a:blip r:embed="rId6"/>
          <a:stretch/>
        </p:blipFill>
        <p:spPr>
          <a:xfrm rot="16200000">
            <a:off x="-2015520" y="4645440"/>
            <a:ext cx="5343840" cy="3831360"/>
          </a:xfrm>
          <a:prstGeom prst="rect">
            <a:avLst/>
          </a:prstGeom>
          <a:ln w="0">
            <a:noFill/>
          </a:ln>
        </p:spPr>
      </p:pic>
      <p:pic>
        <p:nvPicPr>
          <p:cNvPr id="266" name="Google Shape;394;p39"/>
          <p:cNvPicPr/>
          <p:nvPr/>
        </p:nvPicPr>
        <p:blipFill>
          <a:blip r:embed="rId7"/>
          <a:stretch/>
        </p:blipFill>
        <p:spPr>
          <a:xfrm rot="10134600">
            <a:off x="10894560" y="1543200"/>
            <a:ext cx="2565120" cy="6222720"/>
          </a:xfrm>
          <a:prstGeom prst="rect">
            <a:avLst/>
          </a:prstGeom>
          <a:ln w="0">
            <a:noFill/>
          </a:ln>
        </p:spPr>
      </p:pic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5196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69" name="Google Shape;398;p40"/>
          <p:cNvPicPr/>
          <p:nvPr/>
        </p:nvPicPr>
        <p:blipFill>
          <a:blip r:embed="rId3"/>
          <a:stretch/>
        </p:blipFill>
        <p:spPr>
          <a:xfrm rot="665400" flipH="1">
            <a:off x="10106880" y="1929120"/>
            <a:ext cx="1989120" cy="4825920"/>
          </a:xfrm>
          <a:prstGeom prst="rect">
            <a:avLst/>
          </a:prstGeom>
          <a:ln w="0">
            <a:noFill/>
          </a:ln>
        </p:spPr>
      </p:pic>
      <p:pic>
        <p:nvPicPr>
          <p:cNvPr id="270" name="Google Shape;399;p40"/>
          <p:cNvPicPr/>
          <p:nvPr/>
        </p:nvPicPr>
        <p:blipFill>
          <a:blip r:embed="rId4"/>
          <a:stretch/>
        </p:blipFill>
        <p:spPr>
          <a:xfrm rot="358800">
            <a:off x="-1061280" y="50304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271" name="Google Shape;400;p40"/>
          <p:cNvPicPr/>
          <p:nvPr/>
        </p:nvPicPr>
        <p:blipFill>
          <a:blip r:embed="rId5"/>
          <a:stretch/>
        </p:blipFill>
        <p:spPr>
          <a:xfrm>
            <a:off x="9989280" y="296640"/>
            <a:ext cx="3181920" cy="5841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20175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1044480" y="4541280"/>
            <a:ext cx="4741440" cy="1220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6405600" y="4541280"/>
            <a:ext cx="4741440" cy="1220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75" name="PlaceHolder 4"/>
          <p:cNvSpPr>
            <a:spLocks noGrp="1"/>
          </p:cNvSpPr>
          <p:nvPr>
            <p:ph type="title"/>
          </p:nvPr>
        </p:nvSpPr>
        <p:spPr>
          <a:xfrm>
            <a:off x="1044480" y="3992640"/>
            <a:ext cx="474144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76" name="PlaceHolder 5"/>
          <p:cNvSpPr>
            <a:spLocks noGrp="1"/>
          </p:cNvSpPr>
          <p:nvPr>
            <p:ph type="title"/>
          </p:nvPr>
        </p:nvSpPr>
        <p:spPr>
          <a:xfrm>
            <a:off x="6405600" y="3992640"/>
            <a:ext cx="474144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77" name="Google Shape;38;p5"/>
          <p:cNvPicPr/>
          <p:nvPr/>
        </p:nvPicPr>
        <p:blipFill>
          <a:blip r:embed="rId3"/>
          <a:stretch/>
        </p:blipFill>
        <p:spPr>
          <a:xfrm rot="5400000">
            <a:off x="5178720" y="4165920"/>
            <a:ext cx="2922240" cy="6654240"/>
          </a:xfrm>
          <a:prstGeom prst="rect">
            <a:avLst/>
          </a:prstGeom>
          <a:ln w="0">
            <a:noFill/>
          </a:ln>
        </p:spPr>
      </p:pic>
      <p:pic>
        <p:nvPicPr>
          <p:cNvPr id="278" name="Google Shape;39;p5"/>
          <p:cNvPicPr/>
          <p:nvPr/>
        </p:nvPicPr>
        <p:blipFill>
          <a:blip r:embed="rId4"/>
          <a:stretch/>
        </p:blipFill>
        <p:spPr>
          <a:xfrm rot="19949400">
            <a:off x="-789600" y="1975680"/>
            <a:ext cx="2306880" cy="2130240"/>
          </a:xfrm>
          <a:prstGeom prst="rect">
            <a:avLst/>
          </a:prstGeom>
          <a:ln w="0">
            <a:noFill/>
          </a:ln>
        </p:spPr>
      </p:pic>
      <p:pic>
        <p:nvPicPr>
          <p:cNvPr id="279" name="Google Shape;40;p5"/>
          <p:cNvPicPr/>
          <p:nvPr/>
        </p:nvPicPr>
        <p:blipFill>
          <a:blip r:embed="rId5"/>
          <a:stretch/>
        </p:blipFill>
        <p:spPr>
          <a:xfrm rot="20101200">
            <a:off x="-2064480" y="517440"/>
            <a:ext cx="4041120" cy="2897280"/>
          </a:xfrm>
          <a:prstGeom prst="rect">
            <a:avLst/>
          </a:prstGeom>
          <a:ln w="0">
            <a:noFill/>
          </a:ln>
        </p:spPr>
      </p:pic>
      <p:pic>
        <p:nvPicPr>
          <p:cNvPr id="280" name="Google Shape;41;p5"/>
          <p:cNvPicPr/>
          <p:nvPr/>
        </p:nvPicPr>
        <p:blipFill>
          <a:blip r:embed="rId6"/>
          <a:stretch/>
        </p:blipFill>
        <p:spPr>
          <a:xfrm rot="5400000">
            <a:off x="10300320" y="797760"/>
            <a:ext cx="2841120" cy="22041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04353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3359520" y="973440"/>
            <a:ext cx="592560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title"/>
          </p:nvPr>
        </p:nvSpPr>
        <p:spPr>
          <a:xfrm>
            <a:off x="3359520" y="2749440"/>
            <a:ext cx="592560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86" name="PlaceHolder 3"/>
          <p:cNvSpPr>
            <a:spLocks noGrp="1"/>
          </p:cNvSpPr>
          <p:nvPr>
            <p:ph type="title"/>
          </p:nvPr>
        </p:nvSpPr>
        <p:spPr>
          <a:xfrm>
            <a:off x="3359520" y="4525440"/>
            <a:ext cx="592560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pic>
        <p:nvPicPr>
          <p:cNvPr id="287" name="Google Shape;408;p41"/>
          <p:cNvPicPr/>
          <p:nvPr/>
        </p:nvPicPr>
        <p:blipFill>
          <a:blip r:embed="rId3"/>
          <a:stretch/>
        </p:blipFill>
        <p:spPr>
          <a:xfrm rot="18900000" flipH="1">
            <a:off x="33600" y="109920"/>
            <a:ext cx="2095680" cy="5084160"/>
          </a:xfrm>
          <a:prstGeom prst="rect">
            <a:avLst/>
          </a:prstGeom>
          <a:ln w="0">
            <a:noFill/>
          </a:ln>
        </p:spPr>
      </p:pic>
      <p:pic>
        <p:nvPicPr>
          <p:cNvPr id="288" name="Google Shape;409;p41"/>
          <p:cNvPicPr/>
          <p:nvPr/>
        </p:nvPicPr>
        <p:blipFill>
          <a:blip r:embed="rId4"/>
          <a:stretch/>
        </p:blipFill>
        <p:spPr>
          <a:xfrm rot="4778400">
            <a:off x="-1449120" y="1300800"/>
            <a:ext cx="4112160" cy="2948160"/>
          </a:xfrm>
          <a:prstGeom prst="rect">
            <a:avLst/>
          </a:prstGeom>
          <a:ln w="0">
            <a:noFill/>
          </a:ln>
        </p:spPr>
      </p:pic>
      <p:pic>
        <p:nvPicPr>
          <p:cNvPr id="289" name="Google Shape;410;p41"/>
          <p:cNvPicPr/>
          <p:nvPr/>
        </p:nvPicPr>
        <p:blipFill>
          <a:blip r:embed="rId5"/>
          <a:stretch/>
        </p:blipFill>
        <p:spPr>
          <a:xfrm rot="10800000">
            <a:off x="9293760" y="4446240"/>
            <a:ext cx="3163200" cy="2454240"/>
          </a:xfrm>
          <a:prstGeom prst="rect">
            <a:avLst/>
          </a:prstGeom>
          <a:ln w="0">
            <a:noFill/>
          </a:ln>
        </p:spPr>
      </p:pic>
      <p:pic>
        <p:nvPicPr>
          <p:cNvPr id="290" name="Google Shape;411;p41"/>
          <p:cNvPicPr/>
          <p:nvPr/>
        </p:nvPicPr>
        <p:blipFill>
          <a:blip r:embed="rId6"/>
          <a:stretch/>
        </p:blipFill>
        <p:spPr>
          <a:xfrm rot="5400000">
            <a:off x="9736800" y="3504000"/>
            <a:ext cx="1857120" cy="1798560"/>
          </a:xfrm>
          <a:prstGeom prst="rect">
            <a:avLst/>
          </a:prstGeom>
          <a:ln w="0">
            <a:noFill/>
          </a:ln>
        </p:spPr>
      </p:pic>
      <p:pic>
        <p:nvPicPr>
          <p:cNvPr id="291" name="Google Shape;412;p41"/>
          <p:cNvPicPr/>
          <p:nvPr/>
        </p:nvPicPr>
        <p:blipFill>
          <a:blip r:embed="rId7"/>
          <a:stretch/>
        </p:blipFill>
        <p:spPr>
          <a:xfrm>
            <a:off x="9787200" y="38928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54692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2781120" y="195792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93" name="PlaceHolder 2"/>
          <p:cNvSpPr>
            <a:spLocks noGrp="1"/>
          </p:cNvSpPr>
          <p:nvPr>
            <p:ph type="title"/>
          </p:nvPr>
        </p:nvSpPr>
        <p:spPr>
          <a:xfrm>
            <a:off x="6217920" y="195792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94" name="PlaceHolder 3"/>
          <p:cNvSpPr>
            <a:spLocks noGrp="1"/>
          </p:cNvSpPr>
          <p:nvPr>
            <p:ph type="title"/>
          </p:nvPr>
        </p:nvSpPr>
        <p:spPr>
          <a:xfrm>
            <a:off x="2781120" y="429696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95" name="PlaceHolder 4"/>
          <p:cNvSpPr>
            <a:spLocks noGrp="1"/>
          </p:cNvSpPr>
          <p:nvPr>
            <p:ph type="title"/>
          </p:nvPr>
        </p:nvSpPr>
        <p:spPr>
          <a:xfrm>
            <a:off x="6217920" y="4314720"/>
            <a:ext cx="3192960" cy="651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296" name="Google Shape;422;p42"/>
          <p:cNvPicPr/>
          <p:nvPr/>
        </p:nvPicPr>
        <p:blipFill>
          <a:blip r:embed="rId3"/>
          <a:stretch/>
        </p:blipFill>
        <p:spPr>
          <a:xfrm rot="11540400">
            <a:off x="-333120" y="255360"/>
            <a:ext cx="1760640" cy="4271040"/>
          </a:xfrm>
          <a:prstGeom prst="rect">
            <a:avLst/>
          </a:prstGeom>
          <a:ln w="0">
            <a:noFill/>
          </a:ln>
        </p:spPr>
      </p:pic>
      <p:pic>
        <p:nvPicPr>
          <p:cNvPr id="297" name="Google Shape;423;p42"/>
          <p:cNvPicPr/>
          <p:nvPr/>
        </p:nvPicPr>
        <p:blipFill>
          <a:blip r:embed="rId4"/>
          <a:stretch/>
        </p:blipFill>
        <p:spPr>
          <a:xfrm rot="5400000" flipH="1">
            <a:off x="-435360" y="-131520"/>
            <a:ext cx="1572000" cy="2037120"/>
          </a:xfrm>
          <a:prstGeom prst="rect">
            <a:avLst/>
          </a:prstGeom>
          <a:ln w="0">
            <a:noFill/>
          </a:ln>
        </p:spPr>
      </p:pic>
      <p:sp>
        <p:nvSpPr>
          <p:cNvPr id="298" name="PlaceHolder 5"/>
          <p:cNvSpPr>
            <a:spLocks noGrp="1"/>
          </p:cNvSpPr>
          <p:nvPr>
            <p:ph type="title"/>
          </p:nvPr>
        </p:nvSpPr>
        <p:spPr>
          <a:xfrm>
            <a:off x="2781120" y="1208640"/>
            <a:ext cx="319296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99" name="PlaceHolder 6"/>
          <p:cNvSpPr>
            <a:spLocks noGrp="1"/>
          </p:cNvSpPr>
          <p:nvPr>
            <p:ph type="title"/>
          </p:nvPr>
        </p:nvSpPr>
        <p:spPr>
          <a:xfrm>
            <a:off x="2781120" y="3564480"/>
            <a:ext cx="319296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00" name="PlaceHolder 7"/>
          <p:cNvSpPr>
            <a:spLocks noGrp="1"/>
          </p:cNvSpPr>
          <p:nvPr>
            <p:ph type="title"/>
          </p:nvPr>
        </p:nvSpPr>
        <p:spPr>
          <a:xfrm>
            <a:off x="6217920" y="1208640"/>
            <a:ext cx="319296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01" name="PlaceHolder 8"/>
          <p:cNvSpPr>
            <a:spLocks noGrp="1"/>
          </p:cNvSpPr>
          <p:nvPr>
            <p:ph type="title"/>
          </p:nvPr>
        </p:nvSpPr>
        <p:spPr>
          <a:xfrm>
            <a:off x="6217920" y="3565920"/>
            <a:ext cx="3192960" cy="850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dk1"/>
                </a:solidFill>
                <a:latin typeface="DM Serif Display"/>
                <a:ea typeface="DM Serif Display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pic>
        <p:nvPicPr>
          <p:cNvPr id="302" name="Google Shape;428;p42"/>
          <p:cNvPicPr/>
          <p:nvPr/>
        </p:nvPicPr>
        <p:blipFill>
          <a:blip r:embed="rId3"/>
          <a:stretch/>
        </p:blipFill>
        <p:spPr>
          <a:xfrm rot="740400">
            <a:off x="10765920" y="2370240"/>
            <a:ext cx="1760640" cy="4271040"/>
          </a:xfrm>
          <a:prstGeom prst="rect">
            <a:avLst/>
          </a:prstGeom>
          <a:ln w="0">
            <a:noFill/>
          </a:ln>
        </p:spPr>
      </p:pic>
      <p:pic>
        <p:nvPicPr>
          <p:cNvPr id="303" name="Google Shape;429;p42"/>
          <p:cNvPicPr/>
          <p:nvPr/>
        </p:nvPicPr>
        <p:blipFill>
          <a:blip r:embed="rId4"/>
          <a:stretch/>
        </p:blipFill>
        <p:spPr>
          <a:xfrm rot="16200000" flipH="1">
            <a:off x="11056320" y="4991520"/>
            <a:ext cx="1572000" cy="20371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69933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1183680" y="2031840"/>
            <a:ext cx="5394720" cy="80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1183680" y="2913120"/>
            <a:ext cx="5394720" cy="191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306" name="Google Shape;433;p43"/>
          <p:cNvPicPr/>
          <p:nvPr/>
        </p:nvPicPr>
        <p:blipFill>
          <a:blip r:embed="rId3"/>
          <a:stretch/>
        </p:blipFill>
        <p:spPr>
          <a:xfrm rot="17716800" flipH="1">
            <a:off x="141120" y="-96864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07" name="Google Shape;434;p43"/>
          <p:cNvPicPr/>
          <p:nvPr/>
        </p:nvPicPr>
        <p:blipFill>
          <a:blip r:embed="rId4"/>
          <a:stretch/>
        </p:blipFill>
        <p:spPr>
          <a:xfrm flipH="1">
            <a:off x="1399200" y="531408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08" name="Google Shape;435;p43"/>
          <p:cNvPicPr/>
          <p:nvPr/>
        </p:nvPicPr>
        <p:blipFill>
          <a:blip r:embed="rId5"/>
          <a:stretch/>
        </p:blipFill>
        <p:spPr>
          <a:xfrm flipH="1">
            <a:off x="9660000" y="-22416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309" name="Google Shape;436;p43"/>
          <p:cNvPicPr/>
          <p:nvPr/>
        </p:nvPicPr>
        <p:blipFill>
          <a:blip r:embed="rId6"/>
          <a:stretch/>
        </p:blipFill>
        <p:spPr>
          <a:xfrm flipH="1">
            <a:off x="9483360" y="-1175040"/>
            <a:ext cx="3181920" cy="5841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64688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2524800" y="417072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11" name="PlaceHolder 2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12" name="PlaceHolder 3"/>
          <p:cNvSpPr>
            <a:spLocks noGrp="1"/>
          </p:cNvSpPr>
          <p:nvPr>
            <p:ph type="title"/>
          </p:nvPr>
        </p:nvSpPr>
        <p:spPr>
          <a:xfrm>
            <a:off x="6774240" y="4170720"/>
            <a:ext cx="289248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313" name="Google Shape;443;p44"/>
          <p:cNvPicPr/>
          <p:nvPr/>
        </p:nvPicPr>
        <p:blipFill>
          <a:blip r:embed="rId3"/>
          <a:stretch/>
        </p:blipFill>
        <p:spPr>
          <a:xfrm rot="12244200">
            <a:off x="11246880" y="3066720"/>
            <a:ext cx="1771200" cy="4297440"/>
          </a:xfrm>
          <a:prstGeom prst="rect">
            <a:avLst/>
          </a:prstGeom>
          <a:ln w="0">
            <a:noFill/>
          </a:ln>
        </p:spPr>
      </p:pic>
      <p:pic>
        <p:nvPicPr>
          <p:cNvPr id="314" name="Google Shape;444;p44"/>
          <p:cNvPicPr/>
          <p:nvPr/>
        </p:nvPicPr>
        <p:blipFill>
          <a:blip r:embed="rId4"/>
          <a:stretch/>
        </p:blipFill>
        <p:spPr>
          <a:xfrm rot="7581000">
            <a:off x="10431840" y="2515680"/>
            <a:ext cx="3779520" cy="2710080"/>
          </a:xfrm>
          <a:prstGeom prst="rect">
            <a:avLst/>
          </a:prstGeom>
          <a:ln w="0">
            <a:noFill/>
          </a:ln>
        </p:spPr>
      </p:pic>
      <p:pic>
        <p:nvPicPr>
          <p:cNvPr id="315" name="Google Shape;445;p44"/>
          <p:cNvPicPr/>
          <p:nvPr/>
        </p:nvPicPr>
        <p:blipFill>
          <a:blip r:embed="rId5"/>
          <a:stretch/>
        </p:blipFill>
        <p:spPr>
          <a:xfrm rot="12740400">
            <a:off x="-2054400" y="301056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16" name="Google Shape;446;p44"/>
          <p:cNvPicPr/>
          <p:nvPr/>
        </p:nvPicPr>
        <p:blipFill>
          <a:blip r:embed="rId6"/>
          <a:stretch/>
        </p:blipFill>
        <p:spPr>
          <a:xfrm rot="16200000">
            <a:off x="-876960" y="1935360"/>
            <a:ext cx="1857120" cy="17985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18400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448;p45"/>
          <p:cNvPicPr/>
          <p:nvPr/>
        </p:nvPicPr>
        <p:blipFill>
          <a:blip r:embed="rId3"/>
          <a:stretch/>
        </p:blipFill>
        <p:spPr>
          <a:xfrm rot="3883200">
            <a:off x="9333120" y="-96864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18" name="Google Shape;449;p45"/>
          <p:cNvPicPr/>
          <p:nvPr/>
        </p:nvPicPr>
        <p:blipFill>
          <a:blip r:embed="rId4"/>
          <a:stretch/>
        </p:blipFill>
        <p:spPr>
          <a:xfrm>
            <a:off x="9046080" y="531408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19" name="Google Shape;450;p45"/>
          <p:cNvPicPr/>
          <p:nvPr/>
        </p:nvPicPr>
        <p:blipFill>
          <a:blip r:embed="rId5"/>
          <a:stretch/>
        </p:blipFill>
        <p:spPr>
          <a:xfrm>
            <a:off x="785280" y="-22416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320" name="Google Shape;451;p45"/>
          <p:cNvPicPr/>
          <p:nvPr/>
        </p:nvPicPr>
        <p:blipFill>
          <a:blip r:embed="rId6"/>
          <a:stretch/>
        </p:blipFill>
        <p:spPr>
          <a:xfrm>
            <a:off x="234240" y="-1175040"/>
            <a:ext cx="3181920" cy="5841600"/>
          </a:xfrm>
          <a:prstGeom prst="rect">
            <a:avLst/>
          </a:prstGeom>
          <a:ln w="0">
            <a:noFill/>
          </a:ln>
        </p:spPr>
      </p:pic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6580320" y="1931520"/>
            <a:ext cx="4413120" cy="80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6580320" y="2812320"/>
            <a:ext cx="4413120" cy="191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12021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1219680" y="1931520"/>
            <a:ext cx="4413120" cy="80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24" name="PlaceHolder 2"/>
          <p:cNvSpPr>
            <a:spLocks noGrp="1"/>
          </p:cNvSpPr>
          <p:nvPr>
            <p:ph type="body"/>
          </p:nvPr>
        </p:nvSpPr>
        <p:spPr>
          <a:xfrm>
            <a:off x="1219680" y="2812320"/>
            <a:ext cx="4413120" cy="191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325" name="Google Shape;457;p46"/>
          <p:cNvPicPr/>
          <p:nvPr/>
        </p:nvPicPr>
        <p:blipFill>
          <a:blip r:embed="rId3"/>
          <a:stretch/>
        </p:blipFill>
        <p:spPr>
          <a:xfrm rot="10678200">
            <a:off x="-842400" y="515616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26" name="Google Shape;458;p46"/>
          <p:cNvPicPr/>
          <p:nvPr/>
        </p:nvPicPr>
        <p:blipFill>
          <a:blip r:embed="rId4"/>
          <a:stretch/>
        </p:blipFill>
        <p:spPr>
          <a:xfrm flipH="1">
            <a:off x="518400" y="-73440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27" name="Google Shape;459;p46"/>
          <p:cNvPicPr/>
          <p:nvPr/>
        </p:nvPicPr>
        <p:blipFill>
          <a:blip r:embed="rId5"/>
          <a:stretch/>
        </p:blipFill>
        <p:spPr>
          <a:xfrm flipH="1">
            <a:off x="9660000" y="-22416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328" name="Google Shape;460;p46"/>
          <p:cNvPicPr/>
          <p:nvPr/>
        </p:nvPicPr>
        <p:blipFill>
          <a:blip r:embed="rId6"/>
          <a:stretch/>
        </p:blipFill>
        <p:spPr>
          <a:xfrm flipH="1">
            <a:off x="9483360" y="-1175040"/>
            <a:ext cx="3181920" cy="5841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75525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3644640" y="719520"/>
            <a:ext cx="4902720" cy="132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6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30" name="Google Shape;464;p47"/>
          <p:cNvSpPr/>
          <p:nvPr/>
        </p:nvSpPr>
        <p:spPr>
          <a:xfrm>
            <a:off x="3644160" y="4360800"/>
            <a:ext cx="4903200" cy="100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algn="ctr" defTabSz="1219170">
              <a:lnSpc>
                <a:spcPct val="100000"/>
              </a:lnSpc>
              <a:tabLst>
                <a:tab pos="0" algn="l"/>
              </a:tabLst>
            </a:pPr>
            <a:r>
              <a:rPr lang="en" sz="1600" b="1" strike="noStrike" spc="-1">
                <a:solidFill>
                  <a:schemeClr val="dk1"/>
                </a:solidFill>
                <a:latin typeface="Karla"/>
                <a:ea typeface="Karla"/>
              </a:rPr>
              <a:t>CREDITS</a:t>
            </a:r>
            <a:r>
              <a:rPr lang="en" sz="1600" b="0" strike="noStrike" spc="-1">
                <a:solidFill>
                  <a:schemeClr val="dk1"/>
                </a:solidFill>
                <a:latin typeface="Karla"/>
                <a:ea typeface="Karla"/>
              </a:rPr>
              <a:t>: This presentation template was created by </a:t>
            </a:r>
            <a:r>
              <a:rPr lang="en" sz="1600" b="1" u="sng" strike="noStrike" spc="-1">
                <a:solidFill>
                  <a:schemeClr val="dk1"/>
                </a:solidFill>
                <a:uFillTx/>
                <a:latin typeface="Karla"/>
                <a:ea typeface="Karla"/>
                <a:hlinkClick r:id="rId3"/>
              </a:rPr>
              <a:t>Slidesgo</a:t>
            </a:r>
            <a:r>
              <a:rPr lang="en" sz="1600" b="1" strike="noStrike" spc="-1">
                <a:solidFill>
                  <a:schemeClr val="dk1"/>
                </a:solidFill>
                <a:latin typeface="Karla"/>
                <a:ea typeface="Karla"/>
              </a:rPr>
              <a:t>,</a:t>
            </a:r>
            <a:r>
              <a:rPr lang="en" sz="1600" b="0" strike="noStrike" spc="-1">
                <a:solidFill>
                  <a:schemeClr val="dk1"/>
                </a:solidFill>
                <a:latin typeface="Karla"/>
                <a:ea typeface="Karla"/>
              </a:rPr>
              <a:t> including icons, infographics &amp; images by </a:t>
            </a:r>
            <a:r>
              <a:rPr lang="en" sz="1600" b="1" u="sng" strike="noStrike" spc="-1">
                <a:solidFill>
                  <a:schemeClr val="dk1"/>
                </a:solidFill>
                <a:uFillTx/>
                <a:latin typeface="Karla"/>
                <a:ea typeface="Karla"/>
                <a:hlinkClick r:id="rId4"/>
              </a:rPr>
              <a:t>Freepik</a:t>
            </a:r>
            <a:endParaRPr lang="en-US" sz="1600" b="0" strike="noStrike" spc="-1">
              <a:solidFill>
                <a:srgbClr val="000000"/>
              </a:solidFill>
              <a:latin typeface="OpenSymbol"/>
            </a:endParaRPr>
          </a:p>
        </p:txBody>
      </p:sp>
      <p:pic>
        <p:nvPicPr>
          <p:cNvPr id="331" name="Google Shape;465;p47"/>
          <p:cNvPicPr/>
          <p:nvPr/>
        </p:nvPicPr>
        <p:blipFill>
          <a:blip r:embed="rId5"/>
          <a:stretch/>
        </p:blipFill>
        <p:spPr>
          <a:xfrm rot="5400000">
            <a:off x="-786720" y="1721280"/>
            <a:ext cx="3714720" cy="2881920"/>
          </a:xfrm>
          <a:prstGeom prst="rect">
            <a:avLst/>
          </a:prstGeom>
          <a:ln w="0">
            <a:noFill/>
          </a:ln>
        </p:spPr>
      </p:pic>
      <p:pic>
        <p:nvPicPr>
          <p:cNvPr id="332" name="Google Shape;466;p47"/>
          <p:cNvPicPr/>
          <p:nvPr/>
        </p:nvPicPr>
        <p:blipFill>
          <a:blip r:embed="rId6"/>
          <a:stretch/>
        </p:blipFill>
        <p:spPr>
          <a:xfrm rot="5400000">
            <a:off x="520320" y="257280"/>
            <a:ext cx="2743680" cy="2657280"/>
          </a:xfrm>
          <a:prstGeom prst="rect">
            <a:avLst/>
          </a:prstGeom>
          <a:ln w="0">
            <a:noFill/>
          </a:ln>
        </p:spPr>
      </p:pic>
      <p:pic>
        <p:nvPicPr>
          <p:cNvPr id="333" name="Google Shape;467;p47"/>
          <p:cNvPicPr/>
          <p:nvPr/>
        </p:nvPicPr>
        <p:blipFill>
          <a:blip r:embed="rId7"/>
          <a:stretch/>
        </p:blipFill>
        <p:spPr>
          <a:xfrm rot="16200000">
            <a:off x="-1318560" y="4122720"/>
            <a:ext cx="5377440" cy="3855360"/>
          </a:xfrm>
          <a:prstGeom prst="rect">
            <a:avLst/>
          </a:prstGeom>
          <a:ln w="0">
            <a:noFill/>
          </a:ln>
        </p:spPr>
      </p:pic>
      <p:pic>
        <p:nvPicPr>
          <p:cNvPr id="334" name="Google Shape;468;p47"/>
          <p:cNvPicPr/>
          <p:nvPr/>
        </p:nvPicPr>
        <p:blipFill>
          <a:blip r:embed="rId8"/>
          <a:stretch/>
        </p:blipFill>
        <p:spPr>
          <a:xfrm rot="3547200">
            <a:off x="10120320" y="2638080"/>
            <a:ext cx="2232480" cy="5083680"/>
          </a:xfrm>
          <a:prstGeom prst="rect">
            <a:avLst/>
          </a:prstGeom>
          <a:ln w="0">
            <a:noFill/>
          </a:ln>
        </p:spPr>
      </p:pic>
      <p:pic>
        <p:nvPicPr>
          <p:cNvPr id="335" name="Google Shape;469;p47"/>
          <p:cNvPicPr/>
          <p:nvPr/>
        </p:nvPicPr>
        <p:blipFill>
          <a:blip r:embed="rId9"/>
          <a:stretch/>
        </p:blipFill>
        <p:spPr>
          <a:xfrm rot="20934600">
            <a:off x="9065280" y="-1055040"/>
            <a:ext cx="2358720" cy="5722560"/>
          </a:xfrm>
          <a:prstGeom prst="rect">
            <a:avLst/>
          </a:prstGeom>
          <a:ln w="0">
            <a:noFill/>
          </a:ln>
        </p:spPr>
      </p:pic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2717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20" name="Google Shape;374;p25"/>
          <p:cNvSpPr/>
          <p:nvPr/>
        </p:nvSpPr>
        <p:spPr>
          <a:xfrm rot="10800000">
            <a:off x="9734880" y="8496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1" name="Google Shape;375;p25"/>
          <p:cNvSpPr/>
          <p:nvPr/>
        </p:nvSpPr>
        <p:spPr>
          <a:xfrm rot="12232200" flipH="1">
            <a:off x="9142560" y="-45024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2" name="Google Shape;376;p25"/>
          <p:cNvSpPr/>
          <p:nvPr/>
        </p:nvSpPr>
        <p:spPr>
          <a:xfrm rot="11655600">
            <a:off x="9255360" y="-39216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3" name="Google Shape;377;p25"/>
          <p:cNvSpPr/>
          <p:nvPr/>
        </p:nvSpPr>
        <p:spPr>
          <a:xfrm rot="5400000">
            <a:off x="11769600" y="2044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4" name="Google Shape;378;p25"/>
          <p:cNvSpPr/>
          <p:nvPr/>
        </p:nvSpPr>
        <p:spPr>
          <a:xfrm rot="5400000">
            <a:off x="9133920" y="148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5" name="Google Shape;379;p25"/>
          <p:cNvSpPr/>
          <p:nvPr/>
        </p:nvSpPr>
        <p:spPr>
          <a:xfrm rot="16200000">
            <a:off x="10668480" y="951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10011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37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472;p49"/>
          <p:cNvPicPr/>
          <p:nvPr/>
        </p:nvPicPr>
        <p:blipFill>
          <a:blip r:embed="rId3"/>
          <a:stretch/>
        </p:blipFill>
        <p:spPr>
          <a:xfrm rot="9305400">
            <a:off x="9275040" y="-4752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338" name="Google Shape;473;p49"/>
          <p:cNvPicPr/>
          <p:nvPr/>
        </p:nvPicPr>
        <p:blipFill>
          <a:blip r:embed="rId4"/>
          <a:stretch/>
        </p:blipFill>
        <p:spPr>
          <a:xfrm rot="5400000">
            <a:off x="8230080" y="877440"/>
            <a:ext cx="5080800" cy="3642720"/>
          </a:xfrm>
          <a:prstGeom prst="rect">
            <a:avLst/>
          </a:prstGeom>
          <a:ln w="0">
            <a:noFill/>
          </a:ln>
        </p:spPr>
      </p:pic>
      <p:pic>
        <p:nvPicPr>
          <p:cNvPr id="339" name="Google Shape;474;p49"/>
          <p:cNvPicPr/>
          <p:nvPr/>
        </p:nvPicPr>
        <p:blipFill>
          <a:blip r:embed="rId5"/>
          <a:stretch/>
        </p:blipFill>
        <p:spPr>
          <a:xfrm>
            <a:off x="207360" y="1368000"/>
            <a:ext cx="2364960" cy="5385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08364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476;p50"/>
          <p:cNvPicPr/>
          <p:nvPr/>
        </p:nvPicPr>
        <p:blipFill>
          <a:blip r:embed="rId3"/>
          <a:stretch/>
        </p:blipFill>
        <p:spPr>
          <a:xfrm rot="10800000">
            <a:off x="9571680" y="21408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341" name="Google Shape;477;p50"/>
          <p:cNvPicPr/>
          <p:nvPr/>
        </p:nvPicPr>
        <p:blipFill>
          <a:blip r:embed="rId4"/>
          <a:stretch/>
        </p:blipFill>
        <p:spPr>
          <a:xfrm rot="4956600">
            <a:off x="7412160" y="-223536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342" name="Google Shape;478;p50"/>
          <p:cNvPicPr/>
          <p:nvPr/>
        </p:nvPicPr>
        <p:blipFill>
          <a:blip r:embed="rId5"/>
          <a:stretch/>
        </p:blipFill>
        <p:spPr>
          <a:xfrm rot="16200000">
            <a:off x="176640" y="2808480"/>
            <a:ext cx="3714720" cy="2881920"/>
          </a:xfrm>
          <a:prstGeom prst="rect">
            <a:avLst/>
          </a:prstGeom>
          <a:ln w="0">
            <a:noFill/>
          </a:ln>
        </p:spPr>
      </p:pic>
      <p:pic>
        <p:nvPicPr>
          <p:cNvPr id="343" name="Google Shape;479;p50"/>
          <p:cNvPicPr/>
          <p:nvPr/>
        </p:nvPicPr>
        <p:blipFill>
          <a:blip r:embed="rId6"/>
          <a:stretch/>
        </p:blipFill>
        <p:spPr>
          <a:xfrm rot="16200000">
            <a:off x="-158880" y="4497120"/>
            <a:ext cx="2743680" cy="2657280"/>
          </a:xfrm>
          <a:prstGeom prst="rect">
            <a:avLst/>
          </a:prstGeom>
          <a:ln w="0">
            <a:noFill/>
          </a:ln>
        </p:spPr>
      </p:pic>
      <p:pic>
        <p:nvPicPr>
          <p:cNvPr id="344" name="Google Shape;480;p50"/>
          <p:cNvPicPr/>
          <p:nvPr/>
        </p:nvPicPr>
        <p:blipFill>
          <a:blip r:embed="rId7"/>
          <a:stretch/>
        </p:blipFill>
        <p:spPr>
          <a:xfrm rot="10800000">
            <a:off x="8861280" y="493152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45" name="Google Shape;481;p50"/>
          <p:cNvPicPr/>
          <p:nvPr/>
        </p:nvPicPr>
        <p:blipFill>
          <a:blip r:embed="rId8"/>
          <a:stretch/>
        </p:blipFill>
        <p:spPr>
          <a:xfrm rot="16200000" flipH="1">
            <a:off x="9627360" y="4791840"/>
            <a:ext cx="2095680" cy="2714880"/>
          </a:xfrm>
          <a:prstGeom prst="rect">
            <a:avLst/>
          </a:prstGeom>
          <a:ln w="0">
            <a:noFill/>
          </a:ln>
        </p:spPr>
      </p:pic>
      <p:pic>
        <p:nvPicPr>
          <p:cNvPr id="346" name="Google Shape;482;p50"/>
          <p:cNvPicPr/>
          <p:nvPr/>
        </p:nvPicPr>
        <p:blipFill>
          <a:blip r:embed="rId9"/>
          <a:stretch/>
        </p:blipFill>
        <p:spPr>
          <a:xfrm rot="358800">
            <a:off x="-531840" y="-872640"/>
            <a:ext cx="2669280" cy="60787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7863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950880" y="719520"/>
            <a:ext cx="10289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348" name="Google Shape;44;p6"/>
          <p:cNvPicPr/>
          <p:nvPr/>
        </p:nvPicPr>
        <p:blipFill>
          <a:blip r:embed="rId3"/>
          <a:stretch/>
        </p:blipFill>
        <p:spPr>
          <a:xfrm rot="7597200">
            <a:off x="-1852320" y="103008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349" name="Google Shape;45;p6"/>
          <p:cNvPicPr/>
          <p:nvPr/>
        </p:nvPicPr>
        <p:blipFill>
          <a:blip r:embed="rId4"/>
          <a:stretch/>
        </p:blipFill>
        <p:spPr>
          <a:xfrm rot="16200000">
            <a:off x="708480" y="-2328000"/>
            <a:ext cx="1927680" cy="4389600"/>
          </a:xfrm>
          <a:prstGeom prst="rect">
            <a:avLst/>
          </a:prstGeom>
          <a:ln w="0">
            <a:noFill/>
          </a:ln>
        </p:spPr>
      </p:pic>
      <p:pic>
        <p:nvPicPr>
          <p:cNvPr id="350" name="Google Shape;46;p6"/>
          <p:cNvPicPr/>
          <p:nvPr/>
        </p:nvPicPr>
        <p:blipFill>
          <a:blip r:embed="rId5"/>
          <a:stretch/>
        </p:blipFill>
        <p:spPr>
          <a:xfrm>
            <a:off x="10908000" y="-444000"/>
            <a:ext cx="2306880" cy="213024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696280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5630400" y="2071200"/>
            <a:ext cx="5394720" cy="80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5630400" y="2952000"/>
            <a:ext cx="5394720" cy="191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pic>
        <p:nvPicPr>
          <p:cNvPr id="354" name="Google Shape;50;p7"/>
          <p:cNvPicPr/>
          <p:nvPr/>
        </p:nvPicPr>
        <p:blipFill>
          <a:blip r:embed="rId3"/>
          <a:stretch/>
        </p:blipFill>
        <p:spPr>
          <a:xfrm rot="3883200">
            <a:off x="9333120" y="-25728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55" name="Google Shape;51;p7"/>
          <p:cNvPicPr/>
          <p:nvPr/>
        </p:nvPicPr>
        <p:blipFill>
          <a:blip r:embed="rId4"/>
          <a:stretch/>
        </p:blipFill>
        <p:spPr>
          <a:xfrm>
            <a:off x="9046080" y="5314080"/>
            <a:ext cx="2454240" cy="2266080"/>
          </a:xfrm>
          <a:prstGeom prst="rect">
            <a:avLst/>
          </a:prstGeom>
          <a:ln w="0">
            <a:noFill/>
          </a:ln>
        </p:spPr>
      </p:pic>
      <p:pic>
        <p:nvPicPr>
          <p:cNvPr id="356" name="Google Shape;52;p7"/>
          <p:cNvPicPr/>
          <p:nvPr/>
        </p:nvPicPr>
        <p:blipFill>
          <a:blip r:embed="rId5"/>
          <a:stretch/>
        </p:blipFill>
        <p:spPr>
          <a:xfrm>
            <a:off x="785280" y="-224160"/>
            <a:ext cx="2454240" cy="2376480"/>
          </a:xfrm>
          <a:prstGeom prst="rect">
            <a:avLst/>
          </a:prstGeom>
          <a:ln w="0">
            <a:noFill/>
          </a:ln>
        </p:spPr>
      </p:pic>
      <p:pic>
        <p:nvPicPr>
          <p:cNvPr id="357" name="Google Shape;53;p7"/>
          <p:cNvPicPr/>
          <p:nvPr/>
        </p:nvPicPr>
        <p:blipFill>
          <a:blip r:embed="rId6"/>
          <a:stretch/>
        </p:blipFill>
        <p:spPr>
          <a:xfrm>
            <a:off x="234240" y="-1175040"/>
            <a:ext cx="3181920" cy="58416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59751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3347040" y="1905120"/>
            <a:ext cx="5497920" cy="3047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359" name="Google Shape;56;p8"/>
          <p:cNvPicPr/>
          <p:nvPr/>
        </p:nvPicPr>
        <p:blipFill>
          <a:blip r:embed="rId3"/>
          <a:stretch/>
        </p:blipFill>
        <p:spPr>
          <a:xfrm rot="5400000">
            <a:off x="6455520" y="-2438880"/>
            <a:ext cx="3181920" cy="5841600"/>
          </a:xfrm>
          <a:prstGeom prst="rect">
            <a:avLst/>
          </a:prstGeom>
          <a:ln w="0">
            <a:noFill/>
          </a:ln>
        </p:spPr>
      </p:pic>
      <p:pic>
        <p:nvPicPr>
          <p:cNvPr id="360" name="Google Shape;57;p8"/>
          <p:cNvPicPr/>
          <p:nvPr/>
        </p:nvPicPr>
        <p:blipFill>
          <a:blip r:embed="rId4"/>
          <a:stretch/>
        </p:blipFill>
        <p:spPr>
          <a:xfrm rot="20934600">
            <a:off x="4800" y="-82896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361" name="Google Shape;58;p8"/>
          <p:cNvPicPr/>
          <p:nvPr/>
        </p:nvPicPr>
        <p:blipFill>
          <a:blip r:embed="rId5"/>
          <a:stretch/>
        </p:blipFill>
        <p:spPr>
          <a:xfrm rot="19960800">
            <a:off x="750240" y="1693440"/>
            <a:ext cx="2669280" cy="6078720"/>
          </a:xfrm>
          <a:prstGeom prst="rect">
            <a:avLst/>
          </a:prstGeom>
          <a:ln w="0">
            <a:noFill/>
          </a:ln>
        </p:spPr>
      </p:pic>
      <p:pic>
        <p:nvPicPr>
          <p:cNvPr id="362" name="Google Shape;59;p8"/>
          <p:cNvPicPr/>
          <p:nvPr/>
        </p:nvPicPr>
        <p:blipFill>
          <a:blip r:embed="rId6"/>
          <a:stretch/>
        </p:blipFill>
        <p:spPr>
          <a:xfrm rot="1940400">
            <a:off x="9528480" y="4300800"/>
            <a:ext cx="3424800" cy="1965120"/>
          </a:xfrm>
          <a:prstGeom prst="rect">
            <a:avLst/>
          </a:prstGeom>
          <a:ln w="0">
            <a:noFill/>
          </a:ln>
        </p:spPr>
      </p:pic>
      <p:pic>
        <p:nvPicPr>
          <p:cNvPr id="363" name="Google Shape;60;p8"/>
          <p:cNvPicPr/>
          <p:nvPr/>
        </p:nvPicPr>
        <p:blipFill>
          <a:blip r:embed="rId7"/>
          <a:stretch/>
        </p:blipFill>
        <p:spPr>
          <a:xfrm rot="5400000">
            <a:off x="8916960" y="4676640"/>
            <a:ext cx="1857120" cy="17985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429471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3578400" y="2044320"/>
            <a:ext cx="5035200" cy="864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5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pic>
        <p:nvPicPr>
          <p:cNvPr id="365" name="Google Shape;64;p9"/>
          <p:cNvPicPr/>
          <p:nvPr/>
        </p:nvPicPr>
        <p:blipFill>
          <a:blip r:embed="rId3"/>
          <a:stretch/>
        </p:blipFill>
        <p:spPr>
          <a:xfrm rot="3905400">
            <a:off x="2447040" y="-3055200"/>
            <a:ext cx="2565120" cy="6222720"/>
          </a:xfrm>
          <a:prstGeom prst="rect">
            <a:avLst/>
          </a:prstGeom>
          <a:ln w="0">
            <a:noFill/>
          </a:ln>
        </p:spPr>
      </p:pic>
      <p:pic>
        <p:nvPicPr>
          <p:cNvPr id="366" name="Google Shape;65;p9"/>
          <p:cNvPicPr/>
          <p:nvPr/>
        </p:nvPicPr>
        <p:blipFill>
          <a:blip r:embed="rId4"/>
          <a:stretch/>
        </p:blipFill>
        <p:spPr>
          <a:xfrm>
            <a:off x="825120" y="-1978080"/>
            <a:ext cx="5080800" cy="3642720"/>
          </a:xfrm>
          <a:prstGeom prst="rect">
            <a:avLst/>
          </a:prstGeom>
          <a:ln w="0">
            <a:noFill/>
          </a:ln>
        </p:spPr>
      </p:pic>
      <p:pic>
        <p:nvPicPr>
          <p:cNvPr id="367" name="Google Shape;66;p9"/>
          <p:cNvPicPr/>
          <p:nvPr/>
        </p:nvPicPr>
        <p:blipFill>
          <a:blip r:embed="rId5"/>
          <a:stretch/>
        </p:blipFill>
        <p:spPr>
          <a:xfrm rot="18317400">
            <a:off x="1053120" y="3315840"/>
            <a:ext cx="2364960" cy="5385600"/>
          </a:xfrm>
          <a:prstGeom prst="rect">
            <a:avLst/>
          </a:prstGeom>
          <a:ln w="0">
            <a:noFill/>
          </a:ln>
        </p:spPr>
      </p:pic>
      <p:pic>
        <p:nvPicPr>
          <p:cNvPr id="368" name="Google Shape;67;p9"/>
          <p:cNvPicPr/>
          <p:nvPr/>
        </p:nvPicPr>
        <p:blipFill>
          <a:blip r:embed="rId6"/>
          <a:stretch/>
        </p:blipFill>
        <p:spPr>
          <a:xfrm rot="10800000">
            <a:off x="9671520" y="4742400"/>
            <a:ext cx="3338880" cy="1915680"/>
          </a:xfrm>
          <a:prstGeom prst="rect">
            <a:avLst/>
          </a:prstGeom>
          <a:ln w="0">
            <a:noFill/>
          </a:ln>
        </p:spPr>
      </p:pic>
      <p:pic>
        <p:nvPicPr>
          <p:cNvPr id="369" name="Google Shape;68;p9"/>
          <p:cNvPicPr/>
          <p:nvPr/>
        </p:nvPicPr>
        <p:blipFill>
          <a:blip r:embed="rId7"/>
          <a:stretch/>
        </p:blipFill>
        <p:spPr>
          <a:xfrm rot="4512000">
            <a:off x="9806880" y="3211200"/>
            <a:ext cx="2262720" cy="2191200"/>
          </a:xfrm>
          <a:prstGeom prst="rect">
            <a:avLst/>
          </a:prstGeom>
          <a:ln w="0">
            <a:noFill/>
          </a:ln>
        </p:spPr>
      </p:pic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711272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950880" y="3231360"/>
            <a:ext cx="3432960" cy="27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56773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9;p2"/>
          <p:cNvPicPr/>
          <p:nvPr/>
        </p:nvPicPr>
        <p:blipFill>
          <a:blip r:embed="rId6"/>
          <a:stretch/>
        </p:blipFill>
        <p:spPr>
          <a:xfrm>
            <a:off x="7467840" y="3621120"/>
            <a:ext cx="5333760" cy="3060000"/>
          </a:xfrm>
          <a:prstGeom prst="rect">
            <a:avLst/>
          </a:prstGeom>
          <a:ln w="0">
            <a:noFill/>
          </a:ln>
        </p:spPr>
      </p:pic>
      <p:pic>
        <p:nvPicPr>
          <p:cNvPr id="8" name="Google Shape;10;p2"/>
          <p:cNvPicPr/>
          <p:nvPr/>
        </p:nvPicPr>
        <p:blipFill>
          <a:blip r:embed="rId7"/>
          <a:stretch/>
        </p:blipFill>
        <p:spPr>
          <a:xfrm>
            <a:off x="1727520" y="246720"/>
            <a:ext cx="4349280" cy="3373920"/>
          </a:xfrm>
          <a:prstGeom prst="rect">
            <a:avLst/>
          </a:prstGeom>
          <a:ln w="0">
            <a:noFill/>
          </a:ln>
        </p:spPr>
      </p:pic>
      <p:pic>
        <p:nvPicPr>
          <p:cNvPr id="2" name="Google Shape;11;p2"/>
          <p:cNvPicPr/>
          <p:nvPr/>
        </p:nvPicPr>
        <p:blipFill>
          <a:blip r:embed="rId8"/>
          <a:stretch/>
        </p:blipFill>
        <p:spPr>
          <a:xfrm>
            <a:off x="450720" y="-584160"/>
            <a:ext cx="3212640" cy="3110880"/>
          </a:xfrm>
          <a:prstGeom prst="rect">
            <a:avLst/>
          </a:prstGeom>
          <a:ln w="0">
            <a:noFill/>
          </a:ln>
        </p:spPr>
      </p:pic>
      <p:pic>
        <p:nvPicPr>
          <p:cNvPr id="3" name="Google Shape;12;p2"/>
          <p:cNvPicPr/>
          <p:nvPr/>
        </p:nvPicPr>
        <p:blipFill>
          <a:blip r:embed="rId9"/>
          <a:stretch/>
        </p:blipFill>
        <p:spPr>
          <a:xfrm rot="5400000">
            <a:off x="9215040" y="274560"/>
            <a:ext cx="5785920" cy="4148160"/>
          </a:xfrm>
          <a:prstGeom prst="rect">
            <a:avLst/>
          </a:prstGeom>
          <a:ln w="0">
            <a:noFill/>
          </a:ln>
        </p:spPr>
      </p:pic>
      <p:pic>
        <p:nvPicPr>
          <p:cNvPr id="4" name="Google Shape;13;p2"/>
          <p:cNvPicPr/>
          <p:nvPr/>
        </p:nvPicPr>
        <p:blipFill>
          <a:blip r:embed="rId10"/>
          <a:stretch/>
        </p:blipFill>
        <p:spPr>
          <a:xfrm rot="5400000">
            <a:off x="1256160" y="3661920"/>
            <a:ext cx="2311200" cy="52627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271040" y="1936800"/>
            <a:ext cx="9649440" cy="2418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69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03190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73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27" name="Google Shape;382;p26"/>
          <p:cNvSpPr/>
          <p:nvPr/>
        </p:nvSpPr>
        <p:spPr>
          <a:xfrm rot="10800000" flipH="1">
            <a:off x="-1841760" y="40320"/>
            <a:ext cx="4493760" cy="1252800"/>
          </a:xfrm>
          <a:custGeom>
            <a:avLst/>
            <a:gdLst>
              <a:gd name="textAreaLeft" fmla="*/ 360 w 3370320"/>
              <a:gd name="textAreaRight" fmla="*/ 3371040 w 337032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8" name="Google Shape;383;p26"/>
          <p:cNvSpPr/>
          <p:nvPr/>
        </p:nvSpPr>
        <p:spPr>
          <a:xfrm rot="9733200">
            <a:off x="-2216640" y="-549120"/>
            <a:ext cx="5570880" cy="1601280"/>
          </a:xfrm>
          <a:custGeom>
            <a:avLst/>
            <a:gdLst>
              <a:gd name="textAreaLeft" fmla="*/ 0 w 4178160"/>
              <a:gd name="textAreaRight" fmla="*/ 4178520 w 4178160"/>
              <a:gd name="textAreaTop" fmla="*/ 0 h 1200960"/>
              <a:gd name="textAreaBottom" fmla="*/ 1201320 h 120096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9" name="Google Shape;384;p26"/>
          <p:cNvSpPr/>
          <p:nvPr/>
        </p:nvSpPr>
        <p:spPr>
          <a:xfrm rot="10173600" flipH="1">
            <a:off x="-3270720" y="-458880"/>
            <a:ext cx="6535200" cy="1635840"/>
          </a:xfrm>
          <a:custGeom>
            <a:avLst/>
            <a:gdLst>
              <a:gd name="textAreaLeft" fmla="*/ 360 w 4901400"/>
              <a:gd name="textAreaRight" fmla="*/ 4902120 w 4901400"/>
              <a:gd name="textAreaTop" fmla="*/ 0 h 1226880"/>
              <a:gd name="textAreaBottom" fmla="*/ 1227240 h 12268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0" name="Google Shape;385;p26"/>
          <p:cNvSpPr/>
          <p:nvPr/>
        </p:nvSpPr>
        <p:spPr>
          <a:xfrm rot="5400000" flipH="1">
            <a:off x="3637440" y="796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1" name="Google Shape;386;p26"/>
          <p:cNvSpPr/>
          <p:nvPr/>
        </p:nvSpPr>
        <p:spPr>
          <a:xfrm rot="5400000" flipH="1">
            <a:off x="1471200" y="8006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2" name="Google Shape;387;p26"/>
          <p:cNvSpPr/>
          <p:nvPr/>
        </p:nvSpPr>
        <p:spPr>
          <a:xfrm rot="5400000" flipH="1">
            <a:off x="407520" y="1335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96315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087200" y="1877280"/>
            <a:ext cx="10017120" cy="2592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" name="Google Shape;11;p2"/>
          <p:cNvSpPr/>
          <p:nvPr/>
        </p:nvSpPr>
        <p:spPr>
          <a:xfrm rot="5400000">
            <a:off x="-2488320" y="1350720"/>
            <a:ext cx="6418080" cy="2280000"/>
          </a:xfrm>
          <a:custGeom>
            <a:avLst/>
            <a:gdLst>
              <a:gd name="textAreaLeft" fmla="*/ 0 w 4813560"/>
              <a:gd name="textAreaRight" fmla="*/ 4813920 w 4813560"/>
              <a:gd name="textAreaTop" fmla="*/ 0 h 1710000"/>
              <a:gd name="textAreaBottom" fmla="*/ 1710360 h 171000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" name="Google Shape;12;p2"/>
          <p:cNvSpPr/>
          <p:nvPr/>
        </p:nvSpPr>
        <p:spPr>
          <a:xfrm rot="10800000">
            <a:off x="-305280" y="4529280"/>
            <a:ext cx="4900320" cy="2524800"/>
          </a:xfrm>
          <a:custGeom>
            <a:avLst/>
            <a:gdLst>
              <a:gd name="textAreaLeft" fmla="*/ 0 w 3675240"/>
              <a:gd name="textAreaRight" fmla="*/ 3675600 w 3675240"/>
              <a:gd name="textAreaTop" fmla="*/ 0 h 1893600"/>
              <a:gd name="textAreaBottom" fmla="*/ 1893960 h 1893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" name="Google Shape;13;p2"/>
          <p:cNvSpPr/>
          <p:nvPr/>
        </p:nvSpPr>
        <p:spPr>
          <a:xfrm rot="21285000" flipH="1">
            <a:off x="-314880" y="5966400"/>
            <a:ext cx="2818560" cy="1329600"/>
          </a:xfrm>
          <a:custGeom>
            <a:avLst/>
            <a:gdLst>
              <a:gd name="textAreaLeft" fmla="*/ 360 w 2113920"/>
              <a:gd name="textAreaRight" fmla="*/ 2114640 w 2113920"/>
              <a:gd name="textAreaTop" fmla="*/ 0 h 997200"/>
              <a:gd name="textAreaBottom" fmla="*/ 997560 h 99720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" name="Google Shape;14;p2"/>
          <p:cNvSpPr/>
          <p:nvPr/>
        </p:nvSpPr>
        <p:spPr>
          <a:xfrm>
            <a:off x="4377120" y="63590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" name="Google Shape;15;p2"/>
          <p:cNvSpPr/>
          <p:nvPr/>
        </p:nvSpPr>
        <p:spPr>
          <a:xfrm>
            <a:off x="1236480" y="5613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" name="Google Shape;16;p2"/>
          <p:cNvSpPr/>
          <p:nvPr/>
        </p:nvSpPr>
        <p:spPr>
          <a:xfrm>
            <a:off x="73920" y="38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" name="Google Shape;17;p2"/>
          <p:cNvSpPr/>
          <p:nvPr/>
        </p:nvSpPr>
        <p:spPr>
          <a:xfrm>
            <a:off x="5676000" y="6535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" name="Google Shape;18;p2"/>
          <p:cNvSpPr/>
          <p:nvPr/>
        </p:nvSpPr>
        <p:spPr>
          <a:xfrm>
            <a:off x="2078880" y="5214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9" name="Google Shape;19;p2"/>
          <p:cNvSpPr/>
          <p:nvPr/>
        </p:nvSpPr>
        <p:spPr>
          <a:xfrm rot="16200000">
            <a:off x="8147040" y="3371040"/>
            <a:ext cx="6418080" cy="2280000"/>
          </a:xfrm>
          <a:custGeom>
            <a:avLst/>
            <a:gdLst>
              <a:gd name="textAreaLeft" fmla="*/ 0 w 4813560"/>
              <a:gd name="textAreaRight" fmla="*/ 4813920 w 4813560"/>
              <a:gd name="textAreaTop" fmla="*/ 0 h 1710000"/>
              <a:gd name="textAreaBottom" fmla="*/ 1710360 h 171000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" name="Google Shape;20;p2"/>
          <p:cNvSpPr/>
          <p:nvPr/>
        </p:nvSpPr>
        <p:spPr>
          <a:xfrm>
            <a:off x="7659360" y="-225600"/>
            <a:ext cx="4836480" cy="2491680"/>
          </a:xfrm>
          <a:custGeom>
            <a:avLst/>
            <a:gdLst>
              <a:gd name="textAreaLeft" fmla="*/ 0 w 3627360"/>
              <a:gd name="textAreaRight" fmla="*/ 3627720 w 3627360"/>
              <a:gd name="textAreaTop" fmla="*/ 0 h 1868760"/>
              <a:gd name="textAreaBottom" fmla="*/ 1869120 h 186876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" name="Google Shape;21;p2"/>
          <p:cNvSpPr/>
          <p:nvPr/>
        </p:nvSpPr>
        <p:spPr>
          <a:xfrm rot="10485000" flipH="1">
            <a:off x="9723840" y="-464160"/>
            <a:ext cx="2782080" cy="1311840"/>
          </a:xfrm>
          <a:custGeom>
            <a:avLst/>
            <a:gdLst>
              <a:gd name="textAreaLeft" fmla="*/ 360 w 2086560"/>
              <a:gd name="textAreaRight" fmla="*/ 2087280 w 2086560"/>
              <a:gd name="textAreaTop" fmla="*/ 0 h 983880"/>
              <a:gd name="textAreaBottom" fmla="*/ 984240 h 9838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" name="Google Shape;22;p2"/>
          <p:cNvSpPr/>
          <p:nvPr/>
        </p:nvSpPr>
        <p:spPr>
          <a:xfrm rot="10800000">
            <a:off x="7513440" y="2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" name="Google Shape;23;p2"/>
          <p:cNvSpPr/>
          <p:nvPr/>
        </p:nvSpPr>
        <p:spPr>
          <a:xfrm rot="10800000">
            <a:off x="10334880" y="1367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" name="Google Shape;24;p2"/>
          <p:cNvSpPr/>
          <p:nvPr/>
        </p:nvSpPr>
        <p:spPr>
          <a:xfrm rot="10800000">
            <a:off x="11974560" y="2586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" name="Google Shape;25;p2"/>
          <p:cNvSpPr/>
          <p:nvPr/>
        </p:nvSpPr>
        <p:spPr>
          <a:xfrm rot="10800000">
            <a:off x="6301440" y="187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80119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PlaceHolder 1"/>
          <p:cNvSpPr>
            <a:spLocks noGrp="1"/>
          </p:cNvSpPr>
          <p:nvPr>
            <p:ph type="title"/>
          </p:nvPr>
        </p:nvSpPr>
        <p:spPr>
          <a:xfrm>
            <a:off x="1850880" y="1434720"/>
            <a:ext cx="8489760" cy="3785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12666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96" name="Google Shape;107;p8"/>
          <p:cNvSpPr/>
          <p:nvPr/>
        </p:nvSpPr>
        <p:spPr>
          <a:xfrm flipH="1">
            <a:off x="-568320" y="-11280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7" name="Google Shape;108;p8"/>
          <p:cNvSpPr/>
          <p:nvPr/>
        </p:nvSpPr>
        <p:spPr>
          <a:xfrm rot="10800000">
            <a:off x="-392640" y="-48624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8" name="Google Shape;109;p8"/>
          <p:cNvSpPr/>
          <p:nvPr/>
        </p:nvSpPr>
        <p:spPr>
          <a:xfrm rot="16200000">
            <a:off x="310080" y="-921600"/>
            <a:ext cx="1872480" cy="2791200"/>
          </a:xfrm>
          <a:custGeom>
            <a:avLst/>
            <a:gdLst>
              <a:gd name="textAreaLeft" fmla="*/ 0 w 1404360"/>
              <a:gd name="textAreaRight" fmla="*/ 140472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9" name="Google Shape;110;p8"/>
          <p:cNvSpPr/>
          <p:nvPr/>
        </p:nvSpPr>
        <p:spPr>
          <a:xfrm flipH="1">
            <a:off x="911520" y="809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0" name="Google Shape;111;p8"/>
          <p:cNvSpPr/>
          <p:nvPr/>
        </p:nvSpPr>
        <p:spPr>
          <a:xfrm flipH="1">
            <a:off x="3300480" y="8889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1" name="Google Shape;112;p8"/>
          <p:cNvSpPr/>
          <p:nvPr/>
        </p:nvSpPr>
        <p:spPr>
          <a:xfrm flipH="1">
            <a:off x="4231680" y="3264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2" name="Google Shape;113;p8"/>
          <p:cNvSpPr/>
          <p:nvPr/>
        </p:nvSpPr>
        <p:spPr>
          <a:xfrm flipH="1">
            <a:off x="8754240" y="36480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3" name="Google Shape;114;p8"/>
          <p:cNvSpPr/>
          <p:nvPr/>
        </p:nvSpPr>
        <p:spPr>
          <a:xfrm rot="10800000" flipH="1">
            <a:off x="3508800" y="590784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4" name="Google Shape;115;p8"/>
          <p:cNvSpPr/>
          <p:nvPr/>
        </p:nvSpPr>
        <p:spPr>
          <a:xfrm>
            <a:off x="8403840" y="615840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5" name="Google Shape;116;p8"/>
          <p:cNvSpPr/>
          <p:nvPr/>
        </p:nvSpPr>
        <p:spPr>
          <a:xfrm rot="5400000">
            <a:off x="9943680" y="5098080"/>
            <a:ext cx="1872480" cy="2791200"/>
          </a:xfrm>
          <a:custGeom>
            <a:avLst/>
            <a:gdLst>
              <a:gd name="textAreaLeft" fmla="*/ 0 w 1404360"/>
              <a:gd name="textAreaRight" fmla="*/ 140472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6" name="Google Shape;117;p8"/>
          <p:cNvSpPr/>
          <p:nvPr/>
        </p:nvSpPr>
        <p:spPr>
          <a:xfrm rot="10800000" flipH="1">
            <a:off x="11084640" y="6027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7" name="Google Shape;118;p8"/>
          <p:cNvSpPr/>
          <p:nvPr/>
        </p:nvSpPr>
        <p:spPr>
          <a:xfrm rot="10800000" flipH="1">
            <a:off x="8606400" y="5861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8" name="Google Shape;119;p8"/>
          <p:cNvSpPr/>
          <p:nvPr/>
        </p:nvSpPr>
        <p:spPr>
          <a:xfrm rot="10800000" flipH="1">
            <a:off x="7764480" y="65102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9" name="Google Shape;120;p8"/>
          <p:cNvSpPr/>
          <p:nvPr/>
        </p:nvSpPr>
        <p:spPr>
          <a:xfrm rot="10800000" flipH="1">
            <a:off x="11666400" y="5643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0" name="Google Shape;121;p8"/>
          <p:cNvSpPr/>
          <p:nvPr/>
        </p:nvSpPr>
        <p:spPr>
          <a:xfrm rot="10800000" flipH="1">
            <a:off x="3152640" y="638544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1" name="Google Shape;122;p8"/>
          <p:cNvSpPr/>
          <p:nvPr/>
        </p:nvSpPr>
        <p:spPr>
          <a:xfrm flipH="1">
            <a:off x="240960" y="11068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6947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389;p27"/>
          <p:cNvSpPr/>
          <p:nvPr/>
        </p:nvSpPr>
        <p:spPr>
          <a:xfrm rot="10800000">
            <a:off x="37920" y="6075840"/>
            <a:ext cx="12154080" cy="840000"/>
          </a:xfrm>
          <a:custGeom>
            <a:avLst/>
            <a:gdLst>
              <a:gd name="textAreaLeft" fmla="*/ 0 w 9115560"/>
              <a:gd name="textAreaRight" fmla="*/ 9115920 w 9115560"/>
              <a:gd name="textAreaTop" fmla="*/ 0 h 630000"/>
              <a:gd name="textAreaBottom" fmla="*/ 630360 h 63000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4" name="Google Shape;390;p27"/>
          <p:cNvSpPr/>
          <p:nvPr/>
        </p:nvSpPr>
        <p:spPr>
          <a:xfrm rot="10800000">
            <a:off x="960" y="6213600"/>
            <a:ext cx="12191040" cy="702240"/>
          </a:xfrm>
          <a:custGeom>
            <a:avLst/>
            <a:gdLst>
              <a:gd name="textAreaLeft" fmla="*/ 0 w 9143280"/>
              <a:gd name="textAreaRight" fmla="*/ 9143640 w 9143280"/>
              <a:gd name="textAreaTop" fmla="*/ 0 h 526680"/>
              <a:gd name="textAreaBottom" fmla="*/ 527040 h 5266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5" name="Google Shape;391;p27"/>
          <p:cNvSpPr/>
          <p:nvPr/>
        </p:nvSpPr>
        <p:spPr>
          <a:xfrm rot="10800000" flipH="1">
            <a:off x="-480" y="6160800"/>
            <a:ext cx="12191520" cy="755520"/>
          </a:xfrm>
          <a:custGeom>
            <a:avLst/>
            <a:gdLst>
              <a:gd name="textAreaLeft" fmla="*/ -360 w 9143640"/>
              <a:gd name="textAreaRight" fmla="*/ 9143640 w 9143640"/>
              <a:gd name="textAreaTop" fmla="*/ 0 h 566640"/>
              <a:gd name="textAreaBottom" fmla="*/ 567000 h 5666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37" name="Google Shape;393;p27"/>
          <p:cNvSpPr/>
          <p:nvPr/>
        </p:nvSpPr>
        <p:spPr>
          <a:xfrm rot="5400000">
            <a:off x="6807840" y="6051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8" name="Google Shape;394;p27"/>
          <p:cNvSpPr/>
          <p:nvPr/>
        </p:nvSpPr>
        <p:spPr>
          <a:xfrm rot="5400000">
            <a:off x="3485760" y="6094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9" name="Google Shape;395;p27"/>
          <p:cNvSpPr/>
          <p:nvPr/>
        </p:nvSpPr>
        <p:spPr>
          <a:xfrm rot="16200000">
            <a:off x="10866240" y="59203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0" name="Google Shape;396;p27"/>
          <p:cNvSpPr/>
          <p:nvPr/>
        </p:nvSpPr>
        <p:spPr>
          <a:xfrm rot="5400000">
            <a:off x="228960" y="6205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61098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623360" y="2139360"/>
            <a:ext cx="8945280" cy="197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0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16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2225280" y="4218240"/>
            <a:ext cx="7740960" cy="601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1" name="Google Shape;152;p11"/>
          <p:cNvSpPr/>
          <p:nvPr/>
        </p:nvSpPr>
        <p:spPr>
          <a:xfrm rot="10800000" flipH="1">
            <a:off x="3370080" y="582384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2" name="Google Shape;153;p11"/>
          <p:cNvSpPr/>
          <p:nvPr/>
        </p:nvSpPr>
        <p:spPr>
          <a:xfrm>
            <a:off x="8265120" y="607440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3" name="Google Shape;154;p11"/>
          <p:cNvSpPr/>
          <p:nvPr/>
        </p:nvSpPr>
        <p:spPr>
          <a:xfrm rot="14079000" flipH="1">
            <a:off x="10416960" y="5014080"/>
            <a:ext cx="1872480" cy="2791200"/>
          </a:xfrm>
          <a:custGeom>
            <a:avLst/>
            <a:gdLst>
              <a:gd name="textAreaLeft" fmla="*/ -360 w 1404360"/>
              <a:gd name="textAreaRight" fmla="*/ 140436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" name="Google Shape;155;p11"/>
          <p:cNvSpPr/>
          <p:nvPr/>
        </p:nvSpPr>
        <p:spPr>
          <a:xfrm flipH="1">
            <a:off x="6689760" y="63009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" name="Google Shape;156;p11"/>
          <p:cNvSpPr/>
          <p:nvPr/>
        </p:nvSpPr>
        <p:spPr>
          <a:xfrm flipH="1">
            <a:off x="10516320" y="6072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" name="Google Shape;157;p11"/>
          <p:cNvSpPr/>
          <p:nvPr/>
        </p:nvSpPr>
        <p:spPr>
          <a:xfrm flipH="1">
            <a:off x="11537280" y="48384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7" name="Google Shape;158;p11"/>
          <p:cNvSpPr/>
          <p:nvPr/>
        </p:nvSpPr>
        <p:spPr>
          <a:xfrm flipH="1">
            <a:off x="9970080" y="582336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8" name="Google Shape;159;p11"/>
          <p:cNvSpPr/>
          <p:nvPr/>
        </p:nvSpPr>
        <p:spPr>
          <a:xfrm flipH="1">
            <a:off x="-568320" y="-11280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" name="Google Shape;160;p11"/>
          <p:cNvSpPr/>
          <p:nvPr/>
        </p:nvSpPr>
        <p:spPr>
          <a:xfrm rot="10800000">
            <a:off x="-392640" y="-48624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" name="Google Shape;161;p11"/>
          <p:cNvSpPr/>
          <p:nvPr/>
        </p:nvSpPr>
        <p:spPr>
          <a:xfrm rot="3279000" flipH="1">
            <a:off x="-301440" y="-921600"/>
            <a:ext cx="1872480" cy="2791200"/>
          </a:xfrm>
          <a:custGeom>
            <a:avLst/>
            <a:gdLst>
              <a:gd name="textAreaLeft" fmla="*/ -360 w 1404360"/>
              <a:gd name="textAreaRight" fmla="*/ 140436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" name="Google Shape;162;p11"/>
          <p:cNvSpPr/>
          <p:nvPr/>
        </p:nvSpPr>
        <p:spPr>
          <a:xfrm flipH="1">
            <a:off x="1180800" y="809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" name="Google Shape;163;p11"/>
          <p:cNvSpPr/>
          <p:nvPr/>
        </p:nvSpPr>
        <p:spPr>
          <a:xfrm flipH="1">
            <a:off x="3300480" y="8889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" name="Google Shape;164;p11"/>
          <p:cNvSpPr/>
          <p:nvPr/>
        </p:nvSpPr>
        <p:spPr>
          <a:xfrm flipH="1">
            <a:off x="110400" y="191376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281583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2" name="Google Shape;399;p28"/>
          <p:cNvSpPr/>
          <p:nvPr/>
        </p:nvSpPr>
        <p:spPr>
          <a:xfrm flipH="1">
            <a:off x="8989920" y="553392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3" name="Google Shape;400;p28"/>
          <p:cNvSpPr/>
          <p:nvPr/>
        </p:nvSpPr>
        <p:spPr>
          <a:xfrm rot="20167800">
            <a:off x="8397120" y="582768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4" name="Google Shape;401;p28"/>
          <p:cNvSpPr/>
          <p:nvPr/>
        </p:nvSpPr>
        <p:spPr>
          <a:xfrm rot="20744400" flipH="1">
            <a:off x="8510880" y="567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5" name="Google Shape;402;p28"/>
          <p:cNvSpPr/>
          <p:nvPr/>
        </p:nvSpPr>
        <p:spPr>
          <a:xfrm rot="3640200">
            <a:off x="11798880" y="50798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6" name="Google Shape;403;p28"/>
          <p:cNvSpPr/>
          <p:nvPr/>
        </p:nvSpPr>
        <p:spPr>
          <a:xfrm rot="3637200">
            <a:off x="10145280" y="587328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7" name="Google Shape;404;p28"/>
          <p:cNvSpPr/>
          <p:nvPr/>
        </p:nvSpPr>
        <p:spPr>
          <a:xfrm rot="14437200">
            <a:off x="10919040" y="535872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48" name="Google Shape;405;p28"/>
          <p:cNvSpPr/>
          <p:nvPr/>
        </p:nvSpPr>
        <p:spPr>
          <a:xfrm rot="3640200">
            <a:off x="8984160" y="55368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1078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50" name="Google Shape;408;p29"/>
          <p:cNvSpPr/>
          <p:nvPr/>
        </p:nvSpPr>
        <p:spPr>
          <a:xfrm rot="10800000">
            <a:off x="-1438560" y="5426400"/>
            <a:ext cx="5783040" cy="1431840"/>
          </a:xfrm>
          <a:custGeom>
            <a:avLst/>
            <a:gdLst>
              <a:gd name="textAreaLeft" fmla="*/ 0 w 4337280"/>
              <a:gd name="textAreaRight" fmla="*/ 4337640 w 4337280"/>
              <a:gd name="textAreaTop" fmla="*/ 0 h 1073880"/>
              <a:gd name="textAreaBottom" fmla="*/ 1074240 h 107388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1" name="Google Shape;409;p29"/>
          <p:cNvSpPr/>
          <p:nvPr/>
        </p:nvSpPr>
        <p:spPr>
          <a:xfrm rot="10800000" flipH="1">
            <a:off x="-131040" y="5600640"/>
            <a:ext cx="3970080" cy="1257600"/>
          </a:xfrm>
          <a:custGeom>
            <a:avLst/>
            <a:gdLst>
              <a:gd name="textAreaLeft" fmla="*/ -360 w 2977560"/>
              <a:gd name="textAreaRight" fmla="*/ 2977560 w 2977560"/>
              <a:gd name="textAreaTop" fmla="*/ 0 h 943200"/>
              <a:gd name="textAreaBottom" fmla="*/ 943560 h 94320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2" name="Google Shape;410;p29"/>
          <p:cNvSpPr/>
          <p:nvPr/>
        </p:nvSpPr>
        <p:spPr>
          <a:xfrm rot="5400000">
            <a:off x="3398400" y="6233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3" name="Google Shape;411;p29"/>
          <p:cNvSpPr/>
          <p:nvPr/>
        </p:nvSpPr>
        <p:spPr>
          <a:xfrm rot="5400000">
            <a:off x="1595520" y="6099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4" name="Google Shape;412;p29"/>
          <p:cNvSpPr/>
          <p:nvPr/>
        </p:nvSpPr>
        <p:spPr>
          <a:xfrm rot="16200000">
            <a:off x="2521920" y="603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6007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56" name="Google Shape;415;p30"/>
          <p:cNvSpPr/>
          <p:nvPr/>
        </p:nvSpPr>
        <p:spPr>
          <a:xfrm rot="15688200" flipH="1">
            <a:off x="-1160160" y="-1009920"/>
            <a:ext cx="2239200" cy="2718240"/>
          </a:xfrm>
          <a:custGeom>
            <a:avLst/>
            <a:gdLst>
              <a:gd name="textAreaLeft" fmla="*/ 360 w 1679400"/>
              <a:gd name="textAreaRight" fmla="*/ 168012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7" name="Google Shape;416;p30"/>
          <p:cNvSpPr/>
          <p:nvPr/>
        </p:nvSpPr>
        <p:spPr>
          <a:xfrm rot="21084000" flipH="1">
            <a:off x="-3773760" y="-427680"/>
            <a:ext cx="6478080" cy="1312320"/>
          </a:xfrm>
          <a:custGeom>
            <a:avLst/>
            <a:gdLst>
              <a:gd name="textAreaLeft" fmla="*/ -360 w 4858560"/>
              <a:gd name="textAreaRight" fmla="*/ 4858560 w 4858560"/>
              <a:gd name="textAreaTop" fmla="*/ 0 h 984240"/>
              <a:gd name="textAreaBottom" fmla="*/ 984600 h 984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8" name="Google Shape;417;p30"/>
          <p:cNvSpPr/>
          <p:nvPr/>
        </p:nvSpPr>
        <p:spPr>
          <a:xfrm flipH="1">
            <a:off x="-3804960" y="-416160"/>
            <a:ext cx="6540960" cy="1413120"/>
          </a:xfrm>
          <a:custGeom>
            <a:avLst/>
            <a:gdLst>
              <a:gd name="textAreaLeft" fmla="*/ 360 w 4905720"/>
              <a:gd name="textAreaRight" fmla="*/ 4906440 w 490572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59" name="Google Shape;418;p30"/>
          <p:cNvSpPr/>
          <p:nvPr/>
        </p:nvSpPr>
        <p:spPr>
          <a:xfrm rot="10800000">
            <a:off x="10059840" y="84960"/>
            <a:ext cx="4493760" cy="1252800"/>
          </a:xfrm>
          <a:custGeom>
            <a:avLst/>
            <a:gdLst>
              <a:gd name="textAreaLeft" fmla="*/ 0 w 3370320"/>
              <a:gd name="textAreaRight" fmla="*/ 3370680 w 337032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0" name="Google Shape;419;p30"/>
          <p:cNvSpPr/>
          <p:nvPr/>
        </p:nvSpPr>
        <p:spPr>
          <a:xfrm rot="11866800" flipH="1">
            <a:off x="8789280" y="-504000"/>
            <a:ext cx="5570880" cy="1601280"/>
          </a:xfrm>
          <a:custGeom>
            <a:avLst/>
            <a:gdLst>
              <a:gd name="textAreaLeft" fmla="*/ 360 w 4178160"/>
              <a:gd name="textAreaRight" fmla="*/ 4178880 w 4178160"/>
              <a:gd name="textAreaTop" fmla="*/ 0 h 1200960"/>
              <a:gd name="textAreaBottom" fmla="*/ 1201320 h 120096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1" name="Google Shape;420;p30"/>
          <p:cNvSpPr/>
          <p:nvPr/>
        </p:nvSpPr>
        <p:spPr>
          <a:xfrm rot="11426400">
            <a:off x="9446400" y="-413760"/>
            <a:ext cx="6535200" cy="1635360"/>
          </a:xfrm>
          <a:custGeom>
            <a:avLst/>
            <a:gdLst>
              <a:gd name="textAreaLeft" fmla="*/ 0 w 4901400"/>
              <a:gd name="textAreaRight" fmla="*/ 4901760 w 4901400"/>
              <a:gd name="textAreaTop" fmla="*/ 0 h 1226520"/>
              <a:gd name="textAreaBottom" fmla="*/ 1226880 h 12265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2" name="Google Shape;421;p30"/>
          <p:cNvSpPr/>
          <p:nvPr/>
        </p:nvSpPr>
        <p:spPr>
          <a:xfrm rot="5400000">
            <a:off x="11347200" y="1338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3" name="Google Shape;422;p30"/>
          <p:cNvSpPr/>
          <p:nvPr/>
        </p:nvSpPr>
        <p:spPr>
          <a:xfrm rot="5400000">
            <a:off x="9098880" y="162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4" name="Google Shape;423;p30"/>
          <p:cNvSpPr/>
          <p:nvPr/>
        </p:nvSpPr>
        <p:spPr>
          <a:xfrm rot="16200000">
            <a:off x="487680" y="8006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65" name="Google Shape;424;p30"/>
          <p:cNvSpPr/>
          <p:nvPr/>
        </p:nvSpPr>
        <p:spPr>
          <a:xfrm rot="5400000">
            <a:off x="2287680" y="239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32609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958080" y="1371840"/>
            <a:ext cx="10274880" cy="4765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grpSp>
        <p:nvGrpSpPr>
          <p:cNvPr id="268" name="Google Shape;47;p4"/>
          <p:cNvGrpSpPr/>
          <p:nvPr/>
        </p:nvGrpSpPr>
        <p:grpSpPr>
          <a:xfrm>
            <a:off x="-173280" y="-155040"/>
            <a:ext cx="3578400" cy="2316960"/>
            <a:chOff x="-129960" y="-116280"/>
            <a:chExt cx="2683800" cy="1737720"/>
          </a:xfrm>
        </p:grpSpPr>
        <p:sp>
          <p:nvSpPr>
            <p:cNvPr id="269" name="Google Shape;48;p4"/>
            <p:cNvSpPr/>
            <p:nvPr/>
          </p:nvSpPr>
          <p:spPr>
            <a:xfrm flipH="1">
              <a:off x="-130320" y="-116280"/>
              <a:ext cx="2683800" cy="1535400"/>
            </a:xfrm>
            <a:custGeom>
              <a:avLst/>
              <a:gdLst>
                <a:gd name="textAreaLeft" fmla="*/ -360 w 2683800"/>
                <a:gd name="textAreaRight" fmla="*/ 2683800 w 2683800"/>
                <a:gd name="textAreaTop" fmla="*/ 0 h 1535400"/>
                <a:gd name="textAreaBottom" fmla="*/ 1535760 h 1535400"/>
              </a:gdLst>
              <a:ahLst/>
              <a:cxnLst/>
              <a:rect l="textAreaLeft" t="textAreaTop" r="textAreaRight" b="textAreaBottom"/>
              <a:pathLst>
                <a:path w="64695" h="36451">
                  <a:moveTo>
                    <a:pt x="5503" y="0"/>
                  </a:moveTo>
                  <a:cubicBezTo>
                    <a:pt x="2589" y="0"/>
                    <a:pt x="1" y="186"/>
                    <a:pt x="237" y="874"/>
                  </a:cubicBezTo>
                  <a:cubicBezTo>
                    <a:pt x="460" y="1499"/>
                    <a:pt x="4411" y="2169"/>
                    <a:pt x="5259" y="2593"/>
                  </a:cubicBezTo>
                  <a:cubicBezTo>
                    <a:pt x="7178" y="3552"/>
                    <a:pt x="8897" y="4869"/>
                    <a:pt x="10325" y="6454"/>
                  </a:cubicBezTo>
                  <a:cubicBezTo>
                    <a:pt x="13673" y="10092"/>
                    <a:pt x="16619" y="21050"/>
                    <a:pt x="24989" y="22345"/>
                  </a:cubicBezTo>
                  <a:cubicBezTo>
                    <a:pt x="25398" y="22407"/>
                    <a:pt x="25804" y="22437"/>
                    <a:pt x="26206" y="22437"/>
                  </a:cubicBezTo>
                  <a:cubicBezTo>
                    <a:pt x="31849" y="22437"/>
                    <a:pt x="36809" y="16669"/>
                    <a:pt x="38871" y="15314"/>
                  </a:cubicBezTo>
                  <a:cubicBezTo>
                    <a:pt x="39863" y="14681"/>
                    <a:pt x="40996" y="14362"/>
                    <a:pt x="42135" y="14362"/>
                  </a:cubicBezTo>
                  <a:cubicBezTo>
                    <a:pt x="43201" y="14362"/>
                    <a:pt x="44272" y="14642"/>
                    <a:pt x="45232" y="15203"/>
                  </a:cubicBezTo>
                  <a:cubicBezTo>
                    <a:pt x="49027" y="17502"/>
                    <a:pt x="49071" y="22858"/>
                    <a:pt x="50634" y="27010"/>
                  </a:cubicBezTo>
                  <a:cubicBezTo>
                    <a:pt x="52642" y="32143"/>
                    <a:pt x="57307" y="35759"/>
                    <a:pt x="62775" y="36450"/>
                  </a:cubicBezTo>
                  <a:cubicBezTo>
                    <a:pt x="62396" y="25269"/>
                    <a:pt x="63043" y="14065"/>
                    <a:pt x="64694" y="2994"/>
                  </a:cubicBezTo>
                  <a:cubicBezTo>
                    <a:pt x="57530" y="1745"/>
                    <a:pt x="50232" y="1499"/>
                    <a:pt x="42978" y="1254"/>
                  </a:cubicBezTo>
                  <a:cubicBezTo>
                    <a:pt x="32957" y="896"/>
                    <a:pt x="22936" y="562"/>
                    <a:pt x="12914" y="249"/>
                  </a:cubicBezTo>
                  <a:cubicBezTo>
                    <a:pt x="12140" y="215"/>
                    <a:pt x="8634" y="0"/>
                    <a:pt x="550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0" name="Google Shape;49;p4"/>
            <p:cNvSpPr/>
            <p:nvPr/>
          </p:nvSpPr>
          <p:spPr>
            <a:xfrm rot="16200000">
              <a:off x="349560" y="-353880"/>
              <a:ext cx="807840" cy="1492920"/>
            </a:xfrm>
            <a:custGeom>
              <a:avLst/>
              <a:gdLst>
                <a:gd name="textAreaLeft" fmla="*/ 0 w 807840"/>
                <a:gd name="textAreaRight" fmla="*/ 808200 w 807840"/>
                <a:gd name="textAreaTop" fmla="*/ 0 h 1492920"/>
                <a:gd name="textAreaBottom" fmla="*/ 1493280 h 1492920"/>
              </a:gdLst>
              <a:ahLst/>
              <a:cxnLst/>
              <a:rect l="textAreaLeft" t="textAreaTop" r="textAreaRight" b="textAreaBottom"/>
              <a:pathLst>
                <a:path w="24039" h="44420">
                  <a:moveTo>
                    <a:pt x="17715" y="1"/>
                  </a:moveTo>
                  <a:cubicBezTo>
                    <a:pt x="16371" y="1"/>
                    <a:pt x="14900" y="541"/>
                    <a:pt x="13704" y="2213"/>
                  </a:cubicBezTo>
                  <a:cubicBezTo>
                    <a:pt x="10848" y="6185"/>
                    <a:pt x="15289" y="12211"/>
                    <a:pt x="13392" y="17300"/>
                  </a:cubicBezTo>
                  <a:cubicBezTo>
                    <a:pt x="11272" y="22947"/>
                    <a:pt x="1" y="24509"/>
                    <a:pt x="1384" y="34262"/>
                  </a:cubicBezTo>
                  <a:cubicBezTo>
                    <a:pt x="2268" y="40412"/>
                    <a:pt x="11808" y="44419"/>
                    <a:pt x="18141" y="44419"/>
                  </a:cubicBezTo>
                  <a:cubicBezTo>
                    <a:pt x="19486" y="44419"/>
                    <a:pt x="20686" y="44239"/>
                    <a:pt x="21628" y="43860"/>
                  </a:cubicBezTo>
                  <a:cubicBezTo>
                    <a:pt x="21918" y="43748"/>
                    <a:pt x="23413" y="36851"/>
                    <a:pt x="23480" y="36048"/>
                  </a:cubicBezTo>
                  <a:cubicBezTo>
                    <a:pt x="24038" y="28549"/>
                    <a:pt x="24016" y="20983"/>
                    <a:pt x="23369" y="13484"/>
                  </a:cubicBezTo>
                  <a:cubicBezTo>
                    <a:pt x="23056" y="9890"/>
                    <a:pt x="22699" y="6252"/>
                    <a:pt x="22186" y="2681"/>
                  </a:cubicBezTo>
                  <a:cubicBezTo>
                    <a:pt x="22052" y="1766"/>
                    <a:pt x="22141" y="2168"/>
                    <a:pt x="21315" y="1320"/>
                  </a:cubicBezTo>
                  <a:cubicBezTo>
                    <a:pt x="20767" y="784"/>
                    <a:pt x="19333" y="1"/>
                    <a:pt x="17715" y="1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1" name="Google Shape;50;p4"/>
            <p:cNvSpPr/>
            <p:nvPr/>
          </p:nvSpPr>
          <p:spPr>
            <a:xfrm rot="10800000" flipH="1">
              <a:off x="-129600" y="-115560"/>
              <a:ext cx="1724400" cy="736560"/>
            </a:xfrm>
            <a:custGeom>
              <a:avLst/>
              <a:gdLst>
                <a:gd name="textAreaLeft" fmla="*/ 360 w 1724400"/>
                <a:gd name="textAreaRight" fmla="*/ 1725120 w 1724400"/>
                <a:gd name="textAreaTop" fmla="*/ 0 h 736560"/>
                <a:gd name="textAreaBottom" fmla="*/ 736920 h 736560"/>
              </a:gdLst>
              <a:ahLst/>
              <a:cxnLst/>
              <a:rect l="textAreaLeft" t="textAreaTop" r="textAreaRight" b="textAreaBottom"/>
              <a:pathLst>
                <a:path w="143993" h="61524">
                  <a:moveTo>
                    <a:pt x="25900" y="1"/>
                  </a:moveTo>
                  <a:cubicBezTo>
                    <a:pt x="11671" y="1"/>
                    <a:pt x="1" y="8596"/>
                    <a:pt x="1" y="8596"/>
                  </a:cubicBezTo>
                  <a:lnTo>
                    <a:pt x="186" y="61523"/>
                  </a:lnTo>
                  <a:lnTo>
                    <a:pt x="143993" y="61523"/>
                  </a:lnTo>
                  <a:cubicBezTo>
                    <a:pt x="138074" y="43327"/>
                    <a:pt x="128448" y="39288"/>
                    <a:pt x="117124" y="39288"/>
                  </a:cubicBezTo>
                  <a:cubicBezTo>
                    <a:pt x="108085" y="39288"/>
                    <a:pt x="97965" y="41861"/>
                    <a:pt x="87783" y="41861"/>
                  </a:cubicBezTo>
                  <a:cubicBezTo>
                    <a:pt x="83897" y="41861"/>
                    <a:pt x="80003" y="41486"/>
                    <a:pt x="76156" y="40451"/>
                  </a:cubicBezTo>
                  <a:cubicBezTo>
                    <a:pt x="58842" y="35830"/>
                    <a:pt x="64326" y="18763"/>
                    <a:pt x="43685" y="5269"/>
                  </a:cubicBezTo>
                  <a:cubicBezTo>
                    <a:pt x="37737" y="1386"/>
                    <a:pt x="31612" y="1"/>
                    <a:pt x="2590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272" name="Google Shape;51;p4"/>
            <p:cNvSpPr/>
            <p:nvPr/>
          </p:nvSpPr>
          <p:spPr>
            <a:xfrm flipH="1">
              <a:off x="1679040" y="106920"/>
              <a:ext cx="163080" cy="163080"/>
            </a:xfrm>
            <a:prstGeom prst="ellipse">
              <a:avLst/>
            </a:prstGeom>
            <a:solidFill>
              <a:schemeClr val="dk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7600" bIns="576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3" name="Google Shape;52;p4"/>
            <p:cNvSpPr/>
            <p:nvPr/>
          </p:nvSpPr>
          <p:spPr>
            <a:xfrm flipH="1">
              <a:off x="640800" y="775440"/>
              <a:ext cx="97920" cy="98280"/>
            </a:xfrm>
            <a:prstGeom prst="ellipse">
              <a:avLst/>
            </a:prstGeom>
            <a:solidFill>
              <a:schemeClr val="accen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4" name="Google Shape;53;p4"/>
            <p:cNvSpPr/>
            <p:nvPr/>
          </p:nvSpPr>
          <p:spPr>
            <a:xfrm flipH="1">
              <a:off x="167760" y="1523160"/>
              <a:ext cx="97920" cy="98280"/>
            </a:xfrm>
            <a:prstGeom prst="ellipse">
              <a:avLst/>
            </a:pr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</p:grpSp>
      <p:grpSp>
        <p:nvGrpSpPr>
          <p:cNvPr id="275" name="Google Shape;54;p4"/>
          <p:cNvGrpSpPr/>
          <p:nvPr/>
        </p:nvGrpSpPr>
        <p:grpSpPr>
          <a:xfrm>
            <a:off x="9075840" y="-155040"/>
            <a:ext cx="3578880" cy="2316960"/>
            <a:chOff x="6806880" y="-116280"/>
            <a:chExt cx="2684160" cy="1737720"/>
          </a:xfrm>
        </p:grpSpPr>
        <p:sp>
          <p:nvSpPr>
            <p:cNvPr id="276" name="Google Shape;55;p4"/>
            <p:cNvSpPr/>
            <p:nvPr/>
          </p:nvSpPr>
          <p:spPr>
            <a:xfrm>
              <a:off x="6806880" y="-116280"/>
              <a:ext cx="2683800" cy="1535400"/>
            </a:xfrm>
            <a:custGeom>
              <a:avLst/>
              <a:gdLst>
                <a:gd name="textAreaLeft" fmla="*/ 0 w 2683800"/>
                <a:gd name="textAreaRight" fmla="*/ 2684160 w 2683800"/>
                <a:gd name="textAreaTop" fmla="*/ 0 h 1535400"/>
                <a:gd name="textAreaBottom" fmla="*/ 1535760 h 1535400"/>
              </a:gdLst>
              <a:ahLst/>
              <a:cxnLst/>
              <a:rect l="textAreaLeft" t="textAreaTop" r="textAreaRight" b="textAreaBottom"/>
              <a:pathLst>
                <a:path w="64695" h="36451">
                  <a:moveTo>
                    <a:pt x="5503" y="0"/>
                  </a:moveTo>
                  <a:cubicBezTo>
                    <a:pt x="2589" y="0"/>
                    <a:pt x="1" y="186"/>
                    <a:pt x="237" y="874"/>
                  </a:cubicBezTo>
                  <a:cubicBezTo>
                    <a:pt x="460" y="1499"/>
                    <a:pt x="4411" y="2169"/>
                    <a:pt x="5259" y="2593"/>
                  </a:cubicBezTo>
                  <a:cubicBezTo>
                    <a:pt x="7178" y="3552"/>
                    <a:pt x="8897" y="4869"/>
                    <a:pt x="10325" y="6454"/>
                  </a:cubicBezTo>
                  <a:cubicBezTo>
                    <a:pt x="13673" y="10092"/>
                    <a:pt x="16619" y="21050"/>
                    <a:pt x="24989" y="22345"/>
                  </a:cubicBezTo>
                  <a:cubicBezTo>
                    <a:pt x="25398" y="22407"/>
                    <a:pt x="25804" y="22437"/>
                    <a:pt x="26206" y="22437"/>
                  </a:cubicBezTo>
                  <a:cubicBezTo>
                    <a:pt x="31849" y="22437"/>
                    <a:pt x="36809" y="16669"/>
                    <a:pt x="38871" y="15314"/>
                  </a:cubicBezTo>
                  <a:cubicBezTo>
                    <a:pt x="39863" y="14681"/>
                    <a:pt x="40996" y="14362"/>
                    <a:pt x="42135" y="14362"/>
                  </a:cubicBezTo>
                  <a:cubicBezTo>
                    <a:pt x="43201" y="14362"/>
                    <a:pt x="44272" y="14642"/>
                    <a:pt x="45232" y="15203"/>
                  </a:cubicBezTo>
                  <a:cubicBezTo>
                    <a:pt x="49027" y="17502"/>
                    <a:pt x="49071" y="22858"/>
                    <a:pt x="50634" y="27010"/>
                  </a:cubicBezTo>
                  <a:cubicBezTo>
                    <a:pt x="52642" y="32143"/>
                    <a:pt x="57307" y="35759"/>
                    <a:pt x="62775" y="36450"/>
                  </a:cubicBezTo>
                  <a:cubicBezTo>
                    <a:pt x="62396" y="25269"/>
                    <a:pt x="63043" y="14065"/>
                    <a:pt x="64694" y="2994"/>
                  </a:cubicBezTo>
                  <a:cubicBezTo>
                    <a:pt x="57530" y="1745"/>
                    <a:pt x="50232" y="1499"/>
                    <a:pt x="42978" y="1254"/>
                  </a:cubicBezTo>
                  <a:cubicBezTo>
                    <a:pt x="32957" y="896"/>
                    <a:pt x="22936" y="562"/>
                    <a:pt x="12914" y="249"/>
                  </a:cubicBezTo>
                  <a:cubicBezTo>
                    <a:pt x="12140" y="215"/>
                    <a:pt x="8634" y="0"/>
                    <a:pt x="550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7" name="Google Shape;56;p4"/>
            <p:cNvSpPr/>
            <p:nvPr/>
          </p:nvSpPr>
          <p:spPr>
            <a:xfrm rot="5400000" flipH="1">
              <a:off x="8202240" y="-353880"/>
              <a:ext cx="807840" cy="1492920"/>
            </a:xfrm>
            <a:custGeom>
              <a:avLst/>
              <a:gdLst>
                <a:gd name="textAreaLeft" fmla="*/ 360 w 807840"/>
                <a:gd name="textAreaRight" fmla="*/ 808560 w 807840"/>
                <a:gd name="textAreaTop" fmla="*/ 0 h 1492920"/>
                <a:gd name="textAreaBottom" fmla="*/ 1493280 h 1492920"/>
              </a:gdLst>
              <a:ahLst/>
              <a:cxnLst/>
              <a:rect l="textAreaLeft" t="textAreaTop" r="textAreaRight" b="textAreaBottom"/>
              <a:pathLst>
                <a:path w="24039" h="44420">
                  <a:moveTo>
                    <a:pt x="17715" y="1"/>
                  </a:moveTo>
                  <a:cubicBezTo>
                    <a:pt x="16371" y="1"/>
                    <a:pt x="14900" y="541"/>
                    <a:pt x="13704" y="2213"/>
                  </a:cubicBezTo>
                  <a:cubicBezTo>
                    <a:pt x="10848" y="6185"/>
                    <a:pt x="15289" y="12211"/>
                    <a:pt x="13392" y="17300"/>
                  </a:cubicBezTo>
                  <a:cubicBezTo>
                    <a:pt x="11272" y="22947"/>
                    <a:pt x="1" y="24509"/>
                    <a:pt x="1384" y="34262"/>
                  </a:cubicBezTo>
                  <a:cubicBezTo>
                    <a:pt x="2268" y="40412"/>
                    <a:pt x="11808" y="44419"/>
                    <a:pt x="18141" y="44419"/>
                  </a:cubicBezTo>
                  <a:cubicBezTo>
                    <a:pt x="19486" y="44419"/>
                    <a:pt x="20686" y="44239"/>
                    <a:pt x="21628" y="43860"/>
                  </a:cubicBezTo>
                  <a:cubicBezTo>
                    <a:pt x="21918" y="43748"/>
                    <a:pt x="23413" y="36851"/>
                    <a:pt x="23480" y="36048"/>
                  </a:cubicBezTo>
                  <a:cubicBezTo>
                    <a:pt x="24038" y="28549"/>
                    <a:pt x="24016" y="20983"/>
                    <a:pt x="23369" y="13484"/>
                  </a:cubicBezTo>
                  <a:cubicBezTo>
                    <a:pt x="23056" y="9890"/>
                    <a:pt x="22699" y="6252"/>
                    <a:pt x="22186" y="2681"/>
                  </a:cubicBezTo>
                  <a:cubicBezTo>
                    <a:pt x="22052" y="1766"/>
                    <a:pt x="22141" y="2168"/>
                    <a:pt x="21315" y="1320"/>
                  </a:cubicBezTo>
                  <a:cubicBezTo>
                    <a:pt x="20767" y="784"/>
                    <a:pt x="19333" y="1"/>
                    <a:pt x="17715" y="1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78" name="Google Shape;57;p4"/>
            <p:cNvSpPr/>
            <p:nvPr/>
          </p:nvSpPr>
          <p:spPr>
            <a:xfrm rot="10800000">
              <a:off x="7766640" y="-115920"/>
              <a:ext cx="1724400" cy="736560"/>
            </a:xfrm>
            <a:custGeom>
              <a:avLst/>
              <a:gdLst>
                <a:gd name="textAreaLeft" fmla="*/ 0 w 1724400"/>
                <a:gd name="textAreaRight" fmla="*/ 1724760 w 1724400"/>
                <a:gd name="textAreaTop" fmla="*/ 0 h 736560"/>
                <a:gd name="textAreaBottom" fmla="*/ 736920 h 736560"/>
              </a:gdLst>
              <a:ahLst/>
              <a:cxnLst/>
              <a:rect l="textAreaLeft" t="textAreaTop" r="textAreaRight" b="textAreaBottom"/>
              <a:pathLst>
                <a:path w="143993" h="61524">
                  <a:moveTo>
                    <a:pt x="25900" y="1"/>
                  </a:moveTo>
                  <a:cubicBezTo>
                    <a:pt x="11671" y="1"/>
                    <a:pt x="1" y="8596"/>
                    <a:pt x="1" y="8596"/>
                  </a:cubicBezTo>
                  <a:lnTo>
                    <a:pt x="186" y="61523"/>
                  </a:lnTo>
                  <a:lnTo>
                    <a:pt x="143993" y="61523"/>
                  </a:lnTo>
                  <a:cubicBezTo>
                    <a:pt x="138074" y="43327"/>
                    <a:pt x="128448" y="39288"/>
                    <a:pt x="117124" y="39288"/>
                  </a:cubicBezTo>
                  <a:cubicBezTo>
                    <a:pt x="108085" y="39288"/>
                    <a:pt x="97965" y="41861"/>
                    <a:pt x="87783" y="41861"/>
                  </a:cubicBezTo>
                  <a:cubicBezTo>
                    <a:pt x="83897" y="41861"/>
                    <a:pt x="80003" y="41486"/>
                    <a:pt x="76156" y="40451"/>
                  </a:cubicBezTo>
                  <a:cubicBezTo>
                    <a:pt x="58842" y="35830"/>
                    <a:pt x="64326" y="18763"/>
                    <a:pt x="43685" y="5269"/>
                  </a:cubicBezTo>
                  <a:cubicBezTo>
                    <a:pt x="37737" y="1386"/>
                    <a:pt x="31612" y="1"/>
                    <a:pt x="2590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279" name="Google Shape;58;p4"/>
            <p:cNvSpPr/>
            <p:nvPr/>
          </p:nvSpPr>
          <p:spPr>
            <a:xfrm>
              <a:off x="7517880" y="106920"/>
              <a:ext cx="163080" cy="163080"/>
            </a:xfrm>
            <a:prstGeom prst="ellipse">
              <a:avLst/>
            </a:prstGeom>
            <a:solidFill>
              <a:schemeClr val="dk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7600" bIns="576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0" name="Google Shape;59;p4"/>
            <p:cNvSpPr/>
            <p:nvPr/>
          </p:nvSpPr>
          <p:spPr>
            <a:xfrm>
              <a:off x="8622000" y="775440"/>
              <a:ext cx="97920" cy="98280"/>
            </a:xfrm>
            <a:prstGeom prst="ellipse">
              <a:avLst/>
            </a:prstGeom>
            <a:solidFill>
              <a:schemeClr val="accen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81" name="Google Shape;60;p4"/>
            <p:cNvSpPr/>
            <p:nvPr/>
          </p:nvSpPr>
          <p:spPr>
            <a:xfrm>
              <a:off x="9095040" y="1523160"/>
              <a:ext cx="97920" cy="98280"/>
            </a:xfrm>
            <a:prstGeom prst="ellipse">
              <a:avLst/>
            </a:pr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08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85" name="Google Shape;427;p31"/>
          <p:cNvSpPr/>
          <p:nvPr/>
        </p:nvSpPr>
        <p:spPr>
          <a:xfrm rot="10800000" flipH="1">
            <a:off x="-819360" y="10656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86" name="Google Shape;428;p31"/>
          <p:cNvSpPr/>
          <p:nvPr/>
        </p:nvSpPr>
        <p:spPr>
          <a:xfrm rot="9367800">
            <a:off x="-1174080" y="-42912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87" name="Google Shape;429;p31"/>
          <p:cNvSpPr/>
          <p:nvPr/>
        </p:nvSpPr>
        <p:spPr>
          <a:xfrm rot="9944400" flipH="1">
            <a:off x="-1889760" y="-37056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88" name="Google Shape;430;p31"/>
          <p:cNvSpPr/>
          <p:nvPr/>
        </p:nvSpPr>
        <p:spPr>
          <a:xfrm rot="5772600">
            <a:off x="11465760" y="-746880"/>
            <a:ext cx="2227680" cy="2129760"/>
          </a:xfrm>
          <a:custGeom>
            <a:avLst/>
            <a:gdLst>
              <a:gd name="textAreaLeft" fmla="*/ 0 w 1670760"/>
              <a:gd name="textAreaRight" fmla="*/ 1671120 w 1670760"/>
              <a:gd name="textAreaTop" fmla="*/ 0 h 1597320"/>
              <a:gd name="textAreaBottom" fmla="*/ 1597680 h 159732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89" name="Google Shape;431;p31"/>
          <p:cNvSpPr/>
          <p:nvPr/>
        </p:nvSpPr>
        <p:spPr>
          <a:xfrm rot="706800">
            <a:off x="9359520" y="-447360"/>
            <a:ext cx="4742400" cy="1288320"/>
          </a:xfrm>
          <a:custGeom>
            <a:avLst/>
            <a:gdLst>
              <a:gd name="textAreaLeft" fmla="*/ 0 w 3556800"/>
              <a:gd name="textAreaRight" fmla="*/ 3557160 w 355680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0" name="Google Shape;432;p31"/>
          <p:cNvSpPr/>
          <p:nvPr/>
        </p:nvSpPr>
        <p:spPr>
          <a:xfrm>
            <a:off x="9360000" y="-447840"/>
            <a:ext cx="4741920" cy="1413120"/>
          </a:xfrm>
          <a:custGeom>
            <a:avLst/>
            <a:gdLst>
              <a:gd name="textAreaLeft" fmla="*/ 0 w 3556440"/>
              <a:gd name="textAreaRight" fmla="*/ 3556800 w 355644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1" name="Google Shape;433;p31"/>
          <p:cNvSpPr/>
          <p:nvPr/>
        </p:nvSpPr>
        <p:spPr>
          <a:xfrm rot="5400000">
            <a:off x="1451520" y="922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2" name="Google Shape;434;p31"/>
          <p:cNvSpPr/>
          <p:nvPr/>
        </p:nvSpPr>
        <p:spPr>
          <a:xfrm rot="5400000">
            <a:off x="10307520" y="584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3" name="Google Shape;435;p31"/>
          <p:cNvSpPr/>
          <p:nvPr/>
        </p:nvSpPr>
        <p:spPr>
          <a:xfrm rot="16200000">
            <a:off x="534240" y="9657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4" name="Google Shape;436;p31"/>
          <p:cNvSpPr/>
          <p:nvPr/>
        </p:nvSpPr>
        <p:spPr>
          <a:xfrm rot="5400000">
            <a:off x="9278880" y="2664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211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96" name="Google Shape;439;p32"/>
          <p:cNvSpPr/>
          <p:nvPr/>
        </p:nvSpPr>
        <p:spPr>
          <a:xfrm rot="5772600">
            <a:off x="11465760" y="-746880"/>
            <a:ext cx="2227680" cy="2129760"/>
          </a:xfrm>
          <a:custGeom>
            <a:avLst/>
            <a:gdLst>
              <a:gd name="textAreaLeft" fmla="*/ 0 w 1670760"/>
              <a:gd name="textAreaRight" fmla="*/ 1671120 w 1670760"/>
              <a:gd name="textAreaTop" fmla="*/ 0 h 1597320"/>
              <a:gd name="textAreaBottom" fmla="*/ 1597680 h 159732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7" name="Google Shape;440;p32"/>
          <p:cNvSpPr/>
          <p:nvPr/>
        </p:nvSpPr>
        <p:spPr>
          <a:xfrm rot="706800">
            <a:off x="9359520" y="-447360"/>
            <a:ext cx="4742400" cy="1288320"/>
          </a:xfrm>
          <a:custGeom>
            <a:avLst/>
            <a:gdLst>
              <a:gd name="textAreaLeft" fmla="*/ 0 w 3556800"/>
              <a:gd name="textAreaRight" fmla="*/ 3557160 w 355680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8" name="Google Shape;441;p32"/>
          <p:cNvSpPr/>
          <p:nvPr/>
        </p:nvSpPr>
        <p:spPr>
          <a:xfrm>
            <a:off x="9360000" y="-447840"/>
            <a:ext cx="4741920" cy="1413120"/>
          </a:xfrm>
          <a:custGeom>
            <a:avLst/>
            <a:gdLst>
              <a:gd name="textAreaLeft" fmla="*/ 0 w 3556440"/>
              <a:gd name="textAreaRight" fmla="*/ 3556800 w 355644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99" name="Google Shape;442;p32"/>
          <p:cNvSpPr/>
          <p:nvPr/>
        </p:nvSpPr>
        <p:spPr>
          <a:xfrm rot="5400000">
            <a:off x="-924480" y="3681120"/>
            <a:ext cx="3257280" cy="75792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568440"/>
              <a:gd name="textAreaBottom" fmla="*/ 568800 h 56844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0" name="Google Shape;443;p32"/>
          <p:cNvSpPr/>
          <p:nvPr/>
        </p:nvSpPr>
        <p:spPr>
          <a:xfrm rot="5399400" flipH="1">
            <a:off x="-2558400" y="2563680"/>
            <a:ext cx="6020160" cy="903840"/>
          </a:xfrm>
          <a:custGeom>
            <a:avLst/>
            <a:gdLst>
              <a:gd name="textAreaLeft" fmla="*/ 360 w 4515120"/>
              <a:gd name="textAreaRight" fmla="*/ 4515840 w 4515120"/>
              <a:gd name="textAreaTop" fmla="*/ 0 h 677880"/>
              <a:gd name="textAreaBottom" fmla="*/ 678240 h 6778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1" name="Google Shape;444;p32"/>
          <p:cNvSpPr/>
          <p:nvPr/>
        </p:nvSpPr>
        <p:spPr>
          <a:xfrm rot="5400600">
            <a:off x="-2958240" y="2946720"/>
            <a:ext cx="6881760" cy="963360"/>
          </a:xfrm>
          <a:custGeom>
            <a:avLst/>
            <a:gdLst>
              <a:gd name="textAreaLeft" fmla="*/ 0 w 5161320"/>
              <a:gd name="textAreaRight" fmla="*/ 5161680 w 5161320"/>
              <a:gd name="textAreaTop" fmla="*/ 0 h 722520"/>
              <a:gd name="textAreaBottom" fmla="*/ 722880 h 7225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2" name="Google Shape;445;p32"/>
          <p:cNvSpPr/>
          <p:nvPr/>
        </p:nvSpPr>
        <p:spPr>
          <a:xfrm flipH="1">
            <a:off x="8989920" y="553392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3" name="Google Shape;446;p32"/>
          <p:cNvSpPr/>
          <p:nvPr/>
        </p:nvSpPr>
        <p:spPr>
          <a:xfrm rot="20167800">
            <a:off x="8397120" y="582768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4" name="Google Shape;447;p32"/>
          <p:cNvSpPr/>
          <p:nvPr/>
        </p:nvSpPr>
        <p:spPr>
          <a:xfrm rot="20744400" flipH="1">
            <a:off x="8510880" y="567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5" name="Google Shape;448;p32"/>
          <p:cNvSpPr/>
          <p:nvPr/>
        </p:nvSpPr>
        <p:spPr>
          <a:xfrm>
            <a:off x="1452960" y="484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6" name="Google Shape;449;p32"/>
          <p:cNvSpPr/>
          <p:nvPr/>
        </p:nvSpPr>
        <p:spPr>
          <a:xfrm>
            <a:off x="638400" y="41548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7" name="Google Shape;450;p32"/>
          <p:cNvSpPr/>
          <p:nvPr/>
        </p:nvSpPr>
        <p:spPr>
          <a:xfrm rot="10800000">
            <a:off x="834240" y="18811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8" name="Google Shape;451;p32"/>
          <p:cNvSpPr/>
          <p:nvPr/>
        </p:nvSpPr>
        <p:spPr>
          <a:xfrm>
            <a:off x="1082880" y="6201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09" name="Google Shape;452;p32"/>
          <p:cNvSpPr/>
          <p:nvPr/>
        </p:nvSpPr>
        <p:spPr>
          <a:xfrm rot="5400000">
            <a:off x="11702880" y="51038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0" name="Google Shape;453;p32"/>
          <p:cNvSpPr/>
          <p:nvPr/>
        </p:nvSpPr>
        <p:spPr>
          <a:xfrm rot="5400000">
            <a:off x="9278880" y="2515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1" name="Google Shape;454;p32"/>
          <p:cNvSpPr/>
          <p:nvPr/>
        </p:nvSpPr>
        <p:spPr>
          <a:xfrm rot="16200000">
            <a:off x="9703200" y="5784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2" name="Google Shape;455;p32"/>
          <p:cNvSpPr/>
          <p:nvPr/>
        </p:nvSpPr>
        <p:spPr>
          <a:xfrm rot="5400000">
            <a:off x="11352480" y="11424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60525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14" name="Google Shape;458;p33"/>
          <p:cNvSpPr/>
          <p:nvPr/>
        </p:nvSpPr>
        <p:spPr>
          <a:xfrm rot="10800000">
            <a:off x="6436800" y="5760480"/>
            <a:ext cx="5248800" cy="15379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1153440"/>
              <a:gd name="textAreaBottom" fmla="*/ 1153800 h 11534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5" name="Google Shape;459;p33"/>
          <p:cNvSpPr/>
          <p:nvPr/>
        </p:nvSpPr>
        <p:spPr>
          <a:xfrm rot="10800000" flipH="1">
            <a:off x="7480320" y="5195040"/>
            <a:ext cx="7646400" cy="2103360"/>
          </a:xfrm>
          <a:custGeom>
            <a:avLst/>
            <a:gdLst>
              <a:gd name="textAreaLeft" fmla="*/ 360 w 5734800"/>
              <a:gd name="textAreaRight" fmla="*/ 5735520 w 5734800"/>
              <a:gd name="textAreaTop" fmla="*/ 0 h 1577520"/>
              <a:gd name="textAreaBottom" fmla="*/ 1577880 h 157752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6" name="Google Shape;460;p33"/>
          <p:cNvSpPr/>
          <p:nvPr/>
        </p:nvSpPr>
        <p:spPr>
          <a:xfrm rot="10800000">
            <a:off x="8148000" y="5450880"/>
            <a:ext cx="5248800" cy="18475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1385640"/>
              <a:gd name="textAreaBottom" fmla="*/ 1386000 h 138564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7" name="Google Shape;461;p33"/>
          <p:cNvSpPr/>
          <p:nvPr/>
        </p:nvSpPr>
        <p:spPr>
          <a:xfrm rot="3210600">
            <a:off x="11771040" y="4801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8" name="Google Shape;462;p33"/>
          <p:cNvSpPr/>
          <p:nvPr/>
        </p:nvSpPr>
        <p:spPr>
          <a:xfrm rot="3213000">
            <a:off x="9631680" y="612480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19" name="Google Shape;463;p33"/>
          <p:cNvSpPr/>
          <p:nvPr/>
        </p:nvSpPr>
        <p:spPr>
          <a:xfrm rot="14013000">
            <a:off x="10625280" y="560256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0" name="Google Shape;464;p33"/>
          <p:cNvSpPr/>
          <p:nvPr/>
        </p:nvSpPr>
        <p:spPr>
          <a:xfrm rot="3210600">
            <a:off x="7471680" y="6137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36238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22" name="Google Shape;467;p34"/>
          <p:cNvSpPr/>
          <p:nvPr/>
        </p:nvSpPr>
        <p:spPr>
          <a:xfrm>
            <a:off x="-233280" y="0"/>
            <a:ext cx="5248800" cy="13843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1038240"/>
              <a:gd name="textAreaBottom" fmla="*/ 1038600 h 1038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3" name="Google Shape;468;p34"/>
          <p:cNvSpPr/>
          <p:nvPr/>
        </p:nvSpPr>
        <p:spPr>
          <a:xfrm flipH="1">
            <a:off x="-3674400" y="0"/>
            <a:ext cx="7646400" cy="1893120"/>
          </a:xfrm>
          <a:custGeom>
            <a:avLst/>
            <a:gdLst>
              <a:gd name="textAreaLeft" fmla="*/ 360 w 5734800"/>
              <a:gd name="textAreaRight" fmla="*/ 5735520 w 5734800"/>
              <a:gd name="textAreaTop" fmla="*/ 0 h 1419840"/>
              <a:gd name="textAreaBottom" fmla="*/ 1420200 h 141984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4" name="Google Shape;469;p34"/>
          <p:cNvSpPr/>
          <p:nvPr/>
        </p:nvSpPr>
        <p:spPr>
          <a:xfrm>
            <a:off x="-1944480" y="0"/>
            <a:ext cx="5248800" cy="166320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1247400"/>
              <a:gd name="textAreaBottom" fmla="*/ 1247760 h 124740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5" name="Google Shape;470;p34"/>
          <p:cNvSpPr/>
          <p:nvPr/>
        </p:nvSpPr>
        <p:spPr>
          <a:xfrm rot="5400000" flipH="1">
            <a:off x="5603040" y="166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6" name="Google Shape;471;p34"/>
          <p:cNvSpPr/>
          <p:nvPr/>
        </p:nvSpPr>
        <p:spPr>
          <a:xfrm rot="5400000" flipH="1">
            <a:off x="1201920" y="1069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7" name="Google Shape;472;p34"/>
          <p:cNvSpPr/>
          <p:nvPr/>
        </p:nvSpPr>
        <p:spPr>
          <a:xfrm rot="16200000" flipH="1">
            <a:off x="2129760" y="1139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28" name="Google Shape;473;p34"/>
          <p:cNvSpPr/>
          <p:nvPr/>
        </p:nvSpPr>
        <p:spPr>
          <a:xfrm rot="5400000" flipH="1">
            <a:off x="327360" y="1829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3110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30" name="Google Shape;476;p35"/>
          <p:cNvSpPr/>
          <p:nvPr/>
        </p:nvSpPr>
        <p:spPr>
          <a:xfrm flipH="1">
            <a:off x="8989920" y="553392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1" name="Google Shape;477;p35"/>
          <p:cNvSpPr/>
          <p:nvPr/>
        </p:nvSpPr>
        <p:spPr>
          <a:xfrm rot="20167800">
            <a:off x="8397120" y="582768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2" name="Google Shape;478;p35"/>
          <p:cNvSpPr/>
          <p:nvPr/>
        </p:nvSpPr>
        <p:spPr>
          <a:xfrm rot="20744400" flipH="1">
            <a:off x="8510880" y="567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3" name="Google Shape;479;p35"/>
          <p:cNvSpPr/>
          <p:nvPr/>
        </p:nvSpPr>
        <p:spPr>
          <a:xfrm rot="3043800">
            <a:off x="11281440" y="4942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4" name="Google Shape;480;p35"/>
          <p:cNvSpPr/>
          <p:nvPr/>
        </p:nvSpPr>
        <p:spPr>
          <a:xfrm rot="3041400">
            <a:off x="9783840" y="601728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5" name="Google Shape;481;p35"/>
          <p:cNvSpPr/>
          <p:nvPr/>
        </p:nvSpPr>
        <p:spPr>
          <a:xfrm rot="13841400">
            <a:off x="10456800" y="5376960"/>
            <a:ext cx="13104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6" name="Google Shape;482;p35"/>
          <p:cNvSpPr/>
          <p:nvPr/>
        </p:nvSpPr>
        <p:spPr>
          <a:xfrm rot="3043800">
            <a:off x="8588160" y="58790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05541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38" name="Google Shape;485;p36"/>
          <p:cNvSpPr/>
          <p:nvPr/>
        </p:nvSpPr>
        <p:spPr>
          <a:xfrm rot="10800000">
            <a:off x="-1438560" y="5426400"/>
            <a:ext cx="5783040" cy="1431840"/>
          </a:xfrm>
          <a:custGeom>
            <a:avLst/>
            <a:gdLst>
              <a:gd name="textAreaLeft" fmla="*/ 0 w 4337280"/>
              <a:gd name="textAreaRight" fmla="*/ 4337640 w 4337280"/>
              <a:gd name="textAreaTop" fmla="*/ 0 h 1073880"/>
              <a:gd name="textAreaBottom" fmla="*/ 1074240 h 107388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39" name="Google Shape;486;p36"/>
          <p:cNvSpPr/>
          <p:nvPr/>
        </p:nvSpPr>
        <p:spPr>
          <a:xfrm rot="10800000" flipH="1">
            <a:off x="-131040" y="5600640"/>
            <a:ext cx="3970080" cy="1257600"/>
          </a:xfrm>
          <a:custGeom>
            <a:avLst/>
            <a:gdLst>
              <a:gd name="textAreaLeft" fmla="*/ -360 w 2977560"/>
              <a:gd name="textAreaRight" fmla="*/ 2977560 w 2977560"/>
              <a:gd name="textAreaTop" fmla="*/ 0 h 943200"/>
              <a:gd name="textAreaBottom" fmla="*/ 943560 h 94320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0" name="Google Shape;487;p36"/>
          <p:cNvSpPr/>
          <p:nvPr/>
        </p:nvSpPr>
        <p:spPr>
          <a:xfrm rot="5400000">
            <a:off x="4522560" y="6529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1" name="Google Shape;488;p36"/>
          <p:cNvSpPr/>
          <p:nvPr/>
        </p:nvSpPr>
        <p:spPr>
          <a:xfrm rot="16200000">
            <a:off x="2306880" y="5787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2" name="Google Shape;489;p36"/>
          <p:cNvSpPr/>
          <p:nvPr/>
        </p:nvSpPr>
        <p:spPr>
          <a:xfrm rot="5400000">
            <a:off x="838080" y="4597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1723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51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491;p37"/>
          <p:cNvSpPr/>
          <p:nvPr/>
        </p:nvSpPr>
        <p:spPr>
          <a:xfrm rot="10800000">
            <a:off x="10100640" y="8496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4" name="Google Shape;492;p37"/>
          <p:cNvSpPr/>
          <p:nvPr/>
        </p:nvSpPr>
        <p:spPr>
          <a:xfrm rot="12232200" flipH="1">
            <a:off x="9508320" y="-44976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5" name="Google Shape;493;p37"/>
          <p:cNvSpPr/>
          <p:nvPr/>
        </p:nvSpPr>
        <p:spPr>
          <a:xfrm rot="11655600">
            <a:off x="9621120" y="-39216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6" name="PlaceHolder 1"/>
          <p:cNvSpPr>
            <a:spLocks noGrp="1"/>
          </p:cNvSpPr>
          <p:nvPr>
            <p:ph type="body"/>
          </p:nvPr>
        </p:nvSpPr>
        <p:spPr>
          <a:xfrm>
            <a:off x="958080" y="4877760"/>
            <a:ext cx="4548480" cy="1205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347" name="Google Shape;495;p37"/>
          <p:cNvSpPr/>
          <p:nvPr/>
        </p:nvSpPr>
        <p:spPr>
          <a:xfrm rot="5400000">
            <a:off x="11805600" y="1092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8" name="Google Shape;496;p37"/>
          <p:cNvSpPr/>
          <p:nvPr/>
        </p:nvSpPr>
        <p:spPr>
          <a:xfrm rot="5400000">
            <a:off x="10002240" y="9585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9" name="Google Shape;497;p37"/>
          <p:cNvSpPr/>
          <p:nvPr/>
        </p:nvSpPr>
        <p:spPr>
          <a:xfrm rot="16200000">
            <a:off x="10929120" y="8889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0" name="Google Shape;498;p37"/>
          <p:cNvSpPr/>
          <p:nvPr/>
        </p:nvSpPr>
        <p:spPr>
          <a:xfrm rot="5400000">
            <a:off x="9127680" y="112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27788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500;p38"/>
          <p:cNvSpPr/>
          <p:nvPr/>
        </p:nvSpPr>
        <p:spPr>
          <a:xfrm rot="10800000" flipH="1">
            <a:off x="-1218240" y="8544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2" name="Google Shape;501;p38"/>
          <p:cNvSpPr/>
          <p:nvPr/>
        </p:nvSpPr>
        <p:spPr>
          <a:xfrm rot="9367800">
            <a:off x="-1572960" y="-45024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3" name="Google Shape;502;p38"/>
          <p:cNvSpPr/>
          <p:nvPr/>
        </p:nvSpPr>
        <p:spPr>
          <a:xfrm rot="9944400" flipH="1">
            <a:off x="-2288640" y="-39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958080" y="1434720"/>
            <a:ext cx="5043360" cy="3785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666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55" name="Google Shape;504;p38"/>
          <p:cNvSpPr/>
          <p:nvPr/>
        </p:nvSpPr>
        <p:spPr>
          <a:xfrm>
            <a:off x="-1388640" y="5518560"/>
            <a:ext cx="4493760" cy="1252800"/>
          </a:xfrm>
          <a:custGeom>
            <a:avLst/>
            <a:gdLst>
              <a:gd name="textAreaLeft" fmla="*/ 0 w 3370320"/>
              <a:gd name="textAreaRight" fmla="*/ 3370680 w 337032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6" name="Google Shape;505;p38"/>
          <p:cNvSpPr/>
          <p:nvPr/>
        </p:nvSpPr>
        <p:spPr>
          <a:xfrm rot="1066800" flipH="1">
            <a:off x="-1764480" y="5759040"/>
            <a:ext cx="5570880" cy="1601280"/>
          </a:xfrm>
          <a:custGeom>
            <a:avLst/>
            <a:gdLst>
              <a:gd name="textAreaLeft" fmla="*/ 360 w 4178160"/>
              <a:gd name="textAreaRight" fmla="*/ 4178880 w 4178160"/>
              <a:gd name="textAreaTop" fmla="*/ 0 h 1200960"/>
              <a:gd name="textAreaBottom" fmla="*/ 1201320 h 120096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7" name="Google Shape;506;p38"/>
          <p:cNvSpPr/>
          <p:nvPr/>
        </p:nvSpPr>
        <p:spPr>
          <a:xfrm rot="626400">
            <a:off x="-2817120" y="5634720"/>
            <a:ext cx="6535200" cy="1635360"/>
          </a:xfrm>
          <a:custGeom>
            <a:avLst/>
            <a:gdLst>
              <a:gd name="textAreaLeft" fmla="*/ 0 w 4901400"/>
              <a:gd name="textAreaRight" fmla="*/ 4901760 w 4901400"/>
              <a:gd name="textAreaTop" fmla="*/ 0 h 1226520"/>
              <a:gd name="textAreaBottom" fmla="*/ 1226880 h 12265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8" name="Google Shape;507;p38"/>
          <p:cNvSpPr/>
          <p:nvPr/>
        </p:nvSpPr>
        <p:spPr>
          <a:xfrm rot="5400000">
            <a:off x="525120" y="5260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9" name="Google Shape;508;p38"/>
          <p:cNvSpPr/>
          <p:nvPr/>
        </p:nvSpPr>
        <p:spPr>
          <a:xfrm rot="5400000">
            <a:off x="1104000" y="580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0" name="Google Shape;509;p38"/>
          <p:cNvSpPr/>
          <p:nvPr/>
        </p:nvSpPr>
        <p:spPr>
          <a:xfrm rot="16200000">
            <a:off x="1689120" y="5823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1" name="Google Shape;510;p38"/>
          <p:cNvSpPr/>
          <p:nvPr/>
        </p:nvSpPr>
        <p:spPr>
          <a:xfrm rot="5400000">
            <a:off x="147840" y="1074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26155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1683360" y="2076480"/>
            <a:ext cx="3836160" cy="1688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r">
              <a:lnSpc>
                <a:spcPct val="100000"/>
              </a:lnSpc>
              <a:buNone/>
            </a:pPr>
            <a:r>
              <a:rPr lang="fr-FR" sz="10666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10666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63" name="Google Shape;514;p39"/>
          <p:cNvSpPr/>
          <p:nvPr/>
        </p:nvSpPr>
        <p:spPr>
          <a:xfrm rot="12318600">
            <a:off x="-50880" y="5604960"/>
            <a:ext cx="2970240" cy="1224960"/>
          </a:xfrm>
          <a:custGeom>
            <a:avLst/>
            <a:gdLst>
              <a:gd name="textAreaLeft" fmla="*/ 0 w 2227680"/>
              <a:gd name="textAreaRight" fmla="*/ 2228040 w 2227680"/>
              <a:gd name="textAreaTop" fmla="*/ 0 h 918720"/>
              <a:gd name="textAreaBottom" fmla="*/ 919080 h 9187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4" name="Google Shape;515;p39"/>
          <p:cNvSpPr/>
          <p:nvPr/>
        </p:nvSpPr>
        <p:spPr>
          <a:xfrm rot="12319200">
            <a:off x="-864960" y="5862240"/>
            <a:ext cx="5043360" cy="1904640"/>
          </a:xfrm>
          <a:custGeom>
            <a:avLst/>
            <a:gdLst>
              <a:gd name="textAreaLeft" fmla="*/ 0 w 3782520"/>
              <a:gd name="textAreaRight" fmla="*/ 3782880 w 3782520"/>
              <a:gd name="textAreaTop" fmla="*/ 0 h 1428480"/>
              <a:gd name="textAreaBottom" fmla="*/ 1428840 h 14284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5" name="Google Shape;516;p39"/>
          <p:cNvSpPr/>
          <p:nvPr/>
        </p:nvSpPr>
        <p:spPr>
          <a:xfrm rot="12318600" flipH="1">
            <a:off x="-1500000" y="5198880"/>
            <a:ext cx="5686080" cy="2457600"/>
          </a:xfrm>
          <a:custGeom>
            <a:avLst/>
            <a:gdLst>
              <a:gd name="textAreaLeft" fmla="*/ 360 w 4264560"/>
              <a:gd name="textAreaRight" fmla="*/ 4265280 w 4264560"/>
              <a:gd name="textAreaTop" fmla="*/ 0 h 1843200"/>
              <a:gd name="textAreaBottom" fmla="*/ 1843560 h 184320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6" name="Google Shape;517;p39"/>
          <p:cNvSpPr/>
          <p:nvPr/>
        </p:nvSpPr>
        <p:spPr>
          <a:xfrm rot="10800000" flipH="1">
            <a:off x="-1165440" y="8544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7" name="Google Shape;518;p39"/>
          <p:cNvSpPr/>
          <p:nvPr/>
        </p:nvSpPr>
        <p:spPr>
          <a:xfrm rot="9367800">
            <a:off x="-1520640" y="-44976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8" name="Google Shape;519;p39"/>
          <p:cNvSpPr/>
          <p:nvPr/>
        </p:nvSpPr>
        <p:spPr>
          <a:xfrm rot="9944400" flipH="1">
            <a:off x="-2235840" y="-39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9" name="Google Shape;520;p39"/>
          <p:cNvSpPr/>
          <p:nvPr/>
        </p:nvSpPr>
        <p:spPr>
          <a:xfrm rot="5400000">
            <a:off x="2153280" y="894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0" name="Google Shape;521;p39"/>
          <p:cNvSpPr/>
          <p:nvPr/>
        </p:nvSpPr>
        <p:spPr>
          <a:xfrm rot="5400000">
            <a:off x="1428960" y="5659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1" name="Google Shape;522;p39"/>
          <p:cNvSpPr/>
          <p:nvPr/>
        </p:nvSpPr>
        <p:spPr>
          <a:xfrm rot="16200000">
            <a:off x="1276800" y="691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2" name="Google Shape;523;p39"/>
          <p:cNvSpPr/>
          <p:nvPr/>
        </p:nvSpPr>
        <p:spPr>
          <a:xfrm rot="5400000">
            <a:off x="553920" y="48129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260398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xStyles>
    <p:titleStyle>
      <a:lvl1pPr indent="0" algn="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3795360" y="484320"/>
            <a:ext cx="46008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74" name="Google Shape;530;p40"/>
          <p:cNvSpPr/>
          <p:nvPr/>
        </p:nvSpPr>
        <p:spPr>
          <a:xfrm rot="11248800" flipH="1">
            <a:off x="8599680" y="-166560"/>
            <a:ext cx="4592640" cy="1556640"/>
          </a:xfrm>
          <a:custGeom>
            <a:avLst/>
            <a:gdLst>
              <a:gd name="textAreaLeft" fmla="*/ 360 w 3444480"/>
              <a:gd name="textAreaRight" fmla="*/ 3445200 w 3444480"/>
              <a:gd name="textAreaTop" fmla="*/ 0 h 1167480"/>
              <a:gd name="textAreaBottom" fmla="*/ 1167840 h 11674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5" name="Google Shape;531;p40"/>
          <p:cNvSpPr/>
          <p:nvPr/>
        </p:nvSpPr>
        <p:spPr>
          <a:xfrm flipH="1">
            <a:off x="11126880" y="131280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6" name="Google Shape;532;p40"/>
          <p:cNvSpPr/>
          <p:nvPr/>
        </p:nvSpPr>
        <p:spPr>
          <a:xfrm flipH="1">
            <a:off x="11970240" y="176736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7" name="Google Shape;533;p40"/>
          <p:cNvSpPr/>
          <p:nvPr/>
        </p:nvSpPr>
        <p:spPr>
          <a:xfrm flipH="1">
            <a:off x="8315520" y="251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8" name="Google Shape;534;p40"/>
          <p:cNvSpPr/>
          <p:nvPr/>
        </p:nvSpPr>
        <p:spPr>
          <a:xfrm flipH="1">
            <a:off x="9427200" y="7190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79" name="Google Shape;535;p40"/>
          <p:cNvSpPr/>
          <p:nvPr/>
        </p:nvSpPr>
        <p:spPr>
          <a:xfrm>
            <a:off x="9558240" y="-132480"/>
            <a:ext cx="3356160" cy="1388160"/>
          </a:xfrm>
          <a:custGeom>
            <a:avLst/>
            <a:gdLst>
              <a:gd name="textAreaLeft" fmla="*/ 0 w 2517120"/>
              <a:gd name="textAreaRight" fmla="*/ 2517480 w 2517120"/>
              <a:gd name="textAreaTop" fmla="*/ 0 h 1041120"/>
              <a:gd name="textAreaBottom" fmla="*/ 1041480 h 10411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0" name="Google Shape;536;p40"/>
          <p:cNvSpPr/>
          <p:nvPr/>
        </p:nvSpPr>
        <p:spPr>
          <a:xfrm rot="10800000" flipH="1">
            <a:off x="10237920" y="-279360"/>
            <a:ext cx="2742720" cy="1038240"/>
          </a:xfrm>
          <a:custGeom>
            <a:avLst/>
            <a:gdLst>
              <a:gd name="textAreaLeft" fmla="*/ 360 w 2057040"/>
              <a:gd name="textAreaRight" fmla="*/ 2057760 w 2057040"/>
              <a:gd name="textAreaTop" fmla="*/ 0 h 778680"/>
              <a:gd name="textAreaBottom" fmla="*/ 779040 h 7786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81" name="Google Shape;537;p40"/>
          <p:cNvSpPr/>
          <p:nvPr/>
        </p:nvSpPr>
        <p:spPr>
          <a:xfrm rot="10351200">
            <a:off x="-748800" y="-230880"/>
            <a:ext cx="4592640" cy="1556160"/>
          </a:xfrm>
          <a:custGeom>
            <a:avLst/>
            <a:gdLst>
              <a:gd name="textAreaLeft" fmla="*/ 0 w 3444480"/>
              <a:gd name="textAreaRight" fmla="*/ 3444840 w 3444480"/>
              <a:gd name="textAreaTop" fmla="*/ 0 h 1167120"/>
              <a:gd name="textAreaBottom" fmla="*/ 1167480 h 116712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2" name="Google Shape;538;p40"/>
          <p:cNvSpPr/>
          <p:nvPr/>
        </p:nvSpPr>
        <p:spPr>
          <a:xfrm>
            <a:off x="1097760" y="124800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3" name="Google Shape;539;p40"/>
          <p:cNvSpPr/>
          <p:nvPr/>
        </p:nvSpPr>
        <p:spPr>
          <a:xfrm>
            <a:off x="342240" y="170256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4" name="Google Shape;540;p40"/>
          <p:cNvSpPr/>
          <p:nvPr/>
        </p:nvSpPr>
        <p:spPr>
          <a:xfrm>
            <a:off x="3996960" y="186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5" name="Google Shape;541;p40"/>
          <p:cNvSpPr/>
          <p:nvPr/>
        </p:nvSpPr>
        <p:spPr>
          <a:xfrm>
            <a:off x="2885280" y="654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86" name="Google Shape;542;p40"/>
          <p:cNvSpPr/>
          <p:nvPr/>
        </p:nvSpPr>
        <p:spPr>
          <a:xfrm flipH="1">
            <a:off x="-471360" y="-197280"/>
            <a:ext cx="3356160" cy="1388160"/>
          </a:xfrm>
          <a:custGeom>
            <a:avLst/>
            <a:gdLst>
              <a:gd name="textAreaLeft" fmla="*/ 360 w 2517120"/>
              <a:gd name="textAreaRight" fmla="*/ 2517840 w 2517120"/>
              <a:gd name="textAreaTop" fmla="*/ 0 h 1041120"/>
              <a:gd name="textAreaBottom" fmla="*/ 1041480 h 10411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7" name="Google Shape;543;p40"/>
          <p:cNvSpPr/>
          <p:nvPr/>
        </p:nvSpPr>
        <p:spPr>
          <a:xfrm rot="10800000">
            <a:off x="-536640" y="-344640"/>
            <a:ext cx="2742720" cy="1038240"/>
          </a:xfrm>
          <a:custGeom>
            <a:avLst/>
            <a:gdLst>
              <a:gd name="textAreaLeft" fmla="*/ 0 w 2057040"/>
              <a:gd name="textAreaRight" fmla="*/ 2057400 w 2057040"/>
              <a:gd name="textAreaTop" fmla="*/ 0 h 778680"/>
              <a:gd name="textAreaBottom" fmla="*/ 779040 h 7786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04254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66;p5"/>
          <p:cNvSpPr/>
          <p:nvPr/>
        </p:nvSpPr>
        <p:spPr>
          <a:xfrm rot="10377000">
            <a:off x="-660480" y="-270240"/>
            <a:ext cx="5524320" cy="1881600"/>
          </a:xfrm>
          <a:custGeom>
            <a:avLst/>
            <a:gdLst>
              <a:gd name="textAreaLeft" fmla="*/ 0 w 4143240"/>
              <a:gd name="textAreaRight" fmla="*/ 4143600 w 4143240"/>
              <a:gd name="textAreaTop" fmla="*/ 0 h 1411200"/>
              <a:gd name="textAreaBottom" fmla="*/ 1411560 h 141120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89" name="Google Shape;67;p5"/>
          <p:cNvSpPr/>
          <p:nvPr/>
        </p:nvSpPr>
        <p:spPr>
          <a:xfrm>
            <a:off x="5083680" y="46512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0" name="Google Shape;68;p5"/>
          <p:cNvSpPr/>
          <p:nvPr/>
        </p:nvSpPr>
        <p:spPr>
          <a:xfrm>
            <a:off x="791040" y="11184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1" name="Google Shape;69;p5"/>
          <p:cNvSpPr/>
          <p:nvPr/>
        </p:nvSpPr>
        <p:spPr>
          <a:xfrm>
            <a:off x="5891520" y="844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2" name="Google Shape;70;p5"/>
          <p:cNvSpPr/>
          <p:nvPr/>
        </p:nvSpPr>
        <p:spPr>
          <a:xfrm>
            <a:off x="3975840" y="3336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93" name="Google Shape;71;p5"/>
          <p:cNvSpPr/>
          <p:nvPr/>
        </p:nvSpPr>
        <p:spPr>
          <a:xfrm flipH="1">
            <a:off x="-268800" y="-219360"/>
            <a:ext cx="4009440" cy="1658400"/>
          </a:xfrm>
          <a:custGeom>
            <a:avLst/>
            <a:gdLst>
              <a:gd name="textAreaLeft" fmla="*/ -360 w 3007080"/>
              <a:gd name="textAreaRight" fmla="*/ 3007080 w 3007080"/>
              <a:gd name="textAreaTop" fmla="*/ 0 h 1243800"/>
              <a:gd name="textAreaBottom" fmla="*/ 1244160 h 124380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4" name="Google Shape;72;p5"/>
          <p:cNvSpPr/>
          <p:nvPr/>
        </p:nvSpPr>
        <p:spPr>
          <a:xfrm rot="10800000">
            <a:off x="-345600" y="-395520"/>
            <a:ext cx="3276000" cy="1240320"/>
          </a:xfrm>
          <a:custGeom>
            <a:avLst/>
            <a:gdLst>
              <a:gd name="textAreaLeft" fmla="*/ 0 w 2457000"/>
              <a:gd name="textAreaRight" fmla="*/ 2457360 w 2457000"/>
              <a:gd name="textAreaTop" fmla="*/ 0 h 930240"/>
              <a:gd name="textAreaBottom" fmla="*/ 930600 h 9302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395" name="Google Shape;73;p5"/>
          <p:cNvSpPr/>
          <p:nvPr/>
        </p:nvSpPr>
        <p:spPr>
          <a:xfrm rot="21151200">
            <a:off x="7224000" y="5208000"/>
            <a:ext cx="5486400" cy="1859040"/>
          </a:xfrm>
          <a:custGeom>
            <a:avLst/>
            <a:gdLst>
              <a:gd name="textAreaLeft" fmla="*/ 0 w 4114800"/>
              <a:gd name="textAreaRight" fmla="*/ 4115160 w 4114800"/>
              <a:gd name="textAreaTop" fmla="*/ 0 h 1394280"/>
              <a:gd name="textAreaBottom" fmla="*/ 1394640 h 13942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6" name="Google Shape;74;p5"/>
          <p:cNvSpPr/>
          <p:nvPr/>
        </p:nvSpPr>
        <p:spPr>
          <a:xfrm rot="10800000">
            <a:off x="6281280" y="630000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7" name="Google Shape;75;p5"/>
          <p:cNvSpPr/>
          <p:nvPr/>
        </p:nvSpPr>
        <p:spPr>
          <a:xfrm rot="10800000">
            <a:off x="11189280" y="55584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8" name="Google Shape;76;p5"/>
          <p:cNvSpPr/>
          <p:nvPr/>
        </p:nvSpPr>
        <p:spPr>
          <a:xfrm rot="10800000">
            <a:off x="7188480" y="5558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99" name="Google Shape;77;p5"/>
          <p:cNvSpPr/>
          <p:nvPr/>
        </p:nvSpPr>
        <p:spPr>
          <a:xfrm rot="10800000">
            <a:off x="8004480" y="63432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400" name="Google Shape;78;p5"/>
          <p:cNvSpPr/>
          <p:nvPr/>
        </p:nvSpPr>
        <p:spPr>
          <a:xfrm rot="10800000" flipH="1">
            <a:off x="8368320" y="5368800"/>
            <a:ext cx="4009440" cy="1658400"/>
          </a:xfrm>
          <a:custGeom>
            <a:avLst/>
            <a:gdLst>
              <a:gd name="textAreaLeft" fmla="*/ -360 w 3007080"/>
              <a:gd name="textAreaRight" fmla="*/ 3007080 w 3007080"/>
              <a:gd name="textAreaTop" fmla="*/ 0 h 1243800"/>
              <a:gd name="textAreaBottom" fmla="*/ 1244160 h 124380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01" name="Google Shape;79;p5"/>
          <p:cNvSpPr/>
          <p:nvPr/>
        </p:nvSpPr>
        <p:spPr>
          <a:xfrm>
            <a:off x="9180000" y="5963040"/>
            <a:ext cx="3276000" cy="1240320"/>
          </a:xfrm>
          <a:custGeom>
            <a:avLst/>
            <a:gdLst>
              <a:gd name="textAreaLeft" fmla="*/ 0 w 2457000"/>
              <a:gd name="textAreaRight" fmla="*/ 2457360 w 2457000"/>
              <a:gd name="textAreaTop" fmla="*/ 0 h 930240"/>
              <a:gd name="textAreaBottom" fmla="*/ 930600 h 9302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40342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6211680" y="3741600"/>
            <a:ext cx="2783040" cy="847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06" name="PlaceHolder 2"/>
          <p:cNvSpPr>
            <a:spLocks noGrp="1"/>
          </p:cNvSpPr>
          <p:nvPr>
            <p:ph type="title"/>
          </p:nvPr>
        </p:nvSpPr>
        <p:spPr>
          <a:xfrm>
            <a:off x="3196800" y="1019520"/>
            <a:ext cx="2783040" cy="847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07" name="Google Shape;549;p41"/>
          <p:cNvSpPr/>
          <p:nvPr/>
        </p:nvSpPr>
        <p:spPr>
          <a:xfrm>
            <a:off x="647040" y="5146080"/>
            <a:ext cx="4448160" cy="1710720"/>
          </a:xfrm>
          <a:custGeom>
            <a:avLst/>
            <a:gdLst>
              <a:gd name="textAreaLeft" fmla="*/ 0 w 3336120"/>
              <a:gd name="textAreaRight" fmla="*/ 3336480 w 3336120"/>
              <a:gd name="textAreaTop" fmla="*/ 0 h 1283040"/>
              <a:gd name="textAreaBottom" fmla="*/ 1283400 h 128304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08" name="Google Shape;550;p41"/>
          <p:cNvSpPr/>
          <p:nvPr/>
        </p:nvSpPr>
        <p:spPr>
          <a:xfrm rot="1432200" flipH="1">
            <a:off x="-628800" y="5554080"/>
            <a:ext cx="5741760" cy="2040960"/>
          </a:xfrm>
          <a:custGeom>
            <a:avLst/>
            <a:gdLst>
              <a:gd name="textAreaLeft" fmla="*/ 360 w 4306320"/>
              <a:gd name="textAreaRight" fmla="*/ 4307040 w 4306320"/>
              <a:gd name="textAreaTop" fmla="*/ 0 h 1530720"/>
              <a:gd name="textAreaBottom" fmla="*/ 1531080 h 153072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09" name="Google Shape;551;p41"/>
          <p:cNvSpPr/>
          <p:nvPr/>
        </p:nvSpPr>
        <p:spPr>
          <a:xfrm rot="5772000">
            <a:off x="9601920" y="-870240"/>
            <a:ext cx="2697600" cy="2579520"/>
          </a:xfrm>
          <a:custGeom>
            <a:avLst/>
            <a:gdLst>
              <a:gd name="textAreaLeft" fmla="*/ 0 w 2023200"/>
              <a:gd name="textAreaRight" fmla="*/ 2023560 w 2023200"/>
              <a:gd name="textAreaTop" fmla="*/ 0 h 1934640"/>
              <a:gd name="textAreaBottom" fmla="*/ 1935000 h 193464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0" name="Google Shape;552;p41"/>
          <p:cNvSpPr/>
          <p:nvPr/>
        </p:nvSpPr>
        <p:spPr>
          <a:xfrm rot="706800">
            <a:off x="7052160" y="-506880"/>
            <a:ext cx="5742720" cy="1560480"/>
          </a:xfrm>
          <a:custGeom>
            <a:avLst/>
            <a:gdLst>
              <a:gd name="textAreaLeft" fmla="*/ 0 w 4307040"/>
              <a:gd name="textAreaRight" fmla="*/ 4307400 w 4307040"/>
              <a:gd name="textAreaTop" fmla="*/ 0 h 1170360"/>
              <a:gd name="textAreaBottom" fmla="*/ 1170720 h 117036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1" name="Google Shape;553;p41"/>
          <p:cNvSpPr/>
          <p:nvPr/>
        </p:nvSpPr>
        <p:spPr>
          <a:xfrm>
            <a:off x="7052160" y="-507360"/>
            <a:ext cx="5741760" cy="1711200"/>
          </a:xfrm>
          <a:custGeom>
            <a:avLst/>
            <a:gdLst>
              <a:gd name="textAreaLeft" fmla="*/ 0 w 4306320"/>
              <a:gd name="textAreaRight" fmla="*/ 4306680 w 4306320"/>
              <a:gd name="textAreaTop" fmla="*/ 0 h 1283400"/>
              <a:gd name="textAreaBottom" fmla="*/ 1283760 h 128340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2" name="Google Shape;554;p41"/>
          <p:cNvSpPr/>
          <p:nvPr/>
        </p:nvSpPr>
        <p:spPr>
          <a:xfrm rot="855600">
            <a:off x="-814080" y="5333760"/>
            <a:ext cx="6564000" cy="2174880"/>
          </a:xfrm>
          <a:custGeom>
            <a:avLst/>
            <a:gdLst>
              <a:gd name="textAreaLeft" fmla="*/ 0 w 4923000"/>
              <a:gd name="textAreaRight" fmla="*/ 4923360 w 4923000"/>
              <a:gd name="textAreaTop" fmla="*/ 0 h 1631160"/>
              <a:gd name="textAreaBottom" fmla="*/ 1631520 h 163116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3" name="Google Shape;555;p41"/>
          <p:cNvSpPr/>
          <p:nvPr/>
        </p:nvSpPr>
        <p:spPr>
          <a:xfrm rot="5400000">
            <a:off x="3325440" y="5459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4" name="Google Shape;556;p41"/>
          <p:cNvSpPr/>
          <p:nvPr/>
        </p:nvSpPr>
        <p:spPr>
          <a:xfrm rot="5400000">
            <a:off x="1522560" y="5325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5" name="Google Shape;557;p41"/>
          <p:cNvSpPr/>
          <p:nvPr/>
        </p:nvSpPr>
        <p:spPr>
          <a:xfrm rot="16200000">
            <a:off x="2448960" y="5256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6" name="Google Shape;558;p41"/>
          <p:cNvSpPr/>
          <p:nvPr/>
        </p:nvSpPr>
        <p:spPr>
          <a:xfrm rot="5400000">
            <a:off x="647520" y="4479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7" name="Google Shape;559;p41"/>
          <p:cNvSpPr/>
          <p:nvPr/>
        </p:nvSpPr>
        <p:spPr>
          <a:xfrm rot="5400000">
            <a:off x="9559680" y="12864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8" name="Google Shape;560;p41"/>
          <p:cNvSpPr/>
          <p:nvPr/>
        </p:nvSpPr>
        <p:spPr>
          <a:xfrm rot="5400000">
            <a:off x="7756800" y="1152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9" name="Google Shape;561;p41"/>
          <p:cNvSpPr/>
          <p:nvPr/>
        </p:nvSpPr>
        <p:spPr>
          <a:xfrm rot="16200000">
            <a:off x="8683200" y="1083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0" name="Google Shape;562;p41"/>
          <p:cNvSpPr/>
          <p:nvPr/>
        </p:nvSpPr>
        <p:spPr>
          <a:xfrm rot="5400000">
            <a:off x="6881760" y="306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18503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2439840" y="2076480"/>
            <a:ext cx="7311840" cy="1583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22" name="Google Shape;566;p42"/>
          <p:cNvSpPr/>
          <p:nvPr/>
        </p:nvSpPr>
        <p:spPr>
          <a:xfrm rot="16200000">
            <a:off x="-1372800" y="1087680"/>
            <a:ext cx="5410560" cy="2305920"/>
          </a:xfrm>
          <a:custGeom>
            <a:avLst/>
            <a:gdLst>
              <a:gd name="textAreaLeft" fmla="*/ 0 w 4057920"/>
              <a:gd name="textAreaRight" fmla="*/ 405828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3" name="Google Shape;567;p42"/>
          <p:cNvSpPr/>
          <p:nvPr/>
        </p:nvSpPr>
        <p:spPr>
          <a:xfrm rot="16200000">
            <a:off x="-2517600" y="2123520"/>
            <a:ext cx="5506560" cy="1446240"/>
          </a:xfrm>
          <a:custGeom>
            <a:avLst/>
            <a:gdLst>
              <a:gd name="textAreaLeft" fmla="*/ 0 w 4129920"/>
              <a:gd name="textAreaRight" fmla="*/ 413028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4" name="Google Shape;568;p42"/>
          <p:cNvSpPr/>
          <p:nvPr/>
        </p:nvSpPr>
        <p:spPr>
          <a:xfrm rot="5400000">
            <a:off x="516480" y="4813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5" name="Google Shape;569;p42"/>
          <p:cNvSpPr/>
          <p:nvPr/>
        </p:nvSpPr>
        <p:spPr>
          <a:xfrm rot="5400000">
            <a:off x="804960" y="2296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6" name="Google Shape;570;p42"/>
          <p:cNvSpPr/>
          <p:nvPr/>
        </p:nvSpPr>
        <p:spPr>
          <a:xfrm rot="5400000">
            <a:off x="-1001760" y="340320"/>
            <a:ext cx="3831840" cy="2028480"/>
          </a:xfrm>
          <a:custGeom>
            <a:avLst/>
            <a:gdLst>
              <a:gd name="textAreaLeft" fmla="*/ 0 w 2873880"/>
              <a:gd name="textAreaRight" fmla="*/ 287424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7" name="Google Shape;571;p42"/>
          <p:cNvSpPr/>
          <p:nvPr/>
        </p:nvSpPr>
        <p:spPr>
          <a:xfrm rot="5400000">
            <a:off x="1379040" y="1524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8" name="Google Shape;572;p42"/>
          <p:cNvSpPr/>
          <p:nvPr/>
        </p:nvSpPr>
        <p:spPr>
          <a:xfrm rot="5400000">
            <a:off x="2638560" y="264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9" name="Google Shape;573;p42"/>
          <p:cNvSpPr/>
          <p:nvPr/>
        </p:nvSpPr>
        <p:spPr>
          <a:xfrm rot="5400000">
            <a:off x="8154720" y="3408000"/>
            <a:ext cx="5410560" cy="2305920"/>
          </a:xfrm>
          <a:custGeom>
            <a:avLst/>
            <a:gdLst>
              <a:gd name="textAreaLeft" fmla="*/ 0 w 4057920"/>
              <a:gd name="textAreaRight" fmla="*/ 405828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0" name="Google Shape;574;p42"/>
          <p:cNvSpPr/>
          <p:nvPr/>
        </p:nvSpPr>
        <p:spPr>
          <a:xfrm rot="5400000">
            <a:off x="9203040" y="3231360"/>
            <a:ext cx="5506560" cy="1446240"/>
          </a:xfrm>
          <a:custGeom>
            <a:avLst/>
            <a:gdLst>
              <a:gd name="textAreaLeft" fmla="*/ 0 w 4129920"/>
              <a:gd name="textAreaRight" fmla="*/ 413028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1" name="Google Shape;575;p42"/>
          <p:cNvSpPr/>
          <p:nvPr/>
        </p:nvSpPr>
        <p:spPr>
          <a:xfrm rot="16200000">
            <a:off x="11544480" y="1856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2" name="Google Shape;576;p42"/>
          <p:cNvSpPr/>
          <p:nvPr/>
        </p:nvSpPr>
        <p:spPr>
          <a:xfrm rot="16200000">
            <a:off x="11169600" y="42878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3" name="Google Shape;577;p42"/>
          <p:cNvSpPr/>
          <p:nvPr/>
        </p:nvSpPr>
        <p:spPr>
          <a:xfrm rot="16200000">
            <a:off x="9361920" y="4432320"/>
            <a:ext cx="3831840" cy="2028480"/>
          </a:xfrm>
          <a:custGeom>
            <a:avLst/>
            <a:gdLst>
              <a:gd name="textAreaLeft" fmla="*/ 0 w 2873880"/>
              <a:gd name="textAreaRight" fmla="*/ 287424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4" name="Google Shape;578;p42"/>
          <p:cNvSpPr/>
          <p:nvPr/>
        </p:nvSpPr>
        <p:spPr>
          <a:xfrm rot="16200000">
            <a:off x="10681920" y="5146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5" name="Google Shape;579;p42"/>
          <p:cNvSpPr/>
          <p:nvPr/>
        </p:nvSpPr>
        <p:spPr>
          <a:xfrm rot="16200000">
            <a:off x="9336000" y="6557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3537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4194240" y="484320"/>
            <a:ext cx="38025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38" name="Google Shape;594;p43"/>
          <p:cNvSpPr/>
          <p:nvPr/>
        </p:nvSpPr>
        <p:spPr>
          <a:xfrm>
            <a:off x="7449600" y="-279360"/>
            <a:ext cx="9186240" cy="1172640"/>
          </a:xfrm>
          <a:custGeom>
            <a:avLst/>
            <a:gdLst>
              <a:gd name="textAreaLeft" fmla="*/ 0 w 6889680"/>
              <a:gd name="textAreaRight" fmla="*/ 689004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9" name="Google Shape;595;p43"/>
          <p:cNvSpPr/>
          <p:nvPr/>
        </p:nvSpPr>
        <p:spPr>
          <a:xfrm rot="10800000" flipH="1">
            <a:off x="9208800" y="-698880"/>
            <a:ext cx="3171840" cy="1295520"/>
          </a:xfrm>
          <a:custGeom>
            <a:avLst/>
            <a:gdLst>
              <a:gd name="textAreaLeft" fmla="*/ 360 w 2378880"/>
              <a:gd name="textAreaRight" fmla="*/ 2379600 w 23788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0" name="Google Shape;596;p43"/>
          <p:cNvSpPr/>
          <p:nvPr/>
        </p:nvSpPr>
        <p:spPr>
          <a:xfrm rot="18321000">
            <a:off x="10535040" y="-1296960"/>
            <a:ext cx="1872480" cy="2791200"/>
          </a:xfrm>
          <a:custGeom>
            <a:avLst/>
            <a:gdLst>
              <a:gd name="textAreaLeft" fmla="*/ 0 w 1404360"/>
              <a:gd name="textAreaRight" fmla="*/ 140472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1" name="Google Shape;597;p43"/>
          <p:cNvSpPr/>
          <p:nvPr/>
        </p:nvSpPr>
        <p:spPr>
          <a:xfrm rot="10800000">
            <a:off x="8543040" y="1521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2" name="Google Shape;598;p43"/>
          <p:cNvSpPr/>
          <p:nvPr/>
        </p:nvSpPr>
        <p:spPr>
          <a:xfrm rot="10800000">
            <a:off x="10872960" y="467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3" name="Google Shape;599;p43"/>
          <p:cNvSpPr/>
          <p:nvPr/>
        </p:nvSpPr>
        <p:spPr>
          <a:xfrm rot="10800000">
            <a:off x="10242240" y="98592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4" name="Google Shape;600;p43"/>
          <p:cNvSpPr/>
          <p:nvPr/>
        </p:nvSpPr>
        <p:spPr>
          <a:xfrm flipH="1">
            <a:off x="-4445280" y="-28080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5" name="Google Shape;601;p43"/>
          <p:cNvSpPr/>
          <p:nvPr/>
        </p:nvSpPr>
        <p:spPr>
          <a:xfrm rot="10800000">
            <a:off x="-189120" y="-701280"/>
            <a:ext cx="3171840" cy="1295520"/>
          </a:xfrm>
          <a:custGeom>
            <a:avLst/>
            <a:gdLst>
              <a:gd name="textAreaLeft" fmla="*/ 0 w 2378880"/>
              <a:gd name="textAreaRight" fmla="*/ 2379240 w 23788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6" name="Google Shape;602;p43"/>
          <p:cNvSpPr/>
          <p:nvPr/>
        </p:nvSpPr>
        <p:spPr>
          <a:xfrm rot="3279000" flipH="1">
            <a:off x="-216960" y="-1298400"/>
            <a:ext cx="1872480" cy="2791200"/>
          </a:xfrm>
          <a:custGeom>
            <a:avLst/>
            <a:gdLst>
              <a:gd name="textAreaLeft" fmla="*/ -360 w 1404360"/>
              <a:gd name="textAreaRight" fmla="*/ 140436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7" name="Google Shape;603;p43"/>
          <p:cNvSpPr/>
          <p:nvPr/>
        </p:nvSpPr>
        <p:spPr>
          <a:xfrm rot="10800000" flipH="1">
            <a:off x="3430080" y="150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8" name="Google Shape;604;p43"/>
          <p:cNvSpPr/>
          <p:nvPr/>
        </p:nvSpPr>
        <p:spPr>
          <a:xfrm rot="10800000" flipH="1">
            <a:off x="1188000" y="465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9" name="Google Shape;605;p43"/>
          <p:cNvSpPr/>
          <p:nvPr/>
        </p:nvSpPr>
        <p:spPr>
          <a:xfrm rot="10800000" flipH="1">
            <a:off x="269280" y="1404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0" name="Google Shape;606;p43"/>
          <p:cNvSpPr/>
          <p:nvPr/>
        </p:nvSpPr>
        <p:spPr>
          <a:xfrm rot="10800000" flipH="1">
            <a:off x="1819200" y="98448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1" name="Google Shape;607;p43"/>
          <p:cNvSpPr/>
          <p:nvPr/>
        </p:nvSpPr>
        <p:spPr>
          <a:xfrm rot="10800000">
            <a:off x="11792160" y="1405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22858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609;p44"/>
          <p:cNvSpPr/>
          <p:nvPr/>
        </p:nvSpPr>
        <p:spPr>
          <a:xfrm rot="16200000" flipH="1">
            <a:off x="9858720" y="3681120"/>
            <a:ext cx="3257280" cy="75792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568440"/>
              <a:gd name="textAreaBottom" fmla="*/ 568800 h 56844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3" name="Google Shape;610;p44"/>
          <p:cNvSpPr/>
          <p:nvPr/>
        </p:nvSpPr>
        <p:spPr>
          <a:xfrm rot="16200600">
            <a:off x="8729280" y="2563680"/>
            <a:ext cx="6020160" cy="903840"/>
          </a:xfrm>
          <a:custGeom>
            <a:avLst/>
            <a:gdLst>
              <a:gd name="textAreaLeft" fmla="*/ 0 w 4515120"/>
              <a:gd name="textAreaRight" fmla="*/ 4515480 w 4515120"/>
              <a:gd name="textAreaTop" fmla="*/ 0 h 677880"/>
              <a:gd name="textAreaBottom" fmla="*/ 678240 h 6778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4" name="Google Shape;611;p44"/>
          <p:cNvSpPr/>
          <p:nvPr/>
        </p:nvSpPr>
        <p:spPr>
          <a:xfrm rot="16199400" flipH="1">
            <a:off x="8268960" y="2946720"/>
            <a:ext cx="6881760" cy="963360"/>
          </a:xfrm>
          <a:custGeom>
            <a:avLst/>
            <a:gdLst>
              <a:gd name="textAreaLeft" fmla="*/ -360 w 5161320"/>
              <a:gd name="textAreaRight" fmla="*/ 5161320 w 5161320"/>
              <a:gd name="textAreaTop" fmla="*/ 0 h 722520"/>
              <a:gd name="textAreaBottom" fmla="*/ 722880 h 7225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56" name="Google Shape;625;p44"/>
          <p:cNvSpPr/>
          <p:nvPr/>
        </p:nvSpPr>
        <p:spPr>
          <a:xfrm>
            <a:off x="11135520" y="2251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7" name="Google Shape;626;p44"/>
          <p:cNvSpPr/>
          <p:nvPr/>
        </p:nvSpPr>
        <p:spPr>
          <a:xfrm>
            <a:off x="11152800" y="64108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8" name="Google Shape;627;p44"/>
          <p:cNvSpPr/>
          <p:nvPr/>
        </p:nvSpPr>
        <p:spPr>
          <a:xfrm rot="10800000">
            <a:off x="11354400" y="1988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9" name="Google Shape;628;p44"/>
          <p:cNvSpPr/>
          <p:nvPr/>
        </p:nvSpPr>
        <p:spPr>
          <a:xfrm>
            <a:off x="10587840" y="3996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0" name="Google Shape;629;p44"/>
          <p:cNvSpPr/>
          <p:nvPr/>
        </p:nvSpPr>
        <p:spPr>
          <a:xfrm rot="5400000">
            <a:off x="-2052480" y="1426560"/>
            <a:ext cx="4448160" cy="807360"/>
          </a:xfrm>
          <a:custGeom>
            <a:avLst/>
            <a:gdLst>
              <a:gd name="textAreaLeft" fmla="*/ 0 w 3336120"/>
              <a:gd name="textAreaRight" fmla="*/ 3336480 w 3336120"/>
              <a:gd name="textAreaTop" fmla="*/ 0 h 605520"/>
              <a:gd name="textAreaBottom" fmla="*/ 605880 h 60552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1" name="Google Shape;630;p44"/>
          <p:cNvSpPr/>
          <p:nvPr/>
        </p:nvSpPr>
        <p:spPr>
          <a:xfrm rot="6392400" flipH="1">
            <a:off x="-2781600" y="453120"/>
            <a:ext cx="5477280" cy="1500000"/>
          </a:xfrm>
          <a:custGeom>
            <a:avLst/>
            <a:gdLst>
              <a:gd name="textAreaLeft" fmla="*/ 360 w 4107960"/>
              <a:gd name="textAreaRight" fmla="*/ 4108680 w 4107960"/>
              <a:gd name="textAreaTop" fmla="*/ 0 h 1125000"/>
              <a:gd name="textAreaBottom" fmla="*/ 1125360 h 112500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2" name="Google Shape;631;p44"/>
          <p:cNvSpPr/>
          <p:nvPr/>
        </p:nvSpPr>
        <p:spPr>
          <a:xfrm rot="5980800">
            <a:off x="-3167040" y="670080"/>
            <a:ext cx="6453600" cy="1512480"/>
          </a:xfrm>
          <a:custGeom>
            <a:avLst/>
            <a:gdLst>
              <a:gd name="textAreaLeft" fmla="*/ 0 w 4840200"/>
              <a:gd name="textAreaRight" fmla="*/ 4840560 w 4840200"/>
              <a:gd name="textAreaTop" fmla="*/ 0 h 1134360"/>
              <a:gd name="textAreaBottom" fmla="*/ 1134720 h 113436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3" name="Google Shape;632;p44"/>
          <p:cNvSpPr/>
          <p:nvPr/>
        </p:nvSpPr>
        <p:spPr>
          <a:xfrm rot="10800000">
            <a:off x="154560" y="279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4" name="Google Shape;633;p44"/>
          <p:cNvSpPr/>
          <p:nvPr/>
        </p:nvSpPr>
        <p:spPr>
          <a:xfrm rot="10800000">
            <a:off x="482400" y="5635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5" name="Google Shape;634;p44"/>
          <p:cNvSpPr/>
          <p:nvPr/>
        </p:nvSpPr>
        <p:spPr>
          <a:xfrm>
            <a:off x="444000" y="1921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6" name="Google Shape;635;p44"/>
          <p:cNvSpPr/>
          <p:nvPr/>
        </p:nvSpPr>
        <p:spPr>
          <a:xfrm rot="10800000">
            <a:off x="2125440" y="-4401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401142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laceHolder 1"/>
          <p:cNvSpPr>
            <a:spLocks noGrp="1"/>
          </p:cNvSpPr>
          <p:nvPr>
            <p:ph type="title"/>
          </p:nvPr>
        </p:nvSpPr>
        <p:spPr>
          <a:xfrm>
            <a:off x="1465440" y="167568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68" name="PlaceHolder 2"/>
          <p:cNvSpPr>
            <a:spLocks noGrp="1"/>
          </p:cNvSpPr>
          <p:nvPr>
            <p:ph type="title"/>
          </p:nvPr>
        </p:nvSpPr>
        <p:spPr>
          <a:xfrm>
            <a:off x="8002080" y="167568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69" name="PlaceHolder 3"/>
          <p:cNvSpPr>
            <a:spLocks noGrp="1"/>
          </p:cNvSpPr>
          <p:nvPr>
            <p:ph type="title"/>
          </p:nvPr>
        </p:nvSpPr>
        <p:spPr>
          <a:xfrm>
            <a:off x="1493760" y="453744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70" name="PlaceHolder 4"/>
          <p:cNvSpPr>
            <a:spLocks noGrp="1"/>
          </p:cNvSpPr>
          <p:nvPr>
            <p:ph type="title"/>
          </p:nvPr>
        </p:nvSpPr>
        <p:spPr>
          <a:xfrm>
            <a:off x="8030400" y="453744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71" name="PlaceHolder 5"/>
          <p:cNvSpPr>
            <a:spLocks noGrp="1"/>
          </p:cNvSpPr>
          <p:nvPr>
            <p:ph type="title"/>
          </p:nvPr>
        </p:nvSpPr>
        <p:spPr>
          <a:xfrm>
            <a:off x="4733760" y="310656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72" name="Google Shape;647;p45"/>
          <p:cNvSpPr/>
          <p:nvPr/>
        </p:nvSpPr>
        <p:spPr>
          <a:xfrm rot="20081400" flipH="1">
            <a:off x="143040" y="-17760"/>
            <a:ext cx="2970240" cy="1224960"/>
          </a:xfrm>
          <a:custGeom>
            <a:avLst/>
            <a:gdLst>
              <a:gd name="textAreaLeft" fmla="*/ 360 w 2227680"/>
              <a:gd name="textAreaRight" fmla="*/ 2228400 w 2227680"/>
              <a:gd name="textAreaTop" fmla="*/ 0 h 918720"/>
              <a:gd name="textAreaBottom" fmla="*/ 919080 h 9187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3" name="Google Shape;648;p45"/>
          <p:cNvSpPr/>
          <p:nvPr/>
        </p:nvSpPr>
        <p:spPr>
          <a:xfrm rot="20080800" flipH="1">
            <a:off x="-671040" y="-954720"/>
            <a:ext cx="5043840" cy="1904160"/>
          </a:xfrm>
          <a:custGeom>
            <a:avLst/>
            <a:gdLst>
              <a:gd name="textAreaLeft" fmla="*/ 360 w 3782880"/>
              <a:gd name="textAreaRight" fmla="*/ 3783600 w 3782880"/>
              <a:gd name="textAreaTop" fmla="*/ 0 h 1428120"/>
              <a:gd name="textAreaBottom" fmla="*/ 1428480 h 142812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4" name="Google Shape;649;p45"/>
          <p:cNvSpPr/>
          <p:nvPr/>
        </p:nvSpPr>
        <p:spPr>
          <a:xfrm rot="20081400">
            <a:off x="-1304640" y="-844320"/>
            <a:ext cx="5686080" cy="2458080"/>
          </a:xfrm>
          <a:custGeom>
            <a:avLst/>
            <a:gdLst>
              <a:gd name="textAreaLeft" fmla="*/ 0 w 4264560"/>
              <a:gd name="textAreaRight" fmla="*/ 4264920 w 4264560"/>
              <a:gd name="textAreaTop" fmla="*/ 0 h 1843560"/>
              <a:gd name="textAreaBottom" fmla="*/ 1843920 h 184356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5" name="Google Shape;650;p45"/>
          <p:cNvSpPr/>
          <p:nvPr/>
        </p:nvSpPr>
        <p:spPr>
          <a:xfrm>
            <a:off x="-970080" y="547392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6" name="Google Shape;651;p45"/>
          <p:cNvSpPr/>
          <p:nvPr/>
        </p:nvSpPr>
        <p:spPr>
          <a:xfrm rot="1432200" flipH="1">
            <a:off x="-1326240" y="576768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7" name="Google Shape;652;p45"/>
          <p:cNvSpPr/>
          <p:nvPr/>
        </p:nvSpPr>
        <p:spPr>
          <a:xfrm rot="855600">
            <a:off x="-2040000" y="561168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8" name="PlaceHolder 6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79" name="Google Shape;654;p45"/>
          <p:cNvSpPr/>
          <p:nvPr/>
        </p:nvSpPr>
        <p:spPr>
          <a:xfrm rot="5400000">
            <a:off x="3559200" y="2030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80" name="Google Shape;655;p45"/>
          <p:cNvSpPr/>
          <p:nvPr/>
        </p:nvSpPr>
        <p:spPr>
          <a:xfrm rot="5400000">
            <a:off x="1342560" y="595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81" name="Google Shape;656;p45"/>
          <p:cNvSpPr/>
          <p:nvPr/>
        </p:nvSpPr>
        <p:spPr>
          <a:xfrm rot="16200000">
            <a:off x="2682720" y="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82" name="Google Shape;657;p45"/>
          <p:cNvSpPr/>
          <p:nvPr/>
        </p:nvSpPr>
        <p:spPr>
          <a:xfrm rot="5400000">
            <a:off x="467520" y="5110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61368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636000" y="484320"/>
            <a:ext cx="4919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5" name="PlaceHolder 2"/>
          <p:cNvSpPr>
            <a:spLocks noGrp="1"/>
          </p:cNvSpPr>
          <p:nvPr>
            <p:ph type="title"/>
          </p:nvPr>
        </p:nvSpPr>
        <p:spPr>
          <a:xfrm>
            <a:off x="3012960" y="1561440"/>
            <a:ext cx="1385280" cy="889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667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6667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title"/>
          </p:nvPr>
        </p:nvSpPr>
        <p:spPr>
          <a:xfrm>
            <a:off x="7700160" y="1561440"/>
            <a:ext cx="1385280" cy="889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667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6667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title"/>
          </p:nvPr>
        </p:nvSpPr>
        <p:spPr>
          <a:xfrm>
            <a:off x="3012960" y="4094880"/>
            <a:ext cx="1385280" cy="889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667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6667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title"/>
          </p:nvPr>
        </p:nvSpPr>
        <p:spPr>
          <a:xfrm>
            <a:off x="7700160" y="4094880"/>
            <a:ext cx="1385280" cy="889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667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6667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9" name="Google Shape;180;p13"/>
          <p:cNvSpPr/>
          <p:nvPr/>
        </p:nvSpPr>
        <p:spPr>
          <a:xfrm rot="16332600">
            <a:off x="-2888640" y="3283200"/>
            <a:ext cx="6424320" cy="1040640"/>
          </a:xfrm>
          <a:custGeom>
            <a:avLst/>
            <a:gdLst>
              <a:gd name="textAreaLeft" fmla="*/ 0 w 4818240"/>
              <a:gd name="textAreaRight" fmla="*/ 4818600 w 4818240"/>
              <a:gd name="textAreaTop" fmla="*/ 0 h 780480"/>
              <a:gd name="textAreaBottom" fmla="*/ 780840 h 780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0" name="Google Shape;181;p13"/>
          <p:cNvSpPr/>
          <p:nvPr/>
        </p:nvSpPr>
        <p:spPr>
          <a:xfrm rot="16200000">
            <a:off x="-1272000" y="1671840"/>
            <a:ext cx="3191040" cy="1288320"/>
          </a:xfrm>
          <a:custGeom>
            <a:avLst/>
            <a:gdLst>
              <a:gd name="textAreaLeft" fmla="*/ 0 w 2393280"/>
              <a:gd name="textAreaRight" fmla="*/ 239364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1" name="Google Shape;182;p13"/>
          <p:cNvSpPr/>
          <p:nvPr/>
        </p:nvSpPr>
        <p:spPr>
          <a:xfrm rot="5400000">
            <a:off x="-896640" y="558720"/>
            <a:ext cx="2795520" cy="1318560"/>
          </a:xfrm>
          <a:custGeom>
            <a:avLst/>
            <a:gdLst>
              <a:gd name="textAreaLeft" fmla="*/ 0 w 2096640"/>
              <a:gd name="textAreaRight" fmla="*/ 209700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2" name="Google Shape;183;p13"/>
          <p:cNvSpPr/>
          <p:nvPr/>
        </p:nvSpPr>
        <p:spPr>
          <a:xfrm rot="5400000">
            <a:off x="161760" y="4177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3" name="Google Shape;184;p13"/>
          <p:cNvSpPr/>
          <p:nvPr/>
        </p:nvSpPr>
        <p:spPr>
          <a:xfrm rot="5400000">
            <a:off x="1325280" y="3528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4" name="Google Shape;185;p13"/>
          <p:cNvSpPr/>
          <p:nvPr/>
        </p:nvSpPr>
        <p:spPr>
          <a:xfrm rot="5400000">
            <a:off x="720480" y="17203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5" name="Google Shape;186;p13"/>
          <p:cNvSpPr/>
          <p:nvPr/>
        </p:nvSpPr>
        <p:spPr>
          <a:xfrm rot="5400000">
            <a:off x="588960" y="3600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6" name="Google Shape;187;p13"/>
          <p:cNvSpPr/>
          <p:nvPr/>
        </p:nvSpPr>
        <p:spPr>
          <a:xfrm rot="5532600">
            <a:off x="8798400" y="2530080"/>
            <a:ext cx="6424320" cy="1040640"/>
          </a:xfrm>
          <a:custGeom>
            <a:avLst/>
            <a:gdLst>
              <a:gd name="textAreaLeft" fmla="*/ 0 w 4818240"/>
              <a:gd name="textAreaRight" fmla="*/ 4818600 w 4818240"/>
              <a:gd name="textAreaTop" fmla="*/ 0 h 780480"/>
              <a:gd name="textAreaBottom" fmla="*/ 780840 h 780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7" name="Google Shape;188;p13"/>
          <p:cNvSpPr/>
          <p:nvPr/>
        </p:nvSpPr>
        <p:spPr>
          <a:xfrm rot="5400000">
            <a:off x="10415520" y="3894240"/>
            <a:ext cx="3191040" cy="1288320"/>
          </a:xfrm>
          <a:custGeom>
            <a:avLst/>
            <a:gdLst>
              <a:gd name="textAreaLeft" fmla="*/ 0 w 2393280"/>
              <a:gd name="textAreaRight" fmla="*/ 239364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8" name="Google Shape;189;p13"/>
          <p:cNvSpPr/>
          <p:nvPr/>
        </p:nvSpPr>
        <p:spPr>
          <a:xfrm rot="16200000">
            <a:off x="10435200" y="4976640"/>
            <a:ext cx="2795520" cy="1318560"/>
          </a:xfrm>
          <a:custGeom>
            <a:avLst/>
            <a:gdLst>
              <a:gd name="textAreaLeft" fmla="*/ 0 w 2096640"/>
              <a:gd name="textAreaRight" fmla="*/ 209700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" name="Google Shape;190;p13"/>
          <p:cNvSpPr/>
          <p:nvPr/>
        </p:nvSpPr>
        <p:spPr>
          <a:xfrm rot="16200000">
            <a:off x="11954400" y="2459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" name="Google Shape;191;p13"/>
          <p:cNvSpPr/>
          <p:nvPr/>
        </p:nvSpPr>
        <p:spPr>
          <a:xfrm rot="16200000">
            <a:off x="11482560" y="50025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" name="Google Shape;192;p13"/>
          <p:cNvSpPr/>
          <p:nvPr/>
        </p:nvSpPr>
        <p:spPr>
          <a:xfrm rot="16200000">
            <a:off x="11614080" y="3122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" name="Google Shape;193;p13"/>
          <p:cNvSpPr/>
          <p:nvPr/>
        </p:nvSpPr>
        <p:spPr>
          <a:xfrm rot="16200000">
            <a:off x="10877760" y="637008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7109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4" name="PlaceHolder 2"/>
          <p:cNvSpPr>
            <a:spLocks noGrp="1"/>
          </p:cNvSpPr>
          <p:nvPr>
            <p:ph type="title"/>
          </p:nvPr>
        </p:nvSpPr>
        <p:spPr>
          <a:xfrm>
            <a:off x="1320960" y="2040480"/>
            <a:ext cx="2712480" cy="6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5" name="PlaceHolder 3"/>
          <p:cNvSpPr>
            <a:spLocks noGrp="1"/>
          </p:cNvSpPr>
          <p:nvPr>
            <p:ph type="title"/>
          </p:nvPr>
        </p:nvSpPr>
        <p:spPr>
          <a:xfrm>
            <a:off x="3030240" y="3951840"/>
            <a:ext cx="2712480" cy="6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6" name="PlaceHolder 4"/>
          <p:cNvSpPr>
            <a:spLocks noGrp="1"/>
          </p:cNvSpPr>
          <p:nvPr>
            <p:ph type="title"/>
          </p:nvPr>
        </p:nvSpPr>
        <p:spPr>
          <a:xfrm>
            <a:off x="8158080" y="2040480"/>
            <a:ext cx="2712480" cy="6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7" name="PlaceHolder 5"/>
          <p:cNvSpPr>
            <a:spLocks noGrp="1"/>
          </p:cNvSpPr>
          <p:nvPr>
            <p:ph type="title"/>
          </p:nvPr>
        </p:nvSpPr>
        <p:spPr>
          <a:xfrm>
            <a:off x="6448800" y="3951840"/>
            <a:ext cx="2712480" cy="6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8" name="PlaceHolder 6"/>
          <p:cNvSpPr>
            <a:spLocks noGrp="1"/>
          </p:cNvSpPr>
          <p:nvPr>
            <p:ph type="title"/>
          </p:nvPr>
        </p:nvSpPr>
        <p:spPr>
          <a:xfrm>
            <a:off x="4739520" y="2040480"/>
            <a:ext cx="2712480" cy="604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89" name="Google Shape;670;p46"/>
          <p:cNvSpPr/>
          <p:nvPr/>
        </p:nvSpPr>
        <p:spPr>
          <a:xfrm>
            <a:off x="-819840" y="541344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0" name="Google Shape;671;p46"/>
          <p:cNvSpPr/>
          <p:nvPr/>
        </p:nvSpPr>
        <p:spPr>
          <a:xfrm rot="1432200" flipH="1">
            <a:off x="-1175520" y="570720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1" name="Google Shape;672;p46"/>
          <p:cNvSpPr/>
          <p:nvPr/>
        </p:nvSpPr>
        <p:spPr>
          <a:xfrm rot="855600">
            <a:off x="-1889760" y="555120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2" name="Google Shape;673;p46"/>
          <p:cNvSpPr/>
          <p:nvPr/>
        </p:nvSpPr>
        <p:spPr>
          <a:xfrm rot="5027400" flipH="1">
            <a:off x="11463360" y="5389440"/>
            <a:ext cx="2227680" cy="2129760"/>
          </a:xfrm>
          <a:custGeom>
            <a:avLst/>
            <a:gdLst>
              <a:gd name="textAreaLeft" fmla="*/ -360 w 1670760"/>
              <a:gd name="textAreaRight" fmla="*/ 1670760 w 1670760"/>
              <a:gd name="textAreaTop" fmla="*/ 0 h 1597320"/>
              <a:gd name="textAreaBottom" fmla="*/ 1597680 h 159732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3" name="Google Shape;674;p46"/>
          <p:cNvSpPr/>
          <p:nvPr/>
        </p:nvSpPr>
        <p:spPr>
          <a:xfrm rot="10093200" flipH="1">
            <a:off x="9360480" y="5930880"/>
            <a:ext cx="4742400" cy="1288800"/>
          </a:xfrm>
          <a:custGeom>
            <a:avLst/>
            <a:gdLst>
              <a:gd name="textAreaLeft" fmla="*/ 360 w 3556800"/>
              <a:gd name="textAreaRight" fmla="*/ 3557520 w 3556800"/>
              <a:gd name="textAreaTop" fmla="*/ 0 h 966600"/>
              <a:gd name="textAreaBottom" fmla="*/ 966960 h 96660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4" name="Google Shape;675;p46"/>
          <p:cNvSpPr/>
          <p:nvPr/>
        </p:nvSpPr>
        <p:spPr>
          <a:xfrm rot="10800000" flipH="1">
            <a:off x="9359520" y="5807040"/>
            <a:ext cx="4741920" cy="1413120"/>
          </a:xfrm>
          <a:custGeom>
            <a:avLst/>
            <a:gdLst>
              <a:gd name="textAreaLeft" fmla="*/ -360 w 3556440"/>
              <a:gd name="textAreaRight" fmla="*/ 3556440 w 355644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5" name="Google Shape;676;p46"/>
          <p:cNvSpPr/>
          <p:nvPr/>
        </p:nvSpPr>
        <p:spPr>
          <a:xfrm rot="5400000">
            <a:off x="11459520" y="56640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6" name="Google Shape;677;p46"/>
          <p:cNvSpPr/>
          <p:nvPr/>
        </p:nvSpPr>
        <p:spPr>
          <a:xfrm rot="5400000">
            <a:off x="1081440" y="5764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7" name="Google Shape;678;p46"/>
          <p:cNvSpPr/>
          <p:nvPr/>
        </p:nvSpPr>
        <p:spPr>
          <a:xfrm rot="16200000">
            <a:off x="10583040" y="5460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98" name="Google Shape;679;p46"/>
          <p:cNvSpPr/>
          <p:nvPr/>
        </p:nvSpPr>
        <p:spPr>
          <a:xfrm rot="5400000">
            <a:off x="206400" y="4918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55770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2057760" y="484320"/>
            <a:ext cx="807600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00" name="Google Shape;690;p47"/>
          <p:cNvSpPr/>
          <p:nvPr/>
        </p:nvSpPr>
        <p:spPr>
          <a:xfrm rot="16200000" flipH="1">
            <a:off x="-4129440" y="292272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1" name="Google Shape;691;p47"/>
          <p:cNvSpPr/>
          <p:nvPr/>
        </p:nvSpPr>
        <p:spPr>
          <a:xfrm rot="5400000">
            <a:off x="-2561280" y="4130880"/>
            <a:ext cx="5695200" cy="1569600"/>
          </a:xfrm>
          <a:custGeom>
            <a:avLst/>
            <a:gdLst>
              <a:gd name="textAreaLeft" fmla="*/ 0 w 4271400"/>
              <a:gd name="textAreaRight" fmla="*/ 4271760 w 4271400"/>
              <a:gd name="textAreaTop" fmla="*/ 0 h 1177200"/>
              <a:gd name="textAreaBottom" fmla="*/ 1177560 h 117720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2" name="Google Shape;692;p47"/>
          <p:cNvSpPr/>
          <p:nvPr/>
        </p:nvSpPr>
        <p:spPr>
          <a:xfrm flipH="1">
            <a:off x="-537120" y="4240320"/>
            <a:ext cx="1872480" cy="2791200"/>
          </a:xfrm>
          <a:custGeom>
            <a:avLst/>
            <a:gdLst>
              <a:gd name="textAreaLeft" fmla="*/ -360 w 1404360"/>
              <a:gd name="textAreaRight" fmla="*/ 140436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3" name="Google Shape;693;p47"/>
          <p:cNvSpPr/>
          <p:nvPr/>
        </p:nvSpPr>
        <p:spPr>
          <a:xfrm rot="16200000" flipH="1">
            <a:off x="1118880" y="51528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4" name="Google Shape;694;p47"/>
          <p:cNvSpPr/>
          <p:nvPr/>
        </p:nvSpPr>
        <p:spPr>
          <a:xfrm rot="16200000" flipH="1">
            <a:off x="501600" y="1446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5" name="Google Shape;695;p47"/>
          <p:cNvSpPr/>
          <p:nvPr/>
        </p:nvSpPr>
        <p:spPr>
          <a:xfrm rot="16200000" flipH="1">
            <a:off x="1264800" y="2307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6" name="Google Shape;696;p47"/>
          <p:cNvSpPr/>
          <p:nvPr/>
        </p:nvSpPr>
        <p:spPr>
          <a:xfrm rot="5400000" flipH="1">
            <a:off x="7106400" y="292320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7" name="Google Shape;697;p47"/>
          <p:cNvSpPr/>
          <p:nvPr/>
        </p:nvSpPr>
        <p:spPr>
          <a:xfrm rot="16200000">
            <a:off x="9030720" y="1318080"/>
            <a:ext cx="5695200" cy="1569600"/>
          </a:xfrm>
          <a:custGeom>
            <a:avLst/>
            <a:gdLst>
              <a:gd name="textAreaLeft" fmla="*/ 0 w 4271400"/>
              <a:gd name="textAreaRight" fmla="*/ 4271760 w 4271400"/>
              <a:gd name="textAreaTop" fmla="*/ 0 h 1177200"/>
              <a:gd name="textAreaBottom" fmla="*/ 1177560 h 117720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8" name="Google Shape;698;p47"/>
          <p:cNvSpPr/>
          <p:nvPr/>
        </p:nvSpPr>
        <p:spPr>
          <a:xfrm rot="10800000" flipH="1">
            <a:off x="10827360" y="-12480"/>
            <a:ext cx="1872480" cy="2791200"/>
          </a:xfrm>
          <a:custGeom>
            <a:avLst/>
            <a:gdLst>
              <a:gd name="textAreaLeft" fmla="*/ -360 w 1404360"/>
              <a:gd name="textAreaRight" fmla="*/ 140436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09" name="Google Shape;699;p47"/>
          <p:cNvSpPr/>
          <p:nvPr/>
        </p:nvSpPr>
        <p:spPr>
          <a:xfrm rot="5400000" flipH="1">
            <a:off x="10472160" y="683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0" name="Google Shape;700;p47"/>
          <p:cNvSpPr/>
          <p:nvPr/>
        </p:nvSpPr>
        <p:spPr>
          <a:xfrm rot="5400000" flipH="1">
            <a:off x="10826880" y="16488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1" name="Google Shape;701;p47"/>
          <p:cNvSpPr/>
          <p:nvPr/>
        </p:nvSpPr>
        <p:spPr>
          <a:xfrm rot="5400000" flipH="1">
            <a:off x="11444160" y="53548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2" name="Google Shape;702;p47"/>
          <p:cNvSpPr/>
          <p:nvPr/>
        </p:nvSpPr>
        <p:spPr>
          <a:xfrm rot="5400000" flipH="1">
            <a:off x="10767360" y="4579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3" name="Google Shape;703;p47"/>
          <p:cNvSpPr/>
          <p:nvPr/>
        </p:nvSpPr>
        <p:spPr>
          <a:xfrm rot="16200000" flipH="1">
            <a:off x="1560000" y="6204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08127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1279200" y="2692800"/>
            <a:ext cx="5241120" cy="875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15" name="Google Shape;707;p48"/>
          <p:cNvSpPr/>
          <p:nvPr/>
        </p:nvSpPr>
        <p:spPr>
          <a:xfrm rot="21467400" flipH="1">
            <a:off x="407520" y="-52800"/>
            <a:ext cx="6424320" cy="1041120"/>
          </a:xfrm>
          <a:custGeom>
            <a:avLst/>
            <a:gdLst>
              <a:gd name="textAreaLeft" fmla="*/ 360 w 4818240"/>
              <a:gd name="textAreaRight" fmla="*/ 4818960 w 4818240"/>
              <a:gd name="textAreaTop" fmla="*/ 0 h 780840"/>
              <a:gd name="textAreaBottom" fmla="*/ 781200 h 78084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6" name="Google Shape;708;p48"/>
          <p:cNvSpPr/>
          <p:nvPr/>
        </p:nvSpPr>
        <p:spPr>
          <a:xfrm flipH="1">
            <a:off x="536640" y="-177120"/>
            <a:ext cx="3191040" cy="1288320"/>
          </a:xfrm>
          <a:custGeom>
            <a:avLst/>
            <a:gdLst>
              <a:gd name="textAreaLeft" fmla="*/ 360 w 2393280"/>
              <a:gd name="textAreaRight" fmla="*/ 239400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7" name="Google Shape;709;p48"/>
          <p:cNvSpPr/>
          <p:nvPr/>
        </p:nvSpPr>
        <p:spPr>
          <a:xfrm rot="10800000" flipH="1">
            <a:off x="-362400" y="-13920"/>
            <a:ext cx="2795520" cy="1318560"/>
          </a:xfrm>
          <a:custGeom>
            <a:avLst/>
            <a:gdLst>
              <a:gd name="textAreaLeft" fmla="*/ 360 w 2096640"/>
              <a:gd name="textAreaRight" fmla="*/ 209736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8" name="Google Shape;710;p48"/>
          <p:cNvSpPr/>
          <p:nvPr/>
        </p:nvSpPr>
        <p:spPr>
          <a:xfrm rot="10800000" flipH="1">
            <a:off x="537120" y="144912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19" name="Google Shape;711;p48"/>
          <p:cNvSpPr/>
          <p:nvPr/>
        </p:nvSpPr>
        <p:spPr>
          <a:xfrm rot="10800000" flipH="1">
            <a:off x="1537920" y="864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0" name="Google Shape;712;p48"/>
          <p:cNvSpPr/>
          <p:nvPr/>
        </p:nvSpPr>
        <p:spPr>
          <a:xfrm rot="10800000" flipH="1">
            <a:off x="3813600" y="402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521" name="Google Shape;713;p48"/>
          <p:cNvSpPr/>
          <p:nvPr/>
        </p:nvSpPr>
        <p:spPr>
          <a:xfrm rot="10932600">
            <a:off x="408000" y="5858400"/>
            <a:ext cx="6424320" cy="1040640"/>
          </a:xfrm>
          <a:custGeom>
            <a:avLst/>
            <a:gdLst>
              <a:gd name="textAreaLeft" fmla="*/ 0 w 4818240"/>
              <a:gd name="textAreaRight" fmla="*/ 4818600 w 4818240"/>
              <a:gd name="textAreaTop" fmla="*/ 0 h 780480"/>
              <a:gd name="textAreaBottom" fmla="*/ 780840 h 780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2" name="Google Shape;714;p48"/>
          <p:cNvSpPr/>
          <p:nvPr/>
        </p:nvSpPr>
        <p:spPr>
          <a:xfrm rot="10800000">
            <a:off x="537120" y="5735040"/>
            <a:ext cx="3191040" cy="1288320"/>
          </a:xfrm>
          <a:custGeom>
            <a:avLst/>
            <a:gdLst>
              <a:gd name="textAreaLeft" fmla="*/ 0 w 2393280"/>
              <a:gd name="textAreaRight" fmla="*/ 239364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3" name="Google Shape;715;p48"/>
          <p:cNvSpPr/>
          <p:nvPr/>
        </p:nvSpPr>
        <p:spPr>
          <a:xfrm>
            <a:off x="-362880" y="5542080"/>
            <a:ext cx="2795520" cy="1318560"/>
          </a:xfrm>
          <a:custGeom>
            <a:avLst/>
            <a:gdLst>
              <a:gd name="textAreaLeft" fmla="*/ 0 w 2096640"/>
              <a:gd name="textAreaRight" fmla="*/ 209700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4" name="Google Shape;716;p48"/>
          <p:cNvSpPr/>
          <p:nvPr/>
        </p:nvSpPr>
        <p:spPr>
          <a:xfrm>
            <a:off x="536640" y="526608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5" name="Google Shape;717;p48"/>
          <p:cNvSpPr/>
          <p:nvPr/>
        </p:nvSpPr>
        <p:spPr>
          <a:xfrm>
            <a:off x="1537440" y="58507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6" name="Google Shape;718;p48"/>
          <p:cNvSpPr/>
          <p:nvPr/>
        </p:nvSpPr>
        <p:spPr>
          <a:xfrm>
            <a:off x="3813120" y="63134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527" name="Google Shape;719;p48"/>
          <p:cNvSpPr/>
          <p:nvPr/>
        </p:nvSpPr>
        <p:spPr>
          <a:xfrm>
            <a:off x="6995520" y="6424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28" name="Google Shape;720;p48"/>
          <p:cNvSpPr/>
          <p:nvPr/>
        </p:nvSpPr>
        <p:spPr>
          <a:xfrm rot="10800000" flipH="1">
            <a:off x="6995040" y="204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77461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laceHolder 1"/>
          <p:cNvSpPr>
            <a:spLocks noGrp="1"/>
          </p:cNvSpPr>
          <p:nvPr>
            <p:ph type="title"/>
          </p:nvPr>
        </p:nvSpPr>
        <p:spPr>
          <a:xfrm>
            <a:off x="1375680" y="1237440"/>
            <a:ext cx="4989600" cy="2272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30" name="Google Shape;724;p49"/>
          <p:cNvSpPr/>
          <p:nvPr/>
        </p:nvSpPr>
        <p:spPr>
          <a:xfrm>
            <a:off x="0" y="0"/>
            <a:ext cx="592800" cy="592800"/>
          </a:xfrm>
          <a:prstGeom prst="ellipse">
            <a:avLst/>
          </a:prstGeom>
          <a:solidFill>
            <a:srgbClr val="FF00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1" name="Google Shape;725;p49"/>
          <p:cNvSpPr/>
          <p:nvPr/>
        </p:nvSpPr>
        <p:spPr>
          <a:xfrm rot="12318600">
            <a:off x="220800" y="5604960"/>
            <a:ext cx="2970240" cy="1224960"/>
          </a:xfrm>
          <a:custGeom>
            <a:avLst/>
            <a:gdLst>
              <a:gd name="textAreaLeft" fmla="*/ 0 w 2227680"/>
              <a:gd name="textAreaRight" fmla="*/ 2228040 w 2227680"/>
              <a:gd name="textAreaTop" fmla="*/ 0 h 918720"/>
              <a:gd name="textAreaBottom" fmla="*/ 919080 h 9187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2" name="Google Shape;726;p49"/>
          <p:cNvSpPr/>
          <p:nvPr/>
        </p:nvSpPr>
        <p:spPr>
          <a:xfrm rot="12319200">
            <a:off x="-592800" y="5862240"/>
            <a:ext cx="5043360" cy="1904640"/>
          </a:xfrm>
          <a:custGeom>
            <a:avLst/>
            <a:gdLst>
              <a:gd name="textAreaLeft" fmla="*/ 0 w 3782520"/>
              <a:gd name="textAreaRight" fmla="*/ 3782880 w 3782520"/>
              <a:gd name="textAreaTop" fmla="*/ 0 h 1428480"/>
              <a:gd name="textAreaBottom" fmla="*/ 1428840 h 14284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3" name="Google Shape;727;p49"/>
          <p:cNvSpPr/>
          <p:nvPr/>
        </p:nvSpPr>
        <p:spPr>
          <a:xfrm rot="12318600" flipH="1">
            <a:off x="-1227840" y="5198880"/>
            <a:ext cx="5686080" cy="2457600"/>
          </a:xfrm>
          <a:custGeom>
            <a:avLst/>
            <a:gdLst>
              <a:gd name="textAreaLeft" fmla="*/ 360 w 4264560"/>
              <a:gd name="textAreaRight" fmla="*/ 4265280 w 4264560"/>
              <a:gd name="textAreaTop" fmla="*/ 0 h 1843200"/>
              <a:gd name="textAreaBottom" fmla="*/ 1843560 h 184320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4" name="Google Shape;728;p49"/>
          <p:cNvSpPr/>
          <p:nvPr/>
        </p:nvSpPr>
        <p:spPr>
          <a:xfrm rot="10800000" flipH="1">
            <a:off x="-893760" y="48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5" name="Google Shape;729;p49"/>
          <p:cNvSpPr/>
          <p:nvPr/>
        </p:nvSpPr>
        <p:spPr>
          <a:xfrm rot="9367800">
            <a:off x="-1248960" y="-44976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6" name="Google Shape;730;p49"/>
          <p:cNvSpPr/>
          <p:nvPr/>
        </p:nvSpPr>
        <p:spPr>
          <a:xfrm rot="20081400">
            <a:off x="-1323360" y="-1159680"/>
            <a:ext cx="5686080" cy="2458080"/>
          </a:xfrm>
          <a:custGeom>
            <a:avLst/>
            <a:gdLst>
              <a:gd name="textAreaLeft" fmla="*/ 0 w 4264560"/>
              <a:gd name="textAreaRight" fmla="*/ 4264920 w 4264560"/>
              <a:gd name="textAreaTop" fmla="*/ 0 h 1843560"/>
              <a:gd name="textAreaBottom" fmla="*/ 1843920 h 184356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7" name="Google Shape;731;p49"/>
          <p:cNvSpPr/>
          <p:nvPr/>
        </p:nvSpPr>
        <p:spPr>
          <a:xfrm rot="5400000">
            <a:off x="2936640" y="6128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8" name="Google Shape;732;p49"/>
          <p:cNvSpPr/>
          <p:nvPr/>
        </p:nvSpPr>
        <p:spPr>
          <a:xfrm rot="16200000">
            <a:off x="753120" y="1097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9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7821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PlaceHolder 1"/>
          <p:cNvSpPr>
            <a:spLocks noGrp="1"/>
          </p:cNvSpPr>
          <p:nvPr>
            <p:ph type="title"/>
          </p:nvPr>
        </p:nvSpPr>
        <p:spPr>
          <a:xfrm>
            <a:off x="5671680" y="2692800"/>
            <a:ext cx="5241120" cy="875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41" name="Google Shape;736;p50"/>
          <p:cNvSpPr/>
          <p:nvPr/>
        </p:nvSpPr>
        <p:spPr>
          <a:xfrm rot="10800000">
            <a:off x="5250720" y="5881920"/>
            <a:ext cx="5248800" cy="9763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732240"/>
              <a:gd name="textAreaBottom" fmla="*/ 732600 h 732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2" name="Google Shape;737;p50"/>
          <p:cNvSpPr/>
          <p:nvPr/>
        </p:nvSpPr>
        <p:spPr>
          <a:xfrm flipH="1">
            <a:off x="5252640" y="0"/>
            <a:ext cx="6835200" cy="1727520"/>
          </a:xfrm>
          <a:custGeom>
            <a:avLst/>
            <a:gdLst>
              <a:gd name="textAreaLeft" fmla="*/ 360 w 5126400"/>
              <a:gd name="textAreaRight" fmla="*/ 5127120 w 5126400"/>
              <a:gd name="textAreaTop" fmla="*/ 0 h 1295640"/>
              <a:gd name="textAreaBottom" fmla="*/ 1296000 h 12956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3" name="Google Shape;738;p50"/>
          <p:cNvSpPr/>
          <p:nvPr/>
        </p:nvSpPr>
        <p:spPr>
          <a:xfrm rot="10800000" flipH="1">
            <a:off x="6293760" y="5522880"/>
            <a:ext cx="7646400" cy="1335360"/>
          </a:xfrm>
          <a:custGeom>
            <a:avLst/>
            <a:gdLst>
              <a:gd name="textAreaLeft" fmla="*/ 360 w 5734800"/>
              <a:gd name="textAreaRight" fmla="*/ 5735520 w 5734800"/>
              <a:gd name="textAreaTop" fmla="*/ 0 h 1001520"/>
              <a:gd name="textAreaBottom" fmla="*/ 1001880 h 100152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4" name="Google Shape;739;p50"/>
          <p:cNvSpPr/>
          <p:nvPr/>
        </p:nvSpPr>
        <p:spPr>
          <a:xfrm rot="10800000" flipH="1">
            <a:off x="6684960" y="960"/>
            <a:ext cx="5507520" cy="1963200"/>
          </a:xfrm>
          <a:custGeom>
            <a:avLst/>
            <a:gdLst>
              <a:gd name="textAreaLeft" fmla="*/ 360 w 4130640"/>
              <a:gd name="textAreaRight" fmla="*/ 4131360 w 413064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5" name="Google Shape;740;p50"/>
          <p:cNvSpPr/>
          <p:nvPr/>
        </p:nvSpPr>
        <p:spPr>
          <a:xfrm rot="10800000">
            <a:off x="7505760" y="480"/>
            <a:ext cx="4686240" cy="1963200"/>
          </a:xfrm>
          <a:custGeom>
            <a:avLst/>
            <a:gdLst>
              <a:gd name="textAreaLeft" fmla="*/ 0 w 3514680"/>
              <a:gd name="textAreaRight" fmla="*/ 3515040 w 351468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6" name="Google Shape;741;p50"/>
          <p:cNvSpPr/>
          <p:nvPr/>
        </p:nvSpPr>
        <p:spPr>
          <a:xfrm rot="10800000">
            <a:off x="6961440" y="5685120"/>
            <a:ext cx="5248800" cy="11731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879840"/>
              <a:gd name="textAreaBottom" fmla="*/ 880200 h 87984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7" name="Google Shape;742;p50"/>
          <p:cNvSpPr/>
          <p:nvPr/>
        </p:nvSpPr>
        <p:spPr>
          <a:xfrm rot="5400000">
            <a:off x="8704320" y="59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8" name="Google Shape;743;p50"/>
          <p:cNvSpPr/>
          <p:nvPr/>
        </p:nvSpPr>
        <p:spPr>
          <a:xfrm rot="5400000">
            <a:off x="7373760" y="1260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49" name="Google Shape;744;p50"/>
          <p:cNvSpPr/>
          <p:nvPr/>
        </p:nvSpPr>
        <p:spPr>
          <a:xfrm rot="16200000">
            <a:off x="7827840" y="5774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0" name="Google Shape;745;p50"/>
          <p:cNvSpPr/>
          <p:nvPr/>
        </p:nvSpPr>
        <p:spPr>
          <a:xfrm rot="5400000">
            <a:off x="6499200" y="413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15591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52" name="Google Shape;82;p6"/>
          <p:cNvSpPr/>
          <p:nvPr/>
        </p:nvSpPr>
        <p:spPr>
          <a:xfrm>
            <a:off x="8109600" y="-157920"/>
            <a:ext cx="4272000" cy="2200800"/>
          </a:xfrm>
          <a:custGeom>
            <a:avLst/>
            <a:gdLst>
              <a:gd name="textAreaLeft" fmla="*/ 0 w 3204000"/>
              <a:gd name="textAreaRight" fmla="*/ 3204360 w 3204000"/>
              <a:gd name="textAreaTop" fmla="*/ 0 h 1650600"/>
              <a:gd name="textAreaBottom" fmla="*/ 1650960 h 1650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3" name="Google Shape;83;p6"/>
          <p:cNvSpPr/>
          <p:nvPr/>
        </p:nvSpPr>
        <p:spPr>
          <a:xfrm rot="10800000">
            <a:off x="9288000" y="-96480"/>
            <a:ext cx="3227040" cy="1378560"/>
          </a:xfrm>
          <a:custGeom>
            <a:avLst/>
            <a:gdLst>
              <a:gd name="textAreaLeft" fmla="*/ 0 w 2420280"/>
              <a:gd name="textAreaRight" fmla="*/ 2420640 w 2420280"/>
              <a:gd name="textAreaTop" fmla="*/ 0 h 1033920"/>
              <a:gd name="textAreaBottom" fmla="*/ 1034280 h 1033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4" name="Google Shape;84;p6"/>
          <p:cNvSpPr/>
          <p:nvPr/>
        </p:nvSpPr>
        <p:spPr>
          <a:xfrm rot="10485000" flipH="1">
            <a:off x="10665600" y="-548160"/>
            <a:ext cx="2457600" cy="1158720"/>
          </a:xfrm>
          <a:custGeom>
            <a:avLst/>
            <a:gdLst>
              <a:gd name="textAreaLeft" fmla="*/ 360 w 1843200"/>
              <a:gd name="textAreaRight" fmla="*/ 1843920 w 1843200"/>
              <a:gd name="textAreaTop" fmla="*/ 0 h 869040"/>
              <a:gd name="textAreaBottom" fmla="*/ 869400 h 8690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5" name="Google Shape;85;p6"/>
          <p:cNvSpPr/>
          <p:nvPr/>
        </p:nvSpPr>
        <p:spPr>
          <a:xfrm rot="10800000">
            <a:off x="9630240" y="611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6" name="Google Shape;86;p6"/>
          <p:cNvSpPr/>
          <p:nvPr/>
        </p:nvSpPr>
        <p:spPr>
          <a:xfrm rot="10800000">
            <a:off x="10903680" y="93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57" name="Google Shape;87;p6"/>
          <p:cNvSpPr/>
          <p:nvPr/>
        </p:nvSpPr>
        <p:spPr>
          <a:xfrm rot="10800000">
            <a:off x="11931360" y="21096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79632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PlaceHolder 1"/>
          <p:cNvSpPr>
            <a:spLocks noGrp="1"/>
          </p:cNvSpPr>
          <p:nvPr>
            <p:ph type="title"/>
          </p:nvPr>
        </p:nvSpPr>
        <p:spPr>
          <a:xfrm>
            <a:off x="1279200" y="2692800"/>
            <a:ext cx="5241120" cy="875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60" name="Google Shape;749;p51"/>
          <p:cNvSpPr/>
          <p:nvPr/>
        </p:nvSpPr>
        <p:spPr>
          <a:xfrm rot="15688200" flipH="1">
            <a:off x="417120" y="-1009920"/>
            <a:ext cx="2239200" cy="2718240"/>
          </a:xfrm>
          <a:custGeom>
            <a:avLst/>
            <a:gdLst>
              <a:gd name="textAreaLeft" fmla="*/ -360 w 1679400"/>
              <a:gd name="textAreaRight" fmla="*/ 167940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1" name="Google Shape;750;p51"/>
          <p:cNvSpPr/>
          <p:nvPr/>
        </p:nvSpPr>
        <p:spPr>
          <a:xfrm rot="21084000" flipH="1">
            <a:off x="-534240" y="-427680"/>
            <a:ext cx="6478080" cy="1312320"/>
          </a:xfrm>
          <a:custGeom>
            <a:avLst/>
            <a:gdLst>
              <a:gd name="textAreaLeft" fmla="*/ 360 w 4858560"/>
              <a:gd name="textAreaRight" fmla="*/ 4859280 w 4858560"/>
              <a:gd name="textAreaTop" fmla="*/ 0 h 984240"/>
              <a:gd name="textAreaBottom" fmla="*/ 984600 h 984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2" name="Google Shape;751;p51"/>
          <p:cNvSpPr/>
          <p:nvPr/>
        </p:nvSpPr>
        <p:spPr>
          <a:xfrm flipH="1">
            <a:off x="-564960" y="-416160"/>
            <a:ext cx="6540960" cy="1413120"/>
          </a:xfrm>
          <a:custGeom>
            <a:avLst/>
            <a:gdLst>
              <a:gd name="textAreaLeft" fmla="*/ -360 w 4905720"/>
              <a:gd name="textAreaRight" fmla="*/ 4905720 w 490572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3" name="Google Shape;752;p51"/>
          <p:cNvSpPr/>
          <p:nvPr/>
        </p:nvSpPr>
        <p:spPr>
          <a:xfrm>
            <a:off x="-367200" y="5518560"/>
            <a:ext cx="4493760" cy="1252800"/>
          </a:xfrm>
          <a:custGeom>
            <a:avLst/>
            <a:gdLst>
              <a:gd name="textAreaLeft" fmla="*/ 0 w 3370320"/>
              <a:gd name="textAreaRight" fmla="*/ 3370680 w 337032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4" name="Google Shape;753;p51"/>
          <p:cNvSpPr/>
          <p:nvPr/>
        </p:nvSpPr>
        <p:spPr>
          <a:xfrm rot="1066800" flipH="1">
            <a:off x="-742560" y="5759040"/>
            <a:ext cx="5570880" cy="1601280"/>
          </a:xfrm>
          <a:custGeom>
            <a:avLst/>
            <a:gdLst>
              <a:gd name="textAreaLeft" fmla="*/ 360 w 4178160"/>
              <a:gd name="textAreaRight" fmla="*/ 4178880 w 4178160"/>
              <a:gd name="textAreaTop" fmla="*/ 0 h 1200960"/>
              <a:gd name="textAreaBottom" fmla="*/ 1201320 h 120096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5" name="Google Shape;754;p51"/>
          <p:cNvSpPr/>
          <p:nvPr/>
        </p:nvSpPr>
        <p:spPr>
          <a:xfrm rot="626400">
            <a:off x="-1795200" y="5634720"/>
            <a:ext cx="6535200" cy="1635360"/>
          </a:xfrm>
          <a:custGeom>
            <a:avLst/>
            <a:gdLst>
              <a:gd name="textAreaLeft" fmla="*/ 0 w 4901400"/>
              <a:gd name="textAreaRight" fmla="*/ 4901760 w 4901400"/>
              <a:gd name="textAreaTop" fmla="*/ 0 h 1226520"/>
              <a:gd name="textAreaBottom" fmla="*/ 1226880 h 12265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6" name="Google Shape;755;p51"/>
          <p:cNvSpPr/>
          <p:nvPr/>
        </p:nvSpPr>
        <p:spPr>
          <a:xfrm rot="5400000">
            <a:off x="2767200" y="5802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7" name="Google Shape;756;p51"/>
          <p:cNvSpPr/>
          <p:nvPr/>
        </p:nvSpPr>
        <p:spPr>
          <a:xfrm rot="1364400">
            <a:off x="2776800" y="717600"/>
            <a:ext cx="131040" cy="13152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560" bIns="4656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8" name="Google Shape;757;p51"/>
          <p:cNvSpPr/>
          <p:nvPr/>
        </p:nvSpPr>
        <p:spPr>
          <a:xfrm rot="16200000">
            <a:off x="1890720" y="55987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69" name="Google Shape;758;p51"/>
          <p:cNvSpPr/>
          <p:nvPr/>
        </p:nvSpPr>
        <p:spPr>
          <a:xfrm rot="1359600">
            <a:off x="1671840" y="1131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66210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71" name="Google Shape;762;p52"/>
          <p:cNvSpPr/>
          <p:nvPr/>
        </p:nvSpPr>
        <p:spPr>
          <a:xfrm rot="10800000" flipH="1">
            <a:off x="-525120" y="-6240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2" name="Google Shape;763;p52"/>
          <p:cNvSpPr/>
          <p:nvPr/>
        </p:nvSpPr>
        <p:spPr>
          <a:xfrm rot="9367800">
            <a:off x="-880320" y="-59808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3" name="Google Shape;764;p52"/>
          <p:cNvSpPr/>
          <p:nvPr/>
        </p:nvSpPr>
        <p:spPr>
          <a:xfrm rot="9944400" flipH="1">
            <a:off x="-1595520" y="-54000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4" name="Google Shape;765;p52"/>
          <p:cNvSpPr/>
          <p:nvPr/>
        </p:nvSpPr>
        <p:spPr>
          <a:xfrm rot="3327600">
            <a:off x="3631200" y="335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5" name="Google Shape;766;p52"/>
          <p:cNvSpPr/>
          <p:nvPr/>
        </p:nvSpPr>
        <p:spPr>
          <a:xfrm rot="3326400">
            <a:off x="2054400" y="12811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6" name="Google Shape;767;p52"/>
          <p:cNvSpPr/>
          <p:nvPr/>
        </p:nvSpPr>
        <p:spPr>
          <a:xfrm rot="14126400">
            <a:off x="2777760" y="698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7" name="Google Shape;768;p52"/>
          <p:cNvSpPr/>
          <p:nvPr/>
        </p:nvSpPr>
        <p:spPr>
          <a:xfrm rot="3327600">
            <a:off x="870240" y="1049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8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86599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laceHolder 1"/>
          <p:cNvSpPr>
            <a:spLocks noGrp="1"/>
          </p:cNvSpPr>
          <p:nvPr>
            <p:ph type="title"/>
          </p:nvPr>
        </p:nvSpPr>
        <p:spPr>
          <a:xfrm>
            <a:off x="916320" y="1457760"/>
            <a:ext cx="10360320" cy="1859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53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80" name="PlaceHolder 2"/>
          <p:cNvSpPr>
            <a:spLocks noGrp="1"/>
          </p:cNvSpPr>
          <p:nvPr>
            <p:ph type="body"/>
          </p:nvPr>
        </p:nvSpPr>
        <p:spPr>
          <a:xfrm>
            <a:off x="916320" y="3387360"/>
            <a:ext cx="10360320" cy="1859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133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581" name="Google Shape;772;p53"/>
          <p:cNvSpPr/>
          <p:nvPr/>
        </p:nvSpPr>
        <p:spPr>
          <a:xfrm>
            <a:off x="1373760" y="5280000"/>
            <a:ext cx="9444960" cy="1577280"/>
          </a:xfrm>
          <a:custGeom>
            <a:avLst/>
            <a:gdLst>
              <a:gd name="textAreaLeft" fmla="*/ 0 w 7083720"/>
              <a:gd name="textAreaRight" fmla="*/ 7084080 w 7083720"/>
              <a:gd name="textAreaTop" fmla="*/ 0 h 1182960"/>
              <a:gd name="textAreaBottom" fmla="*/ 1183320 h 118296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2" name="Google Shape;773;p53"/>
          <p:cNvSpPr/>
          <p:nvPr/>
        </p:nvSpPr>
        <p:spPr>
          <a:xfrm flipH="1">
            <a:off x="0" y="5816640"/>
            <a:ext cx="12192000" cy="1042560"/>
          </a:xfrm>
          <a:custGeom>
            <a:avLst/>
            <a:gdLst>
              <a:gd name="textAreaLeft" fmla="*/ 360 w 9144000"/>
              <a:gd name="textAreaRight" fmla="*/ 9144720 w 9144000"/>
              <a:gd name="textAreaTop" fmla="*/ 0 h 781920"/>
              <a:gd name="textAreaBottom" fmla="*/ 782280 h 78192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3" name="Google Shape;774;p53"/>
          <p:cNvSpPr/>
          <p:nvPr/>
        </p:nvSpPr>
        <p:spPr>
          <a:xfrm rot="6479400">
            <a:off x="7274400" y="-1904640"/>
            <a:ext cx="2003040" cy="4680480"/>
          </a:xfrm>
          <a:custGeom>
            <a:avLst/>
            <a:gdLst>
              <a:gd name="textAreaLeft" fmla="*/ 0 w 1502280"/>
              <a:gd name="textAreaRight" fmla="*/ 1502640 w 1502280"/>
              <a:gd name="textAreaTop" fmla="*/ 0 h 3510360"/>
              <a:gd name="textAreaBottom" fmla="*/ 3510720 h 351036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4" name="Google Shape;775;p53"/>
          <p:cNvSpPr/>
          <p:nvPr/>
        </p:nvSpPr>
        <p:spPr>
          <a:xfrm>
            <a:off x="0" y="-223200"/>
            <a:ext cx="12192000" cy="1108320"/>
          </a:xfrm>
          <a:custGeom>
            <a:avLst/>
            <a:gdLst>
              <a:gd name="textAreaLeft" fmla="*/ 0 w 9144000"/>
              <a:gd name="textAreaRight" fmla="*/ 9144360 w 9144000"/>
              <a:gd name="textAreaTop" fmla="*/ 0 h 831240"/>
              <a:gd name="textAreaBottom" fmla="*/ 831600 h 831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5" name="Google Shape;776;p53"/>
          <p:cNvSpPr/>
          <p:nvPr/>
        </p:nvSpPr>
        <p:spPr>
          <a:xfrm>
            <a:off x="0" y="-223200"/>
            <a:ext cx="12191520" cy="121536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911520"/>
              <a:gd name="textAreaBottom" fmla="*/ 911880 h 91152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6" name="Google Shape;777;p53"/>
          <p:cNvSpPr/>
          <p:nvPr/>
        </p:nvSpPr>
        <p:spPr>
          <a:xfrm>
            <a:off x="0" y="5889120"/>
            <a:ext cx="12191040" cy="968640"/>
          </a:xfrm>
          <a:custGeom>
            <a:avLst/>
            <a:gdLst>
              <a:gd name="textAreaLeft" fmla="*/ 0 w 9143280"/>
              <a:gd name="textAreaRight" fmla="*/ 9143640 w 9143280"/>
              <a:gd name="textAreaTop" fmla="*/ 0 h 726480"/>
              <a:gd name="textAreaBottom" fmla="*/ 726840 h 726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7" name="Google Shape;778;p53"/>
          <p:cNvSpPr/>
          <p:nvPr/>
        </p:nvSpPr>
        <p:spPr>
          <a:xfrm rot="5400000">
            <a:off x="10969440" y="56712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8" name="Google Shape;779;p53"/>
          <p:cNvSpPr/>
          <p:nvPr/>
        </p:nvSpPr>
        <p:spPr>
          <a:xfrm rot="5400000">
            <a:off x="3701760" y="5833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9" name="Google Shape;780;p53"/>
          <p:cNvSpPr/>
          <p:nvPr/>
        </p:nvSpPr>
        <p:spPr>
          <a:xfrm rot="16200000">
            <a:off x="8708640" y="5540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0" name="Google Shape;781;p53"/>
          <p:cNvSpPr/>
          <p:nvPr/>
        </p:nvSpPr>
        <p:spPr>
          <a:xfrm rot="5400000">
            <a:off x="562080" y="5217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1" name="Google Shape;782;p53"/>
          <p:cNvSpPr/>
          <p:nvPr/>
        </p:nvSpPr>
        <p:spPr>
          <a:xfrm rot="5400000">
            <a:off x="9644640" y="10886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2" name="Google Shape;783;p53"/>
          <p:cNvSpPr/>
          <p:nvPr/>
        </p:nvSpPr>
        <p:spPr>
          <a:xfrm rot="5400000">
            <a:off x="7841760" y="955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3" name="Google Shape;784;p53"/>
          <p:cNvSpPr/>
          <p:nvPr/>
        </p:nvSpPr>
        <p:spPr>
          <a:xfrm rot="5400000">
            <a:off x="3362880" y="885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8176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786;p54"/>
          <p:cNvSpPr/>
          <p:nvPr/>
        </p:nvSpPr>
        <p:spPr>
          <a:xfrm rot="10800000">
            <a:off x="9734880" y="8496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5" name="Google Shape;787;p54"/>
          <p:cNvSpPr/>
          <p:nvPr/>
        </p:nvSpPr>
        <p:spPr>
          <a:xfrm rot="12232200" flipH="1">
            <a:off x="9142560" y="-45024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6" name="Google Shape;788;p54"/>
          <p:cNvSpPr/>
          <p:nvPr/>
        </p:nvSpPr>
        <p:spPr>
          <a:xfrm rot="11655600">
            <a:off x="9255360" y="-39216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7" name="Google Shape;789;p54"/>
          <p:cNvSpPr/>
          <p:nvPr/>
        </p:nvSpPr>
        <p:spPr>
          <a:xfrm rot="5027400" flipH="1">
            <a:off x="10316160" y="5352480"/>
            <a:ext cx="2227680" cy="2129760"/>
          </a:xfrm>
          <a:custGeom>
            <a:avLst/>
            <a:gdLst>
              <a:gd name="textAreaLeft" fmla="*/ -360 w 1670760"/>
              <a:gd name="textAreaRight" fmla="*/ 1670760 w 1670760"/>
              <a:gd name="textAreaTop" fmla="*/ 0 h 1597320"/>
              <a:gd name="textAreaBottom" fmla="*/ 1597680 h 159732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8" name="Google Shape;790;p54"/>
          <p:cNvSpPr/>
          <p:nvPr/>
        </p:nvSpPr>
        <p:spPr>
          <a:xfrm rot="10093200" flipH="1">
            <a:off x="8213280" y="5893920"/>
            <a:ext cx="4742400" cy="1288800"/>
          </a:xfrm>
          <a:custGeom>
            <a:avLst/>
            <a:gdLst>
              <a:gd name="textAreaLeft" fmla="*/ 360 w 3556800"/>
              <a:gd name="textAreaRight" fmla="*/ 3557520 w 3556800"/>
              <a:gd name="textAreaTop" fmla="*/ 0 h 966600"/>
              <a:gd name="textAreaBottom" fmla="*/ 966960 h 96660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9" name="Google Shape;791;p54"/>
          <p:cNvSpPr/>
          <p:nvPr/>
        </p:nvSpPr>
        <p:spPr>
          <a:xfrm rot="10800000" flipH="1">
            <a:off x="8211840" y="5770080"/>
            <a:ext cx="4741920" cy="1413120"/>
          </a:xfrm>
          <a:custGeom>
            <a:avLst/>
            <a:gdLst>
              <a:gd name="textAreaLeft" fmla="*/ -360 w 3556440"/>
              <a:gd name="textAreaRight" fmla="*/ 3556440 w 355644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0" name="PlaceHolder 1"/>
          <p:cNvSpPr>
            <a:spLocks noGrp="1"/>
          </p:cNvSpPr>
          <p:nvPr>
            <p:ph type="title"/>
          </p:nvPr>
        </p:nvSpPr>
        <p:spPr>
          <a:xfrm>
            <a:off x="5939040" y="1415520"/>
            <a:ext cx="4858560" cy="2309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01" name="Google Shape;794;p54"/>
          <p:cNvSpPr/>
          <p:nvPr/>
        </p:nvSpPr>
        <p:spPr>
          <a:xfrm rot="5400000">
            <a:off x="10295520" y="5766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2" name="Google Shape;795;p54"/>
          <p:cNvSpPr/>
          <p:nvPr/>
        </p:nvSpPr>
        <p:spPr>
          <a:xfrm rot="5400000">
            <a:off x="9759840" y="1068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3" name="Google Shape;796;p54"/>
          <p:cNvSpPr/>
          <p:nvPr/>
        </p:nvSpPr>
        <p:spPr>
          <a:xfrm rot="16200000">
            <a:off x="9419040" y="55627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4" name="Google Shape;797;p54"/>
          <p:cNvSpPr/>
          <p:nvPr/>
        </p:nvSpPr>
        <p:spPr>
          <a:xfrm rot="5400000">
            <a:off x="8884800" y="2222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5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56537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353760" y="3481440"/>
            <a:ext cx="212592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strike="noStrike" spc="-1">
                <a:solidFill>
                  <a:schemeClr val="dk1"/>
                </a:solidFill>
                <a:latin typeface="Josefin Sans"/>
                <a:ea typeface="Josefin Sans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title"/>
          </p:nvPr>
        </p:nvSpPr>
        <p:spPr>
          <a:xfrm>
            <a:off x="6711840" y="3481440"/>
            <a:ext cx="212592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strike="noStrike" spc="-1">
                <a:solidFill>
                  <a:schemeClr val="dk1"/>
                </a:solidFill>
                <a:latin typeface="Josefin Sans"/>
                <a:ea typeface="Josefin Sans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title"/>
          </p:nvPr>
        </p:nvSpPr>
        <p:spPr>
          <a:xfrm>
            <a:off x="1675200" y="1509600"/>
            <a:ext cx="212592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strike="noStrike" spc="-1">
                <a:solidFill>
                  <a:schemeClr val="dk1"/>
                </a:solidFill>
                <a:latin typeface="Josefin Sans"/>
                <a:ea typeface="Josefin Sans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title"/>
          </p:nvPr>
        </p:nvSpPr>
        <p:spPr>
          <a:xfrm>
            <a:off x="5032800" y="1509600"/>
            <a:ext cx="212592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strike="noStrike" spc="-1">
                <a:solidFill>
                  <a:schemeClr val="dk1"/>
                </a:solidFill>
                <a:latin typeface="Josefin Sans"/>
                <a:ea typeface="Josefin Sans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title"/>
          </p:nvPr>
        </p:nvSpPr>
        <p:spPr>
          <a:xfrm>
            <a:off x="8390400" y="1509600"/>
            <a:ext cx="2125920" cy="920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strike="noStrike" spc="-1">
                <a:solidFill>
                  <a:schemeClr val="dk1"/>
                </a:solidFill>
                <a:latin typeface="Josefin Sans"/>
                <a:ea typeface="Josefin Sans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8" name="Google Shape;210;p14"/>
          <p:cNvSpPr/>
          <p:nvPr/>
        </p:nvSpPr>
        <p:spPr>
          <a:xfrm rot="10800000" flipH="1">
            <a:off x="50400" y="5833920"/>
            <a:ext cx="3339360" cy="1024320"/>
          </a:xfrm>
          <a:custGeom>
            <a:avLst/>
            <a:gdLst>
              <a:gd name="textAreaLeft" fmla="*/ -360 w 2504520"/>
              <a:gd name="textAreaRight" fmla="*/ 2504520 w 2504520"/>
              <a:gd name="textAreaTop" fmla="*/ 0 h 768240"/>
              <a:gd name="textAreaBottom" fmla="*/ 768600 h 768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9" name="Google Shape;211;p14"/>
          <p:cNvSpPr/>
          <p:nvPr/>
        </p:nvSpPr>
        <p:spPr>
          <a:xfrm rot="10800000">
            <a:off x="8190720" y="5987520"/>
            <a:ext cx="3459360" cy="912000"/>
          </a:xfrm>
          <a:custGeom>
            <a:avLst/>
            <a:gdLst>
              <a:gd name="textAreaLeft" fmla="*/ 0 w 2594520"/>
              <a:gd name="textAreaRight" fmla="*/ 2594880 w 2594520"/>
              <a:gd name="textAreaTop" fmla="*/ 0 h 684000"/>
              <a:gd name="textAreaBottom" fmla="*/ 684360 h 68400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" name="Google Shape;212;p14"/>
          <p:cNvSpPr/>
          <p:nvPr/>
        </p:nvSpPr>
        <p:spPr>
          <a:xfrm rot="10800000" flipH="1">
            <a:off x="8844000" y="5652000"/>
            <a:ext cx="5039040" cy="1247520"/>
          </a:xfrm>
          <a:custGeom>
            <a:avLst/>
            <a:gdLst>
              <a:gd name="textAreaLeft" fmla="*/ 360 w 3779280"/>
              <a:gd name="textAreaRight" fmla="*/ 3780000 w 3779280"/>
              <a:gd name="textAreaTop" fmla="*/ 0 h 935640"/>
              <a:gd name="textAreaBottom" fmla="*/ 936000 h 93564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" name="Google Shape;213;p14"/>
          <p:cNvSpPr/>
          <p:nvPr/>
        </p:nvSpPr>
        <p:spPr>
          <a:xfrm flipH="1">
            <a:off x="-960" y="5693280"/>
            <a:ext cx="2690400" cy="1164480"/>
          </a:xfrm>
          <a:custGeom>
            <a:avLst/>
            <a:gdLst>
              <a:gd name="textAreaLeft" fmla="*/ -360 w 2017800"/>
              <a:gd name="textAreaRight" fmla="*/ 2017800 w 201780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" name="Google Shape;214;p14"/>
          <p:cNvSpPr/>
          <p:nvPr/>
        </p:nvSpPr>
        <p:spPr>
          <a:xfrm>
            <a:off x="0" y="5693280"/>
            <a:ext cx="2290080" cy="1164480"/>
          </a:xfrm>
          <a:custGeom>
            <a:avLst/>
            <a:gdLst>
              <a:gd name="textAreaLeft" fmla="*/ 0 w 1717560"/>
              <a:gd name="textAreaRight" fmla="*/ 1717920 w 171756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3" name="Google Shape;215;p14"/>
          <p:cNvSpPr/>
          <p:nvPr/>
        </p:nvSpPr>
        <p:spPr>
          <a:xfrm rot="10800000">
            <a:off x="9283680" y="5803680"/>
            <a:ext cx="3459360" cy="1095840"/>
          </a:xfrm>
          <a:custGeom>
            <a:avLst/>
            <a:gdLst>
              <a:gd name="textAreaLeft" fmla="*/ 0 w 2594520"/>
              <a:gd name="textAreaRight" fmla="*/ 2594880 w 2594520"/>
              <a:gd name="textAreaTop" fmla="*/ 0 h 821880"/>
              <a:gd name="textAreaBottom" fmla="*/ 822240 h 82188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" name="PlaceHolder 6"/>
          <p:cNvSpPr>
            <a:spLocks noGrp="1"/>
          </p:cNvSpPr>
          <p:nvPr>
            <p:ph type="title"/>
          </p:nvPr>
        </p:nvSpPr>
        <p:spPr>
          <a:xfrm>
            <a:off x="3636000" y="484320"/>
            <a:ext cx="4919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5" name="Google Shape;217;p14"/>
          <p:cNvSpPr/>
          <p:nvPr/>
        </p:nvSpPr>
        <p:spPr>
          <a:xfrm rot="5400000">
            <a:off x="3122880" y="6413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" name="Google Shape;218;p14"/>
          <p:cNvSpPr/>
          <p:nvPr/>
        </p:nvSpPr>
        <p:spPr>
          <a:xfrm rot="5400000">
            <a:off x="1319520" y="6279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" name="Google Shape;219;p14"/>
          <p:cNvSpPr/>
          <p:nvPr/>
        </p:nvSpPr>
        <p:spPr>
          <a:xfrm rot="16200000">
            <a:off x="2246400" y="62097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" name="Google Shape;220;p14"/>
          <p:cNvSpPr/>
          <p:nvPr/>
        </p:nvSpPr>
        <p:spPr>
          <a:xfrm rot="5400000">
            <a:off x="444960" y="5433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" name="Google Shape;221;p14"/>
          <p:cNvSpPr/>
          <p:nvPr/>
        </p:nvSpPr>
        <p:spPr>
          <a:xfrm rot="5400000">
            <a:off x="11541120" y="55243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" name="Google Shape;222;p14"/>
          <p:cNvSpPr/>
          <p:nvPr/>
        </p:nvSpPr>
        <p:spPr>
          <a:xfrm rot="16200000">
            <a:off x="9823680" y="59323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" name="Google Shape;223;p14"/>
          <p:cNvSpPr/>
          <p:nvPr/>
        </p:nvSpPr>
        <p:spPr>
          <a:xfrm rot="5400000">
            <a:off x="7897920" y="6459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493722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799;p55"/>
          <p:cNvSpPr/>
          <p:nvPr/>
        </p:nvSpPr>
        <p:spPr>
          <a:xfrm rot="10800000">
            <a:off x="7259520" y="5382240"/>
            <a:ext cx="4859040" cy="1490880"/>
          </a:xfrm>
          <a:custGeom>
            <a:avLst/>
            <a:gdLst>
              <a:gd name="textAreaLeft" fmla="*/ 0 w 3644280"/>
              <a:gd name="textAreaRight" fmla="*/ 3644640 w 3644280"/>
              <a:gd name="textAreaTop" fmla="*/ 0 h 1118160"/>
              <a:gd name="textAreaBottom" fmla="*/ 1118520 h 111816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7" name="Google Shape;800;p55"/>
          <p:cNvSpPr/>
          <p:nvPr/>
        </p:nvSpPr>
        <p:spPr>
          <a:xfrm>
            <a:off x="8277120" y="5178240"/>
            <a:ext cx="3915360" cy="1694400"/>
          </a:xfrm>
          <a:custGeom>
            <a:avLst/>
            <a:gdLst>
              <a:gd name="textAreaLeft" fmla="*/ 0 w 2936520"/>
              <a:gd name="textAreaRight" fmla="*/ 2936880 w 2936520"/>
              <a:gd name="textAreaTop" fmla="*/ 0 h 1270800"/>
              <a:gd name="textAreaBottom" fmla="*/ 1271160 h 127080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8" name="Google Shape;801;p55"/>
          <p:cNvSpPr/>
          <p:nvPr/>
        </p:nvSpPr>
        <p:spPr>
          <a:xfrm flipH="1">
            <a:off x="8860320" y="5178240"/>
            <a:ext cx="3331200" cy="1694400"/>
          </a:xfrm>
          <a:custGeom>
            <a:avLst/>
            <a:gdLst>
              <a:gd name="textAreaLeft" fmla="*/ 360 w 2498400"/>
              <a:gd name="textAreaRight" fmla="*/ 2499120 w 2498400"/>
              <a:gd name="textAreaTop" fmla="*/ 0 h 1270800"/>
              <a:gd name="textAreaBottom" fmla="*/ 1271160 h 127080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09" name="PlaceHolder 1"/>
          <p:cNvSpPr>
            <a:spLocks noGrp="1"/>
          </p:cNvSpPr>
          <p:nvPr>
            <p:ph type="title"/>
          </p:nvPr>
        </p:nvSpPr>
        <p:spPr>
          <a:xfrm>
            <a:off x="6255840" y="1548000"/>
            <a:ext cx="4724160" cy="2129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57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10" name="Google Shape;804;p55"/>
          <p:cNvSpPr/>
          <p:nvPr/>
        </p:nvSpPr>
        <p:spPr>
          <a:xfrm rot="10800000">
            <a:off x="8989920" y="29760"/>
            <a:ext cx="3257280" cy="1252800"/>
          </a:xfrm>
          <a:custGeom>
            <a:avLst/>
            <a:gdLst>
              <a:gd name="textAreaLeft" fmla="*/ 0 w 2442960"/>
              <a:gd name="textAreaRight" fmla="*/ 244332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1" name="Google Shape;805;p55"/>
          <p:cNvSpPr/>
          <p:nvPr/>
        </p:nvSpPr>
        <p:spPr>
          <a:xfrm rot="12232200" flipH="1">
            <a:off x="8397600" y="-504960"/>
            <a:ext cx="4204800" cy="1494240"/>
          </a:xfrm>
          <a:custGeom>
            <a:avLst/>
            <a:gdLst>
              <a:gd name="textAreaLeft" fmla="*/ 360 w 3153600"/>
              <a:gd name="textAreaRight" fmla="*/ 315432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2" name="Google Shape;806;p55"/>
          <p:cNvSpPr/>
          <p:nvPr/>
        </p:nvSpPr>
        <p:spPr>
          <a:xfrm rot="11655600">
            <a:off x="8510400" y="-447360"/>
            <a:ext cx="4806720" cy="1592640"/>
          </a:xfrm>
          <a:custGeom>
            <a:avLst/>
            <a:gdLst>
              <a:gd name="textAreaLeft" fmla="*/ 0 w 3605040"/>
              <a:gd name="textAreaRight" fmla="*/ 3605400 w 360504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3" name="Google Shape;807;p55"/>
          <p:cNvSpPr/>
          <p:nvPr/>
        </p:nvSpPr>
        <p:spPr>
          <a:xfrm rot="5400000">
            <a:off x="10763040" y="1037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4" name="Google Shape;808;p55"/>
          <p:cNvSpPr/>
          <p:nvPr/>
        </p:nvSpPr>
        <p:spPr>
          <a:xfrm rot="5400000">
            <a:off x="8006880" y="6484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5" name="Google Shape;809;p55"/>
          <p:cNvSpPr/>
          <p:nvPr/>
        </p:nvSpPr>
        <p:spPr>
          <a:xfrm rot="16200000">
            <a:off x="9886080" y="834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6" name="Google Shape;810;p55"/>
          <p:cNvSpPr/>
          <p:nvPr/>
        </p:nvSpPr>
        <p:spPr>
          <a:xfrm rot="5400000">
            <a:off x="7132320" y="5638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17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7315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PlaceHolder 1"/>
          <p:cNvSpPr>
            <a:spLocks noGrp="1"/>
          </p:cNvSpPr>
          <p:nvPr>
            <p:ph type="title"/>
          </p:nvPr>
        </p:nvSpPr>
        <p:spPr>
          <a:xfrm>
            <a:off x="3591840" y="484320"/>
            <a:ext cx="500784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19" name="Google Shape;821;p56"/>
          <p:cNvSpPr/>
          <p:nvPr/>
        </p:nvSpPr>
        <p:spPr>
          <a:xfrm rot="16067400" flipH="1">
            <a:off x="-2726880" y="3095520"/>
            <a:ext cx="6424320" cy="1041120"/>
          </a:xfrm>
          <a:custGeom>
            <a:avLst/>
            <a:gdLst>
              <a:gd name="textAreaLeft" fmla="*/ 360 w 4818240"/>
              <a:gd name="textAreaRight" fmla="*/ 4818960 w 4818240"/>
              <a:gd name="textAreaTop" fmla="*/ 0 h 780840"/>
              <a:gd name="textAreaBottom" fmla="*/ 781200 h 78084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0" name="Google Shape;822;p56"/>
          <p:cNvSpPr/>
          <p:nvPr/>
        </p:nvSpPr>
        <p:spPr>
          <a:xfrm rot="16200000" flipH="1">
            <a:off x="-1109760" y="3768480"/>
            <a:ext cx="3191040" cy="1288320"/>
          </a:xfrm>
          <a:custGeom>
            <a:avLst/>
            <a:gdLst>
              <a:gd name="textAreaLeft" fmla="*/ 360 w 2393280"/>
              <a:gd name="textAreaRight" fmla="*/ 239400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1" name="Google Shape;823;p56"/>
          <p:cNvSpPr/>
          <p:nvPr/>
        </p:nvSpPr>
        <p:spPr>
          <a:xfrm rot="5400000" flipH="1">
            <a:off x="-735360" y="4850880"/>
            <a:ext cx="2795520" cy="1318560"/>
          </a:xfrm>
          <a:custGeom>
            <a:avLst/>
            <a:gdLst>
              <a:gd name="textAreaLeft" fmla="*/ 360 w 2096640"/>
              <a:gd name="textAreaRight" fmla="*/ 209736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2" name="Google Shape;824;p56"/>
          <p:cNvSpPr/>
          <p:nvPr/>
        </p:nvSpPr>
        <p:spPr>
          <a:xfrm rot="5400000" flipH="1">
            <a:off x="1465920" y="58776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3" name="Google Shape;825;p56"/>
          <p:cNvSpPr/>
          <p:nvPr/>
        </p:nvSpPr>
        <p:spPr>
          <a:xfrm rot="5400000" flipH="1">
            <a:off x="881280" y="4876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4" name="Google Shape;826;p56"/>
          <p:cNvSpPr/>
          <p:nvPr/>
        </p:nvSpPr>
        <p:spPr>
          <a:xfrm rot="5400000" flipH="1">
            <a:off x="419040" y="260112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625" name="Google Shape;827;p56"/>
          <p:cNvSpPr/>
          <p:nvPr/>
        </p:nvSpPr>
        <p:spPr>
          <a:xfrm rot="5400000" flipH="1">
            <a:off x="610080" y="3316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6" name="Google Shape;828;p56"/>
          <p:cNvSpPr/>
          <p:nvPr/>
        </p:nvSpPr>
        <p:spPr>
          <a:xfrm rot="5267400" flipH="1">
            <a:off x="8492640" y="2549760"/>
            <a:ext cx="6424320" cy="1041120"/>
          </a:xfrm>
          <a:custGeom>
            <a:avLst/>
            <a:gdLst>
              <a:gd name="textAreaLeft" fmla="*/ 360 w 4818240"/>
              <a:gd name="textAreaRight" fmla="*/ 4818960 w 4818240"/>
              <a:gd name="textAreaTop" fmla="*/ 0 h 780840"/>
              <a:gd name="textAreaBottom" fmla="*/ 781200 h 78084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7" name="Google Shape;829;p56"/>
          <p:cNvSpPr/>
          <p:nvPr/>
        </p:nvSpPr>
        <p:spPr>
          <a:xfrm rot="5400000" flipH="1">
            <a:off x="10110720" y="1630080"/>
            <a:ext cx="3191040" cy="1288320"/>
          </a:xfrm>
          <a:custGeom>
            <a:avLst/>
            <a:gdLst>
              <a:gd name="textAreaLeft" fmla="*/ 360 w 2393280"/>
              <a:gd name="textAreaRight" fmla="*/ 239400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8" name="Google Shape;830;p56"/>
          <p:cNvSpPr/>
          <p:nvPr/>
        </p:nvSpPr>
        <p:spPr>
          <a:xfrm rot="16200000" flipH="1">
            <a:off x="10129920" y="516960"/>
            <a:ext cx="2795520" cy="1318560"/>
          </a:xfrm>
          <a:custGeom>
            <a:avLst/>
            <a:gdLst>
              <a:gd name="textAreaLeft" fmla="*/ 360 w 2096640"/>
              <a:gd name="textAreaRight" fmla="*/ 209736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29" name="Google Shape;831;p56"/>
          <p:cNvSpPr/>
          <p:nvPr/>
        </p:nvSpPr>
        <p:spPr>
          <a:xfrm rot="16200000" flipH="1">
            <a:off x="10593120" y="67776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30" name="Google Shape;832;p56"/>
          <p:cNvSpPr/>
          <p:nvPr/>
        </p:nvSpPr>
        <p:spPr>
          <a:xfrm rot="16200000" flipH="1">
            <a:off x="11177760" y="16785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31" name="Google Shape;833;p56"/>
          <p:cNvSpPr/>
          <p:nvPr/>
        </p:nvSpPr>
        <p:spPr>
          <a:xfrm rot="16200000" flipH="1">
            <a:off x="11640000" y="3954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632" name="Google Shape;834;p56"/>
          <p:cNvSpPr/>
          <p:nvPr/>
        </p:nvSpPr>
        <p:spPr>
          <a:xfrm rot="16200000" flipH="1">
            <a:off x="11362560" y="6137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79103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34" name="PlaceHolder 2"/>
          <p:cNvSpPr>
            <a:spLocks noGrp="1"/>
          </p:cNvSpPr>
          <p:nvPr>
            <p:ph type="title"/>
          </p:nvPr>
        </p:nvSpPr>
        <p:spPr>
          <a:xfrm>
            <a:off x="794400" y="2419200"/>
            <a:ext cx="3390240" cy="70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35" name="PlaceHolder 3"/>
          <p:cNvSpPr>
            <a:spLocks noGrp="1"/>
          </p:cNvSpPr>
          <p:nvPr>
            <p:ph type="title"/>
          </p:nvPr>
        </p:nvSpPr>
        <p:spPr>
          <a:xfrm>
            <a:off x="7992960" y="2419200"/>
            <a:ext cx="3390240" cy="70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36" name="PlaceHolder 4"/>
          <p:cNvSpPr>
            <a:spLocks noGrp="1"/>
          </p:cNvSpPr>
          <p:nvPr>
            <p:ph type="title"/>
          </p:nvPr>
        </p:nvSpPr>
        <p:spPr>
          <a:xfrm>
            <a:off x="794400" y="4273920"/>
            <a:ext cx="3390240" cy="70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37" name="PlaceHolder 5"/>
          <p:cNvSpPr>
            <a:spLocks noGrp="1"/>
          </p:cNvSpPr>
          <p:nvPr>
            <p:ph type="title"/>
          </p:nvPr>
        </p:nvSpPr>
        <p:spPr>
          <a:xfrm>
            <a:off x="7992960" y="4273920"/>
            <a:ext cx="3390240" cy="70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38" name="Google Shape;845;p57"/>
          <p:cNvSpPr/>
          <p:nvPr/>
        </p:nvSpPr>
        <p:spPr>
          <a:xfrm rot="10800000" flipH="1">
            <a:off x="50400" y="5833440"/>
            <a:ext cx="3339360" cy="1024320"/>
          </a:xfrm>
          <a:custGeom>
            <a:avLst/>
            <a:gdLst>
              <a:gd name="textAreaLeft" fmla="*/ -360 w 2504520"/>
              <a:gd name="textAreaRight" fmla="*/ 2504520 w 2504520"/>
              <a:gd name="textAreaTop" fmla="*/ 0 h 768240"/>
              <a:gd name="textAreaBottom" fmla="*/ 768600 h 768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39" name="Google Shape;846;p57"/>
          <p:cNvSpPr/>
          <p:nvPr/>
        </p:nvSpPr>
        <p:spPr>
          <a:xfrm flipH="1">
            <a:off x="8189280" y="0"/>
            <a:ext cx="3459360" cy="912000"/>
          </a:xfrm>
          <a:custGeom>
            <a:avLst/>
            <a:gdLst>
              <a:gd name="textAreaLeft" fmla="*/ -360 w 2594520"/>
              <a:gd name="textAreaRight" fmla="*/ 2594520 w 2594520"/>
              <a:gd name="textAreaTop" fmla="*/ 0 h 684000"/>
              <a:gd name="textAreaBottom" fmla="*/ 684360 h 68400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0" name="Google Shape;847;p57"/>
          <p:cNvSpPr/>
          <p:nvPr/>
        </p:nvSpPr>
        <p:spPr>
          <a:xfrm>
            <a:off x="8843040" y="0"/>
            <a:ext cx="5039040" cy="1247520"/>
          </a:xfrm>
          <a:custGeom>
            <a:avLst/>
            <a:gdLst>
              <a:gd name="textAreaLeft" fmla="*/ 0 w 3779280"/>
              <a:gd name="textAreaRight" fmla="*/ 3779640 w 3779280"/>
              <a:gd name="textAreaTop" fmla="*/ 0 h 935640"/>
              <a:gd name="textAreaBottom" fmla="*/ 936000 h 93564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1" name="Google Shape;848;p57"/>
          <p:cNvSpPr/>
          <p:nvPr/>
        </p:nvSpPr>
        <p:spPr>
          <a:xfrm flipH="1">
            <a:off x="-960" y="5693280"/>
            <a:ext cx="2690400" cy="1164480"/>
          </a:xfrm>
          <a:custGeom>
            <a:avLst/>
            <a:gdLst>
              <a:gd name="textAreaLeft" fmla="*/ -360 w 2017800"/>
              <a:gd name="textAreaRight" fmla="*/ 2017800 w 201780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2" name="Google Shape;849;p57"/>
          <p:cNvSpPr/>
          <p:nvPr/>
        </p:nvSpPr>
        <p:spPr>
          <a:xfrm>
            <a:off x="0" y="5693280"/>
            <a:ext cx="2290080" cy="1164480"/>
          </a:xfrm>
          <a:custGeom>
            <a:avLst/>
            <a:gdLst>
              <a:gd name="textAreaLeft" fmla="*/ 0 w 1717560"/>
              <a:gd name="textAreaRight" fmla="*/ 1717920 w 171756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3" name="Google Shape;850;p57"/>
          <p:cNvSpPr/>
          <p:nvPr/>
        </p:nvSpPr>
        <p:spPr>
          <a:xfrm flipH="1">
            <a:off x="9282240" y="0"/>
            <a:ext cx="3459360" cy="1095840"/>
          </a:xfrm>
          <a:custGeom>
            <a:avLst/>
            <a:gdLst>
              <a:gd name="textAreaLeft" fmla="*/ -360 w 2594520"/>
              <a:gd name="textAreaRight" fmla="*/ 2594520 w 2594520"/>
              <a:gd name="textAreaTop" fmla="*/ 0 h 821880"/>
              <a:gd name="textAreaBottom" fmla="*/ 822240 h 82188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4" name="Google Shape;851;p57"/>
          <p:cNvSpPr/>
          <p:nvPr/>
        </p:nvSpPr>
        <p:spPr>
          <a:xfrm rot="5400000">
            <a:off x="11832480" y="1371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5" name="Google Shape;852;p57"/>
          <p:cNvSpPr/>
          <p:nvPr/>
        </p:nvSpPr>
        <p:spPr>
          <a:xfrm rot="5400000">
            <a:off x="1319520" y="6279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6" name="Google Shape;853;p57"/>
          <p:cNvSpPr/>
          <p:nvPr/>
        </p:nvSpPr>
        <p:spPr>
          <a:xfrm rot="16200000">
            <a:off x="10910880" y="1073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47" name="Google Shape;854;p57"/>
          <p:cNvSpPr/>
          <p:nvPr/>
        </p:nvSpPr>
        <p:spPr>
          <a:xfrm rot="5400000">
            <a:off x="444960" y="5433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019099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49" name="Google Shape;863;p58"/>
          <p:cNvSpPr/>
          <p:nvPr/>
        </p:nvSpPr>
        <p:spPr>
          <a:xfrm rot="10800000">
            <a:off x="3375840" y="5647680"/>
            <a:ext cx="7237920" cy="1345920"/>
          </a:xfrm>
          <a:custGeom>
            <a:avLst/>
            <a:gdLst>
              <a:gd name="textAreaLeft" fmla="*/ 0 w 5428440"/>
              <a:gd name="textAreaRight" fmla="*/ 5428800 w 5428440"/>
              <a:gd name="textAreaTop" fmla="*/ 0 h 1009440"/>
              <a:gd name="textAreaBottom" fmla="*/ 1009800 h 100944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0" name="Google Shape;864;p58"/>
          <p:cNvSpPr/>
          <p:nvPr/>
        </p:nvSpPr>
        <p:spPr>
          <a:xfrm rot="5400000">
            <a:off x="4145760" y="3805440"/>
            <a:ext cx="1922400" cy="4751040"/>
          </a:xfrm>
          <a:custGeom>
            <a:avLst/>
            <a:gdLst>
              <a:gd name="textAreaLeft" fmla="*/ 0 w 1441800"/>
              <a:gd name="textAreaRight" fmla="*/ 1442160 w 1441800"/>
              <a:gd name="textAreaTop" fmla="*/ 0 h 3563280"/>
              <a:gd name="textAreaBottom" fmla="*/ 3563640 h 356328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1" name="Google Shape;865;p58"/>
          <p:cNvSpPr/>
          <p:nvPr/>
        </p:nvSpPr>
        <p:spPr>
          <a:xfrm>
            <a:off x="4910400" y="5894400"/>
            <a:ext cx="2842560" cy="164496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652" name="Google Shape;866;p58"/>
          <p:cNvSpPr/>
          <p:nvPr/>
        </p:nvSpPr>
        <p:spPr>
          <a:xfrm rot="10800000" flipH="1">
            <a:off x="5291040" y="5429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3" name="Google Shape;867;p58"/>
          <p:cNvSpPr/>
          <p:nvPr/>
        </p:nvSpPr>
        <p:spPr>
          <a:xfrm rot="10800000" flipH="1">
            <a:off x="7896000" y="60729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4" name="Google Shape;868;p58"/>
          <p:cNvSpPr/>
          <p:nvPr/>
        </p:nvSpPr>
        <p:spPr>
          <a:xfrm rot="10800000" flipH="1">
            <a:off x="1689120" y="6029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5" name="Google Shape;869;p58"/>
          <p:cNvSpPr/>
          <p:nvPr/>
        </p:nvSpPr>
        <p:spPr>
          <a:xfrm rot="10800000" flipH="1">
            <a:off x="10800480" y="6337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6" name="Google Shape;870;p58"/>
          <p:cNvSpPr/>
          <p:nvPr/>
        </p:nvSpPr>
        <p:spPr>
          <a:xfrm rot="10800000" flipH="1">
            <a:off x="8674080" y="64694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7" name="Google Shape;871;p58"/>
          <p:cNvSpPr/>
          <p:nvPr/>
        </p:nvSpPr>
        <p:spPr>
          <a:xfrm rot="10800000" flipH="1">
            <a:off x="2648160" y="54729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85947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873;p59"/>
          <p:cNvSpPr/>
          <p:nvPr/>
        </p:nvSpPr>
        <p:spPr>
          <a:xfrm rot="15688200" flipH="1">
            <a:off x="-476640" y="-1009920"/>
            <a:ext cx="2239200" cy="2718240"/>
          </a:xfrm>
          <a:custGeom>
            <a:avLst/>
            <a:gdLst>
              <a:gd name="textAreaLeft" fmla="*/ -360 w 1679400"/>
              <a:gd name="textAreaRight" fmla="*/ 167940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59" name="Google Shape;874;p59"/>
          <p:cNvSpPr/>
          <p:nvPr/>
        </p:nvSpPr>
        <p:spPr>
          <a:xfrm rot="21084000" flipH="1">
            <a:off x="-2353920" y="-427680"/>
            <a:ext cx="6478080" cy="1312320"/>
          </a:xfrm>
          <a:custGeom>
            <a:avLst/>
            <a:gdLst>
              <a:gd name="textAreaLeft" fmla="*/ 360 w 4858560"/>
              <a:gd name="textAreaRight" fmla="*/ 4859280 w 4858560"/>
              <a:gd name="textAreaTop" fmla="*/ 0 h 984240"/>
              <a:gd name="textAreaBottom" fmla="*/ 984600 h 984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0" name="Google Shape;875;p59"/>
          <p:cNvSpPr/>
          <p:nvPr/>
        </p:nvSpPr>
        <p:spPr>
          <a:xfrm flipH="1">
            <a:off x="-2385120" y="-416160"/>
            <a:ext cx="6540960" cy="1413120"/>
          </a:xfrm>
          <a:custGeom>
            <a:avLst/>
            <a:gdLst>
              <a:gd name="textAreaLeft" fmla="*/ -360 w 4905720"/>
              <a:gd name="textAreaRight" fmla="*/ 4905720 w 490572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1" name="PlaceHolder 1"/>
          <p:cNvSpPr>
            <a:spLocks noGrp="1"/>
          </p:cNvSpPr>
          <p:nvPr>
            <p:ph type="title"/>
          </p:nvPr>
        </p:nvSpPr>
        <p:spPr>
          <a:xfrm>
            <a:off x="1858080" y="270048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62" name="PlaceHolder 2"/>
          <p:cNvSpPr>
            <a:spLocks noGrp="1"/>
          </p:cNvSpPr>
          <p:nvPr>
            <p:ph type="title"/>
          </p:nvPr>
        </p:nvSpPr>
        <p:spPr>
          <a:xfrm>
            <a:off x="4748160" y="463920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63" name="PlaceHolder 3"/>
          <p:cNvSpPr>
            <a:spLocks noGrp="1"/>
          </p:cNvSpPr>
          <p:nvPr>
            <p:ph type="title"/>
          </p:nvPr>
        </p:nvSpPr>
        <p:spPr>
          <a:xfrm>
            <a:off x="7638240" y="2700480"/>
            <a:ext cx="2696160" cy="50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6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64" name="Google Shape;882;p59"/>
          <p:cNvSpPr/>
          <p:nvPr/>
        </p:nvSpPr>
        <p:spPr>
          <a:xfrm rot="4888200" flipH="1">
            <a:off x="1515840" y="5518080"/>
            <a:ext cx="2239200" cy="2718240"/>
          </a:xfrm>
          <a:custGeom>
            <a:avLst/>
            <a:gdLst>
              <a:gd name="textAreaLeft" fmla="*/ -360 w 1679400"/>
              <a:gd name="textAreaRight" fmla="*/ 167940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5" name="Google Shape;883;p59"/>
          <p:cNvSpPr/>
          <p:nvPr/>
        </p:nvSpPr>
        <p:spPr>
          <a:xfrm rot="11677800" flipH="1">
            <a:off x="-1619040" y="5796480"/>
            <a:ext cx="6477600" cy="1312800"/>
          </a:xfrm>
          <a:custGeom>
            <a:avLst/>
            <a:gdLst>
              <a:gd name="textAreaLeft" fmla="*/ -360 w 4858200"/>
              <a:gd name="textAreaRight" fmla="*/ 4858200 w 4858200"/>
              <a:gd name="textAreaTop" fmla="*/ 0 h 984600"/>
              <a:gd name="textAreaBottom" fmla="*/ 984960 h 98460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6" name="Google Shape;884;p59"/>
          <p:cNvSpPr/>
          <p:nvPr/>
        </p:nvSpPr>
        <p:spPr>
          <a:xfrm rot="11253000" flipH="1">
            <a:off x="-1003680" y="5971200"/>
            <a:ext cx="6540480" cy="1413120"/>
          </a:xfrm>
          <a:custGeom>
            <a:avLst/>
            <a:gdLst>
              <a:gd name="textAreaLeft" fmla="*/ 360 w 4905360"/>
              <a:gd name="textAreaRight" fmla="*/ 4906080 w 490536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7" name="PlaceHolder 4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68" name="Google Shape;886;p59"/>
          <p:cNvSpPr/>
          <p:nvPr/>
        </p:nvSpPr>
        <p:spPr>
          <a:xfrm rot="5400000">
            <a:off x="1596480" y="1125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69" name="Google Shape;887;p59"/>
          <p:cNvSpPr/>
          <p:nvPr/>
        </p:nvSpPr>
        <p:spPr>
          <a:xfrm rot="5400000">
            <a:off x="1595520" y="595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0" name="Google Shape;888;p59"/>
          <p:cNvSpPr/>
          <p:nvPr/>
        </p:nvSpPr>
        <p:spPr>
          <a:xfrm rot="16200000">
            <a:off x="720000" y="922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1" name="Google Shape;889;p59"/>
          <p:cNvSpPr/>
          <p:nvPr/>
        </p:nvSpPr>
        <p:spPr>
          <a:xfrm rot="5400000">
            <a:off x="720480" y="5110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71777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PlaceHolder 1"/>
          <p:cNvSpPr>
            <a:spLocks noGrp="1"/>
          </p:cNvSpPr>
          <p:nvPr>
            <p:ph type="title"/>
          </p:nvPr>
        </p:nvSpPr>
        <p:spPr>
          <a:xfrm>
            <a:off x="3429120" y="484320"/>
            <a:ext cx="533376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73" name="Google Shape;896;p60"/>
          <p:cNvSpPr/>
          <p:nvPr/>
        </p:nvSpPr>
        <p:spPr>
          <a:xfrm rot="16200000">
            <a:off x="-915840" y="795840"/>
            <a:ext cx="3746880" cy="1596960"/>
          </a:xfrm>
          <a:custGeom>
            <a:avLst/>
            <a:gdLst>
              <a:gd name="textAreaLeft" fmla="*/ 0 w 2810160"/>
              <a:gd name="textAreaRight" fmla="*/ 2810520 w 2810160"/>
              <a:gd name="textAreaTop" fmla="*/ 0 h 1197720"/>
              <a:gd name="textAreaBottom" fmla="*/ 1198080 h 119772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4" name="Google Shape;897;p60"/>
          <p:cNvSpPr/>
          <p:nvPr/>
        </p:nvSpPr>
        <p:spPr>
          <a:xfrm rot="16200000">
            <a:off x="-1708320" y="1513440"/>
            <a:ext cx="3813600" cy="1001760"/>
          </a:xfrm>
          <a:custGeom>
            <a:avLst/>
            <a:gdLst>
              <a:gd name="textAreaLeft" fmla="*/ 0 w 2860200"/>
              <a:gd name="textAreaRight" fmla="*/ 2860560 w 2860200"/>
              <a:gd name="textAreaTop" fmla="*/ 0 h 751320"/>
              <a:gd name="textAreaBottom" fmla="*/ 751680 h 7513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5" name="Google Shape;898;p60"/>
          <p:cNvSpPr/>
          <p:nvPr/>
        </p:nvSpPr>
        <p:spPr>
          <a:xfrm rot="5400000">
            <a:off x="623040" y="1594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6" name="Google Shape;899;p60"/>
          <p:cNvSpPr/>
          <p:nvPr/>
        </p:nvSpPr>
        <p:spPr>
          <a:xfrm rot="5400000">
            <a:off x="-659040" y="277920"/>
            <a:ext cx="2653440" cy="1404960"/>
          </a:xfrm>
          <a:custGeom>
            <a:avLst/>
            <a:gdLst>
              <a:gd name="textAreaLeft" fmla="*/ 0 w 1990080"/>
              <a:gd name="textAreaRight" fmla="*/ 1990440 w 1990080"/>
              <a:gd name="textAreaTop" fmla="*/ 0 h 1053720"/>
              <a:gd name="textAreaBottom" fmla="*/ 1054080 h 105372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7" name="Google Shape;900;p60"/>
          <p:cNvSpPr/>
          <p:nvPr/>
        </p:nvSpPr>
        <p:spPr>
          <a:xfrm rot="5400000">
            <a:off x="1238880" y="1332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8" name="Google Shape;901;p60"/>
          <p:cNvSpPr/>
          <p:nvPr/>
        </p:nvSpPr>
        <p:spPr>
          <a:xfrm rot="16200000">
            <a:off x="359040" y="3790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79" name="Google Shape;902;p60"/>
          <p:cNvSpPr/>
          <p:nvPr/>
        </p:nvSpPr>
        <p:spPr>
          <a:xfrm rot="5400000">
            <a:off x="9450240" y="4348800"/>
            <a:ext cx="3746880" cy="1596960"/>
          </a:xfrm>
          <a:custGeom>
            <a:avLst/>
            <a:gdLst>
              <a:gd name="textAreaLeft" fmla="*/ 0 w 2810160"/>
              <a:gd name="textAreaRight" fmla="*/ 2810520 w 2810160"/>
              <a:gd name="textAreaTop" fmla="*/ 0 h 1197720"/>
              <a:gd name="textAreaBottom" fmla="*/ 1198080 h 119772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0" name="Google Shape;903;p60"/>
          <p:cNvSpPr/>
          <p:nvPr/>
        </p:nvSpPr>
        <p:spPr>
          <a:xfrm rot="5400000">
            <a:off x="10176480" y="4226880"/>
            <a:ext cx="3813600" cy="1001760"/>
          </a:xfrm>
          <a:custGeom>
            <a:avLst/>
            <a:gdLst>
              <a:gd name="textAreaLeft" fmla="*/ 0 w 2860200"/>
              <a:gd name="textAreaRight" fmla="*/ 2860560 w 2860200"/>
              <a:gd name="textAreaTop" fmla="*/ 0 h 751320"/>
              <a:gd name="textAreaBottom" fmla="*/ 751680 h 7513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1" name="Google Shape;904;p60"/>
          <p:cNvSpPr/>
          <p:nvPr/>
        </p:nvSpPr>
        <p:spPr>
          <a:xfrm rot="16200000">
            <a:off x="11440800" y="4930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2" name="Google Shape;905;p60"/>
          <p:cNvSpPr/>
          <p:nvPr/>
        </p:nvSpPr>
        <p:spPr>
          <a:xfrm rot="16200000">
            <a:off x="10286880" y="5058720"/>
            <a:ext cx="2653440" cy="1404960"/>
          </a:xfrm>
          <a:custGeom>
            <a:avLst/>
            <a:gdLst>
              <a:gd name="textAreaLeft" fmla="*/ 0 w 1990080"/>
              <a:gd name="textAreaRight" fmla="*/ 1990440 w 1990080"/>
              <a:gd name="textAreaTop" fmla="*/ 0 h 1053720"/>
              <a:gd name="textAreaBottom" fmla="*/ 1054080 h 105372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3" name="Google Shape;906;p60"/>
          <p:cNvSpPr/>
          <p:nvPr/>
        </p:nvSpPr>
        <p:spPr>
          <a:xfrm rot="16200000">
            <a:off x="10911360" y="52785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4" name="Google Shape;907;p60"/>
          <p:cNvSpPr/>
          <p:nvPr/>
        </p:nvSpPr>
        <p:spPr>
          <a:xfrm rot="5400000">
            <a:off x="11791200" y="2820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5" name="Google Shape;908;p60"/>
          <p:cNvSpPr/>
          <p:nvPr/>
        </p:nvSpPr>
        <p:spPr>
          <a:xfrm rot="16200000">
            <a:off x="10055040" y="6241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6" name="Google Shape;909;p60"/>
          <p:cNvSpPr/>
          <p:nvPr/>
        </p:nvSpPr>
        <p:spPr>
          <a:xfrm rot="5400000">
            <a:off x="2008800" y="2827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94071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PlaceHolder 1"/>
          <p:cNvSpPr>
            <a:spLocks noGrp="1"/>
          </p:cNvSpPr>
          <p:nvPr>
            <p:ph type="title"/>
          </p:nvPr>
        </p:nvSpPr>
        <p:spPr>
          <a:xfrm>
            <a:off x="943200" y="2564160"/>
            <a:ext cx="6479520" cy="1095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88" name="Google Shape;91;p7"/>
          <p:cNvSpPr/>
          <p:nvPr/>
        </p:nvSpPr>
        <p:spPr>
          <a:xfrm rot="10932600">
            <a:off x="408000" y="5861760"/>
            <a:ext cx="6424320" cy="1040640"/>
          </a:xfrm>
          <a:custGeom>
            <a:avLst/>
            <a:gdLst>
              <a:gd name="textAreaLeft" fmla="*/ 0 w 4818240"/>
              <a:gd name="textAreaRight" fmla="*/ 4818600 w 4818240"/>
              <a:gd name="textAreaTop" fmla="*/ 0 h 780480"/>
              <a:gd name="textAreaBottom" fmla="*/ 780840 h 780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89" name="Google Shape;92;p7"/>
          <p:cNvSpPr/>
          <p:nvPr/>
        </p:nvSpPr>
        <p:spPr>
          <a:xfrm rot="10800000">
            <a:off x="537120" y="5738400"/>
            <a:ext cx="3191040" cy="1288320"/>
          </a:xfrm>
          <a:custGeom>
            <a:avLst/>
            <a:gdLst>
              <a:gd name="textAreaLeft" fmla="*/ 0 w 2393280"/>
              <a:gd name="textAreaRight" fmla="*/ 239364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0" name="Google Shape;93;p7"/>
          <p:cNvSpPr/>
          <p:nvPr/>
        </p:nvSpPr>
        <p:spPr>
          <a:xfrm>
            <a:off x="-362880" y="5545440"/>
            <a:ext cx="2795520" cy="1318560"/>
          </a:xfrm>
          <a:custGeom>
            <a:avLst/>
            <a:gdLst>
              <a:gd name="textAreaLeft" fmla="*/ 0 w 2096640"/>
              <a:gd name="textAreaRight" fmla="*/ 209700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1" name="Google Shape;94;p7"/>
          <p:cNvSpPr/>
          <p:nvPr/>
        </p:nvSpPr>
        <p:spPr>
          <a:xfrm>
            <a:off x="6995520" y="64276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2" name="Google Shape;95;p7"/>
          <p:cNvSpPr/>
          <p:nvPr/>
        </p:nvSpPr>
        <p:spPr>
          <a:xfrm>
            <a:off x="536640" y="52694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3" name="Google Shape;96;p7"/>
          <p:cNvSpPr/>
          <p:nvPr/>
        </p:nvSpPr>
        <p:spPr>
          <a:xfrm>
            <a:off x="1537440" y="5854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4" name="Google Shape;97;p7"/>
          <p:cNvSpPr/>
          <p:nvPr/>
        </p:nvSpPr>
        <p:spPr>
          <a:xfrm>
            <a:off x="3813120" y="63168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695" name="Google Shape;98;p7"/>
          <p:cNvSpPr/>
          <p:nvPr/>
        </p:nvSpPr>
        <p:spPr>
          <a:xfrm rot="21467400" flipH="1">
            <a:off x="407520" y="-52800"/>
            <a:ext cx="6424320" cy="1041120"/>
          </a:xfrm>
          <a:custGeom>
            <a:avLst/>
            <a:gdLst>
              <a:gd name="textAreaLeft" fmla="*/ 360 w 4818240"/>
              <a:gd name="textAreaRight" fmla="*/ 4818960 w 4818240"/>
              <a:gd name="textAreaTop" fmla="*/ 0 h 780840"/>
              <a:gd name="textAreaBottom" fmla="*/ 781200 h 78084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6" name="Google Shape;99;p7"/>
          <p:cNvSpPr/>
          <p:nvPr/>
        </p:nvSpPr>
        <p:spPr>
          <a:xfrm flipH="1">
            <a:off x="536640" y="-177120"/>
            <a:ext cx="3191040" cy="1288320"/>
          </a:xfrm>
          <a:custGeom>
            <a:avLst/>
            <a:gdLst>
              <a:gd name="textAreaLeft" fmla="*/ 360 w 2393280"/>
              <a:gd name="textAreaRight" fmla="*/ 2394000 w 2393280"/>
              <a:gd name="textAreaTop" fmla="*/ 0 h 966240"/>
              <a:gd name="textAreaBottom" fmla="*/ 966600 h 96624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7" name="Google Shape;100;p7"/>
          <p:cNvSpPr/>
          <p:nvPr/>
        </p:nvSpPr>
        <p:spPr>
          <a:xfrm rot="10800000" flipH="1">
            <a:off x="-362400" y="-13920"/>
            <a:ext cx="2795520" cy="1318560"/>
          </a:xfrm>
          <a:custGeom>
            <a:avLst/>
            <a:gdLst>
              <a:gd name="textAreaLeft" fmla="*/ 360 w 2096640"/>
              <a:gd name="textAreaRight" fmla="*/ 2097360 w 2096640"/>
              <a:gd name="textAreaTop" fmla="*/ 0 h 988920"/>
              <a:gd name="textAreaBottom" fmla="*/ 989280 h 988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8" name="Google Shape;101;p7"/>
          <p:cNvSpPr/>
          <p:nvPr/>
        </p:nvSpPr>
        <p:spPr>
          <a:xfrm rot="10800000" flipH="1">
            <a:off x="537120" y="144912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99" name="Google Shape;102;p7"/>
          <p:cNvSpPr/>
          <p:nvPr/>
        </p:nvSpPr>
        <p:spPr>
          <a:xfrm rot="10800000" flipH="1">
            <a:off x="1537920" y="864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0" name="Google Shape;103;p7"/>
          <p:cNvSpPr/>
          <p:nvPr/>
        </p:nvSpPr>
        <p:spPr>
          <a:xfrm rot="10800000" flipH="1">
            <a:off x="3813600" y="40224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701" name="Google Shape;104;p7"/>
          <p:cNvSpPr/>
          <p:nvPr/>
        </p:nvSpPr>
        <p:spPr>
          <a:xfrm rot="10800000" flipH="1">
            <a:off x="6995040" y="2044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33875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PlaceHolder 1"/>
          <p:cNvSpPr>
            <a:spLocks noGrp="1"/>
          </p:cNvSpPr>
          <p:nvPr>
            <p:ph type="title"/>
          </p:nvPr>
        </p:nvSpPr>
        <p:spPr>
          <a:xfrm>
            <a:off x="3163200" y="1014240"/>
            <a:ext cx="5864640" cy="1247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666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03" name="Google Shape;914;p61"/>
          <p:cNvSpPr/>
          <p:nvPr/>
        </p:nvSpPr>
        <p:spPr>
          <a:xfrm>
            <a:off x="3899040" y="4361280"/>
            <a:ext cx="4392960" cy="95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t">
            <a:noAutofit/>
          </a:bodyPr>
          <a:lstStyle/>
          <a:p>
            <a:pPr algn="ctr" defTabSz="1219170">
              <a:lnSpc>
                <a:spcPct val="100000"/>
              </a:lnSpc>
              <a:tabLst>
                <a:tab pos="0" algn="l"/>
              </a:tabLst>
            </a:pPr>
            <a:r>
              <a:rPr lang="en" sz="1467" b="1" strike="noStrike" spc="-1">
                <a:solidFill>
                  <a:schemeClr val="dk1"/>
                </a:solidFill>
                <a:latin typeface="Open Sans"/>
                <a:ea typeface="Open Sans"/>
              </a:rPr>
              <a:t>CREDITS</a:t>
            </a:r>
            <a:r>
              <a:rPr lang="en" sz="1467" b="0" strike="noStrike" spc="-1">
                <a:solidFill>
                  <a:schemeClr val="dk1"/>
                </a:solidFill>
                <a:latin typeface="Open Sans"/>
                <a:ea typeface="Open Sans"/>
              </a:rPr>
              <a:t>: This presentation template was created by</a:t>
            </a:r>
            <a:r>
              <a:rPr lang="en" sz="1467" b="1" strike="noStrike" spc="-1">
                <a:solidFill>
                  <a:schemeClr val="dk1"/>
                </a:solidFill>
                <a:latin typeface="Open Sans"/>
                <a:ea typeface="Open Sans"/>
              </a:rPr>
              <a:t> </a:t>
            </a:r>
            <a:r>
              <a:rPr lang="en" sz="1467" b="1" u="sng" strike="noStrike" spc="-1">
                <a:solidFill>
                  <a:schemeClr val="dk1"/>
                </a:solidFill>
                <a:uFillTx/>
                <a:latin typeface="Open Sans"/>
                <a:ea typeface="Open Sans"/>
                <a:hlinkClick r:id="rId3"/>
              </a:rPr>
              <a:t>Slidesgo</a:t>
            </a:r>
            <a:r>
              <a:rPr lang="en" sz="1467" b="0" strike="noStrike" spc="-1">
                <a:solidFill>
                  <a:schemeClr val="dk1"/>
                </a:solidFill>
                <a:latin typeface="Open Sans"/>
                <a:ea typeface="Open Sans"/>
              </a:rPr>
              <a:t>, including icons, infographics &amp; images by </a:t>
            </a:r>
            <a:r>
              <a:rPr lang="en" sz="1467" b="1" u="sng" strike="noStrike" spc="-1">
                <a:solidFill>
                  <a:schemeClr val="dk1"/>
                </a:solidFill>
                <a:uFillTx/>
                <a:latin typeface="Open Sans"/>
                <a:ea typeface="Open Sans"/>
                <a:hlinkClick r:id="rId4"/>
              </a:rPr>
              <a:t>Freepik</a:t>
            </a:r>
            <a:endParaRPr lang="en-US" sz="1467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4" name="Google Shape;915;p61"/>
          <p:cNvSpPr/>
          <p:nvPr/>
        </p:nvSpPr>
        <p:spPr>
          <a:xfrm rot="16060800">
            <a:off x="-3432960" y="1373280"/>
            <a:ext cx="8510400" cy="1767360"/>
          </a:xfrm>
          <a:custGeom>
            <a:avLst/>
            <a:gdLst>
              <a:gd name="textAreaLeft" fmla="*/ 0 w 6382800"/>
              <a:gd name="textAreaRight" fmla="*/ 6383160 w 6382800"/>
              <a:gd name="textAreaTop" fmla="*/ 0 h 1325520"/>
              <a:gd name="textAreaBottom" fmla="*/ 1325880 h 132552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5" name="Google Shape;916;p61"/>
          <p:cNvSpPr/>
          <p:nvPr/>
        </p:nvSpPr>
        <p:spPr>
          <a:xfrm rot="5400000" flipH="1">
            <a:off x="-1421760" y="3655680"/>
            <a:ext cx="4797120" cy="2049120"/>
          </a:xfrm>
          <a:custGeom>
            <a:avLst/>
            <a:gdLst>
              <a:gd name="textAreaLeft" fmla="*/ 360 w 3597840"/>
              <a:gd name="textAreaRight" fmla="*/ 3598560 w 3597840"/>
              <a:gd name="textAreaTop" fmla="*/ 0 h 1536840"/>
              <a:gd name="textAreaBottom" fmla="*/ 1537200 h 153684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6" name="Google Shape;917;p61"/>
          <p:cNvSpPr/>
          <p:nvPr/>
        </p:nvSpPr>
        <p:spPr>
          <a:xfrm rot="5400000" flipH="1">
            <a:off x="-837600" y="5184480"/>
            <a:ext cx="2698080" cy="1428000"/>
          </a:xfrm>
          <a:custGeom>
            <a:avLst/>
            <a:gdLst>
              <a:gd name="textAreaLeft" fmla="*/ -360 w 2023560"/>
              <a:gd name="textAreaRight" fmla="*/ 2023560 w 2023560"/>
              <a:gd name="textAreaTop" fmla="*/ 0 h 1071000"/>
              <a:gd name="textAreaBottom" fmla="*/ 1071360 h 107100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7" name="Google Shape;918;p61"/>
          <p:cNvSpPr/>
          <p:nvPr/>
        </p:nvSpPr>
        <p:spPr>
          <a:xfrm>
            <a:off x="1029120" y="36768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8" name="Google Shape;919;p61"/>
          <p:cNvSpPr/>
          <p:nvPr/>
        </p:nvSpPr>
        <p:spPr>
          <a:xfrm>
            <a:off x="2071200" y="4603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09" name="Google Shape;920;p61"/>
          <p:cNvSpPr/>
          <p:nvPr/>
        </p:nvSpPr>
        <p:spPr>
          <a:xfrm>
            <a:off x="1072320" y="1401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0" name="Google Shape;921;p61"/>
          <p:cNvSpPr/>
          <p:nvPr/>
        </p:nvSpPr>
        <p:spPr>
          <a:xfrm>
            <a:off x="1559520" y="4735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1" name="Google Shape;922;p61"/>
          <p:cNvSpPr/>
          <p:nvPr/>
        </p:nvSpPr>
        <p:spPr>
          <a:xfrm>
            <a:off x="502080" y="9556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712" name="Google Shape;923;p61"/>
          <p:cNvGrpSpPr/>
          <p:nvPr/>
        </p:nvGrpSpPr>
        <p:grpSpPr>
          <a:xfrm>
            <a:off x="10261440" y="-297600"/>
            <a:ext cx="2235360" cy="9277920"/>
            <a:chOff x="7696080" y="-223200"/>
            <a:chExt cx="1676520" cy="6958440"/>
          </a:xfrm>
        </p:grpSpPr>
        <p:sp>
          <p:nvSpPr>
            <p:cNvPr id="713" name="Google Shape;924;p61"/>
            <p:cNvSpPr/>
            <p:nvPr/>
          </p:nvSpPr>
          <p:spPr>
            <a:xfrm rot="5260800">
              <a:off x="5389560" y="2856600"/>
              <a:ext cx="6382800" cy="1325520"/>
            </a:xfrm>
            <a:custGeom>
              <a:avLst/>
              <a:gdLst>
                <a:gd name="textAreaLeft" fmla="*/ 0 w 6382800"/>
                <a:gd name="textAreaRight" fmla="*/ 6383160 w 6382800"/>
                <a:gd name="textAreaTop" fmla="*/ 0 h 1325520"/>
                <a:gd name="textAreaBottom" fmla="*/ 1325880 h 1325520"/>
              </a:gdLst>
              <a:ahLst/>
              <a:cxnLst/>
              <a:rect l="textAreaLeft" t="textAreaTop" r="textAreaRight" b="textAreaBottom"/>
              <a:pathLst>
                <a:path w="79484" h="14785">
                  <a:moveTo>
                    <a:pt x="64823" y="0"/>
                  </a:moveTo>
                  <a:cubicBezTo>
                    <a:pt x="56730" y="0"/>
                    <a:pt x="48629" y="357"/>
                    <a:pt x="40537" y="566"/>
                  </a:cubicBezTo>
                  <a:cubicBezTo>
                    <a:pt x="32882" y="767"/>
                    <a:pt x="25204" y="856"/>
                    <a:pt x="17548" y="856"/>
                  </a:cubicBezTo>
                  <a:lnTo>
                    <a:pt x="6188" y="856"/>
                  </a:lnTo>
                  <a:cubicBezTo>
                    <a:pt x="5806" y="856"/>
                    <a:pt x="5327" y="841"/>
                    <a:pt x="4808" y="841"/>
                  </a:cubicBezTo>
                  <a:cubicBezTo>
                    <a:pt x="2720" y="841"/>
                    <a:pt x="0" y="1085"/>
                    <a:pt x="519" y="3534"/>
                  </a:cubicBezTo>
                  <a:cubicBezTo>
                    <a:pt x="1166" y="6614"/>
                    <a:pt x="4269" y="9560"/>
                    <a:pt x="6746" y="11190"/>
                  </a:cubicBezTo>
                  <a:cubicBezTo>
                    <a:pt x="10540" y="13712"/>
                    <a:pt x="15160" y="14738"/>
                    <a:pt x="19713" y="14783"/>
                  </a:cubicBezTo>
                  <a:cubicBezTo>
                    <a:pt x="19807" y="14784"/>
                    <a:pt x="19901" y="14784"/>
                    <a:pt x="19995" y="14784"/>
                  </a:cubicBezTo>
                  <a:cubicBezTo>
                    <a:pt x="22334" y="14784"/>
                    <a:pt x="24671" y="14518"/>
                    <a:pt x="26967" y="14024"/>
                  </a:cubicBezTo>
                  <a:cubicBezTo>
                    <a:pt x="29891" y="13377"/>
                    <a:pt x="32703" y="12350"/>
                    <a:pt x="35515" y="11324"/>
                  </a:cubicBezTo>
                  <a:cubicBezTo>
                    <a:pt x="42724" y="8712"/>
                    <a:pt x="50045" y="6235"/>
                    <a:pt x="57633" y="5141"/>
                  </a:cubicBezTo>
                  <a:cubicBezTo>
                    <a:pt x="61727" y="4546"/>
                    <a:pt x="65864" y="4360"/>
                    <a:pt x="70011" y="4360"/>
                  </a:cubicBezTo>
                  <a:cubicBezTo>
                    <a:pt x="73167" y="4360"/>
                    <a:pt x="76330" y="4468"/>
                    <a:pt x="79484" y="4583"/>
                  </a:cubicBezTo>
                  <a:cubicBezTo>
                    <a:pt x="79461" y="3222"/>
                    <a:pt x="79439" y="1860"/>
                    <a:pt x="79439" y="499"/>
                  </a:cubicBezTo>
                  <a:cubicBezTo>
                    <a:pt x="74572" y="130"/>
                    <a:pt x="69699" y="0"/>
                    <a:pt x="64823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714" name="Google Shape;925;p61"/>
            <p:cNvSpPr/>
            <p:nvPr/>
          </p:nvSpPr>
          <p:spPr>
            <a:xfrm rot="16200000" flipH="1">
              <a:off x="6665040" y="933480"/>
              <a:ext cx="3597840" cy="1536840"/>
            </a:xfrm>
            <a:custGeom>
              <a:avLst/>
              <a:gdLst>
                <a:gd name="textAreaLeft" fmla="*/ 360 w 3597840"/>
                <a:gd name="textAreaRight" fmla="*/ 3598560 w 3597840"/>
                <a:gd name="textAreaTop" fmla="*/ 0 h 1536840"/>
                <a:gd name="textAreaBottom" fmla="*/ 1537200 h 1536840"/>
              </a:gdLst>
              <a:ahLst/>
              <a:cxnLst/>
              <a:rect l="textAreaLeft" t="textAreaTop" r="textAreaRight" b="textAreaBottom"/>
              <a:pathLst>
                <a:path w="143993" h="61524">
                  <a:moveTo>
                    <a:pt x="25900" y="1"/>
                  </a:moveTo>
                  <a:cubicBezTo>
                    <a:pt x="11671" y="1"/>
                    <a:pt x="1" y="8596"/>
                    <a:pt x="1" y="8596"/>
                  </a:cubicBezTo>
                  <a:lnTo>
                    <a:pt x="186" y="61523"/>
                  </a:lnTo>
                  <a:lnTo>
                    <a:pt x="143993" y="61523"/>
                  </a:lnTo>
                  <a:cubicBezTo>
                    <a:pt x="138074" y="43327"/>
                    <a:pt x="128448" y="39288"/>
                    <a:pt x="117124" y="39288"/>
                  </a:cubicBezTo>
                  <a:cubicBezTo>
                    <a:pt x="108085" y="39288"/>
                    <a:pt x="97965" y="41861"/>
                    <a:pt x="87783" y="41861"/>
                  </a:cubicBezTo>
                  <a:cubicBezTo>
                    <a:pt x="83897" y="41861"/>
                    <a:pt x="80003" y="41486"/>
                    <a:pt x="76156" y="40451"/>
                  </a:cubicBezTo>
                  <a:cubicBezTo>
                    <a:pt x="58842" y="35830"/>
                    <a:pt x="64326" y="18763"/>
                    <a:pt x="43685" y="5269"/>
                  </a:cubicBezTo>
                  <a:cubicBezTo>
                    <a:pt x="37737" y="1386"/>
                    <a:pt x="31612" y="1"/>
                    <a:pt x="25900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715" name="Google Shape;926;p61"/>
            <p:cNvSpPr/>
            <p:nvPr/>
          </p:nvSpPr>
          <p:spPr>
            <a:xfrm rot="16200000" flipH="1">
              <a:off x="7801200" y="253080"/>
              <a:ext cx="2023560" cy="1071000"/>
            </a:xfrm>
            <a:custGeom>
              <a:avLst/>
              <a:gdLst>
                <a:gd name="textAreaLeft" fmla="*/ -360 w 2023560"/>
                <a:gd name="textAreaRight" fmla="*/ 2023560 w 2023560"/>
                <a:gd name="textAreaTop" fmla="*/ 0 h 1071000"/>
                <a:gd name="textAreaBottom" fmla="*/ 1071360 h 1071000"/>
              </a:gdLst>
              <a:ahLst/>
              <a:cxnLst/>
              <a:rect l="textAreaLeft" t="textAreaTop" r="textAreaRight" b="textAreaBottom"/>
              <a:pathLst>
                <a:path w="80952" h="42859">
                  <a:moveTo>
                    <a:pt x="7027" y="1"/>
                  </a:moveTo>
                  <a:cubicBezTo>
                    <a:pt x="6872" y="1"/>
                    <a:pt x="6717" y="3"/>
                    <a:pt x="6562" y="7"/>
                  </a:cubicBezTo>
                  <a:cubicBezTo>
                    <a:pt x="4866" y="30"/>
                    <a:pt x="3192" y="387"/>
                    <a:pt x="1629" y="1056"/>
                  </a:cubicBezTo>
                  <a:cubicBezTo>
                    <a:pt x="0" y="1793"/>
                    <a:pt x="89" y="2418"/>
                    <a:pt x="335" y="4114"/>
                  </a:cubicBezTo>
                  <a:cubicBezTo>
                    <a:pt x="982" y="8332"/>
                    <a:pt x="1652" y="12528"/>
                    <a:pt x="2321" y="16724"/>
                  </a:cubicBezTo>
                  <a:lnTo>
                    <a:pt x="4241" y="29022"/>
                  </a:lnTo>
                  <a:cubicBezTo>
                    <a:pt x="4866" y="32972"/>
                    <a:pt x="6160" y="37347"/>
                    <a:pt x="6160" y="41342"/>
                  </a:cubicBezTo>
                  <a:cubicBezTo>
                    <a:pt x="6227" y="41676"/>
                    <a:pt x="6294" y="42056"/>
                    <a:pt x="6562" y="42257"/>
                  </a:cubicBezTo>
                  <a:cubicBezTo>
                    <a:pt x="6776" y="42374"/>
                    <a:pt x="7008" y="42440"/>
                    <a:pt x="7256" y="42440"/>
                  </a:cubicBezTo>
                  <a:cubicBezTo>
                    <a:pt x="7292" y="42440"/>
                    <a:pt x="7328" y="42438"/>
                    <a:pt x="7365" y="42435"/>
                  </a:cubicBezTo>
                  <a:cubicBezTo>
                    <a:pt x="18275" y="42693"/>
                    <a:pt x="29189" y="42859"/>
                    <a:pt x="40102" y="42859"/>
                  </a:cubicBezTo>
                  <a:cubicBezTo>
                    <a:pt x="53724" y="42859"/>
                    <a:pt x="67345" y="42601"/>
                    <a:pt x="80951" y="41944"/>
                  </a:cubicBezTo>
                  <a:cubicBezTo>
                    <a:pt x="71220" y="38596"/>
                    <a:pt x="61154" y="36409"/>
                    <a:pt x="50910" y="35450"/>
                  </a:cubicBezTo>
                  <a:cubicBezTo>
                    <a:pt x="46357" y="35003"/>
                    <a:pt x="41513" y="34735"/>
                    <a:pt x="37741" y="32124"/>
                  </a:cubicBezTo>
                  <a:cubicBezTo>
                    <a:pt x="33880" y="29423"/>
                    <a:pt x="31939" y="24781"/>
                    <a:pt x="30443" y="20317"/>
                  </a:cubicBezTo>
                  <a:cubicBezTo>
                    <a:pt x="28948" y="15854"/>
                    <a:pt x="27609" y="11144"/>
                    <a:pt x="24439" y="7663"/>
                  </a:cubicBezTo>
                  <a:cubicBezTo>
                    <a:pt x="22676" y="5743"/>
                    <a:pt x="20422" y="4315"/>
                    <a:pt x="18123" y="3087"/>
                  </a:cubicBezTo>
                  <a:cubicBezTo>
                    <a:pt x="14732" y="1327"/>
                    <a:pt x="10908" y="1"/>
                    <a:pt x="7027" y="1"/>
                  </a:cubicBez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716" name="Google Shape;927;p61"/>
          <p:cNvSpPr/>
          <p:nvPr/>
        </p:nvSpPr>
        <p:spPr>
          <a:xfrm rot="10800000" flipH="1">
            <a:off x="10641600" y="3814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7" name="Google Shape;928;p61"/>
          <p:cNvSpPr/>
          <p:nvPr/>
        </p:nvSpPr>
        <p:spPr>
          <a:xfrm rot="10800000" flipH="1">
            <a:off x="11110080" y="26342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8" name="Google Shape;929;p61"/>
          <p:cNvSpPr/>
          <p:nvPr/>
        </p:nvSpPr>
        <p:spPr>
          <a:xfrm rot="10800000" flipH="1">
            <a:off x="10577280" y="5716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9" name="Google Shape;930;p61"/>
          <p:cNvSpPr/>
          <p:nvPr/>
        </p:nvSpPr>
        <p:spPr>
          <a:xfrm rot="10800000" flipH="1">
            <a:off x="10261920" y="23044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0" name="Google Shape;931;p61"/>
          <p:cNvSpPr/>
          <p:nvPr/>
        </p:nvSpPr>
        <p:spPr>
          <a:xfrm rot="10800000" flipH="1">
            <a:off x="11065440" y="5989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1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71373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23" name="Google Shape;936;p62"/>
          <p:cNvSpPr/>
          <p:nvPr/>
        </p:nvSpPr>
        <p:spPr>
          <a:xfrm flipH="1">
            <a:off x="-238080" y="-157920"/>
            <a:ext cx="4272000" cy="2200800"/>
          </a:xfrm>
          <a:custGeom>
            <a:avLst/>
            <a:gdLst>
              <a:gd name="textAreaLeft" fmla="*/ 360 w 3204000"/>
              <a:gd name="textAreaRight" fmla="*/ 3204720 w 3204000"/>
              <a:gd name="textAreaTop" fmla="*/ 0 h 1650600"/>
              <a:gd name="textAreaBottom" fmla="*/ 1650960 h 1650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4" name="Google Shape;937;p62"/>
          <p:cNvSpPr/>
          <p:nvPr/>
        </p:nvSpPr>
        <p:spPr>
          <a:xfrm rot="10800000" flipH="1">
            <a:off x="-371520" y="-96000"/>
            <a:ext cx="3227040" cy="1378560"/>
          </a:xfrm>
          <a:custGeom>
            <a:avLst/>
            <a:gdLst>
              <a:gd name="textAreaLeft" fmla="*/ -360 w 2420280"/>
              <a:gd name="textAreaRight" fmla="*/ 2420280 w 2420280"/>
              <a:gd name="textAreaTop" fmla="*/ 0 h 1033920"/>
              <a:gd name="textAreaBottom" fmla="*/ 1034280 h 1033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5" name="Google Shape;938;p62"/>
          <p:cNvSpPr/>
          <p:nvPr/>
        </p:nvSpPr>
        <p:spPr>
          <a:xfrm rot="11115000">
            <a:off x="-979200" y="-548640"/>
            <a:ext cx="2457600" cy="1158720"/>
          </a:xfrm>
          <a:custGeom>
            <a:avLst/>
            <a:gdLst>
              <a:gd name="textAreaLeft" fmla="*/ 0 w 1843200"/>
              <a:gd name="textAreaRight" fmla="*/ 1843560 w 1843200"/>
              <a:gd name="textAreaTop" fmla="*/ 0 h 869040"/>
              <a:gd name="textAreaBottom" fmla="*/ 869400 h 8690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6" name="Google Shape;939;p62"/>
          <p:cNvSpPr/>
          <p:nvPr/>
        </p:nvSpPr>
        <p:spPr>
          <a:xfrm rot="10800000" flipH="1">
            <a:off x="2295840" y="611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7" name="Google Shape;940;p62"/>
          <p:cNvSpPr/>
          <p:nvPr/>
        </p:nvSpPr>
        <p:spPr>
          <a:xfrm rot="10800000" flipH="1">
            <a:off x="1110240" y="93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8" name="Google Shape;941;p62"/>
          <p:cNvSpPr/>
          <p:nvPr/>
        </p:nvSpPr>
        <p:spPr>
          <a:xfrm rot="10800000" flipH="1">
            <a:off x="82560" y="21096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3673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laceHolder 1"/>
          <p:cNvSpPr>
            <a:spLocks noGrp="1"/>
          </p:cNvSpPr>
          <p:nvPr>
            <p:ph type="title"/>
          </p:nvPr>
        </p:nvSpPr>
        <p:spPr>
          <a:xfrm>
            <a:off x="4141440" y="484320"/>
            <a:ext cx="39091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30" name="Google Shape;948;p63"/>
          <p:cNvSpPr/>
          <p:nvPr/>
        </p:nvSpPr>
        <p:spPr>
          <a:xfrm>
            <a:off x="8109600" y="-157920"/>
            <a:ext cx="4272000" cy="2200800"/>
          </a:xfrm>
          <a:custGeom>
            <a:avLst/>
            <a:gdLst>
              <a:gd name="textAreaLeft" fmla="*/ 0 w 3204000"/>
              <a:gd name="textAreaRight" fmla="*/ 3204360 w 3204000"/>
              <a:gd name="textAreaTop" fmla="*/ 0 h 1650600"/>
              <a:gd name="textAreaBottom" fmla="*/ 1650960 h 1650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1" name="Google Shape;949;p63"/>
          <p:cNvSpPr/>
          <p:nvPr/>
        </p:nvSpPr>
        <p:spPr>
          <a:xfrm rot="10800000">
            <a:off x="9288000" y="-96480"/>
            <a:ext cx="3227040" cy="1378560"/>
          </a:xfrm>
          <a:custGeom>
            <a:avLst/>
            <a:gdLst>
              <a:gd name="textAreaLeft" fmla="*/ 0 w 2420280"/>
              <a:gd name="textAreaRight" fmla="*/ 2420640 w 2420280"/>
              <a:gd name="textAreaTop" fmla="*/ 0 h 1033920"/>
              <a:gd name="textAreaBottom" fmla="*/ 1034280 h 103392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2" name="Google Shape;950;p63"/>
          <p:cNvSpPr/>
          <p:nvPr/>
        </p:nvSpPr>
        <p:spPr>
          <a:xfrm rot="10485000" flipH="1">
            <a:off x="10665600" y="-548160"/>
            <a:ext cx="2457600" cy="1158720"/>
          </a:xfrm>
          <a:custGeom>
            <a:avLst/>
            <a:gdLst>
              <a:gd name="textAreaLeft" fmla="*/ 360 w 1843200"/>
              <a:gd name="textAreaRight" fmla="*/ 1843920 w 1843200"/>
              <a:gd name="textAreaTop" fmla="*/ 0 h 869040"/>
              <a:gd name="textAreaBottom" fmla="*/ 869400 h 8690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3" name="Google Shape;951;p63"/>
          <p:cNvSpPr/>
          <p:nvPr/>
        </p:nvSpPr>
        <p:spPr>
          <a:xfrm rot="10800000">
            <a:off x="9630240" y="611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4" name="Google Shape;952;p63"/>
          <p:cNvSpPr/>
          <p:nvPr/>
        </p:nvSpPr>
        <p:spPr>
          <a:xfrm rot="10800000">
            <a:off x="10903680" y="930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5" name="Google Shape;953;p63"/>
          <p:cNvSpPr/>
          <p:nvPr/>
        </p:nvSpPr>
        <p:spPr>
          <a:xfrm rot="10800000">
            <a:off x="11931360" y="210960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9861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497600" y="3917760"/>
            <a:ext cx="5391360" cy="663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3" name="Google Shape;227;p15"/>
          <p:cNvSpPr/>
          <p:nvPr/>
        </p:nvSpPr>
        <p:spPr>
          <a:xfrm>
            <a:off x="3069120" y="-108000"/>
            <a:ext cx="7296480" cy="1655520"/>
          </a:xfrm>
          <a:custGeom>
            <a:avLst/>
            <a:gdLst>
              <a:gd name="textAreaLeft" fmla="*/ 0 w 5472360"/>
              <a:gd name="textAreaRight" fmla="*/ 5472720 w 5472360"/>
              <a:gd name="textAreaTop" fmla="*/ 0 h 1241640"/>
              <a:gd name="textAreaBottom" fmla="*/ 1242000 h 1241640"/>
            </a:gdLst>
            <a:ahLst/>
            <a:cxnLst/>
            <a:rect l="textAreaLeft" t="textAreaTop" r="textAreaRight" b="textAreaBottom"/>
            <a:pathLst>
              <a:path w="113987" h="48554">
                <a:moveTo>
                  <a:pt x="1" y="1"/>
                </a:moveTo>
                <a:cubicBezTo>
                  <a:pt x="1664" y="4622"/>
                  <a:pt x="7395" y="8627"/>
                  <a:pt x="14480" y="9243"/>
                </a:cubicBezTo>
                <a:cubicBezTo>
                  <a:pt x="15269" y="9310"/>
                  <a:pt x="16057" y="9341"/>
                  <a:pt x="16844" y="9341"/>
                </a:cubicBezTo>
                <a:cubicBezTo>
                  <a:pt x="26954" y="9341"/>
                  <a:pt x="36902" y="4191"/>
                  <a:pt x="46543" y="4191"/>
                </a:cubicBezTo>
                <a:cubicBezTo>
                  <a:pt x="48520" y="4191"/>
                  <a:pt x="50484" y="4408"/>
                  <a:pt x="52434" y="4930"/>
                </a:cubicBezTo>
                <a:cubicBezTo>
                  <a:pt x="59335" y="6717"/>
                  <a:pt x="63032" y="11831"/>
                  <a:pt x="63833" y="16760"/>
                </a:cubicBezTo>
                <a:cubicBezTo>
                  <a:pt x="64634" y="21750"/>
                  <a:pt x="63155" y="26680"/>
                  <a:pt x="62970" y="31609"/>
                </a:cubicBezTo>
                <a:cubicBezTo>
                  <a:pt x="62847" y="36538"/>
                  <a:pt x="64264" y="41898"/>
                  <a:pt x="69563" y="45349"/>
                </a:cubicBezTo>
                <a:cubicBezTo>
                  <a:pt x="73005" y="47564"/>
                  <a:pt x="77580" y="48553"/>
                  <a:pt x="82312" y="48553"/>
                </a:cubicBezTo>
                <a:cubicBezTo>
                  <a:pt x="88505" y="48553"/>
                  <a:pt x="94967" y="46857"/>
                  <a:pt x="99507" y="43993"/>
                </a:cubicBezTo>
                <a:cubicBezTo>
                  <a:pt x="107579" y="38941"/>
                  <a:pt x="110906" y="31362"/>
                  <a:pt x="112508" y="24030"/>
                </a:cubicBezTo>
                <a:cubicBezTo>
                  <a:pt x="113987" y="17253"/>
                  <a:pt x="112262" y="3821"/>
                  <a:pt x="10382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" name="Google Shape;228;p15"/>
          <p:cNvSpPr/>
          <p:nvPr/>
        </p:nvSpPr>
        <p:spPr>
          <a:xfrm rot="10800000">
            <a:off x="4141440" y="-428640"/>
            <a:ext cx="3225120" cy="1148640"/>
          </a:xfrm>
          <a:custGeom>
            <a:avLst/>
            <a:gdLst>
              <a:gd name="textAreaLeft" fmla="*/ 0 w 2418840"/>
              <a:gd name="textAreaRight" fmla="*/ 2419200 w 2418840"/>
              <a:gd name="textAreaTop" fmla="*/ 0 h 861480"/>
              <a:gd name="textAreaBottom" fmla="*/ 861840 h 8614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" name="Google Shape;229;p15"/>
          <p:cNvSpPr/>
          <p:nvPr/>
        </p:nvSpPr>
        <p:spPr>
          <a:xfrm rot="16200000">
            <a:off x="6792000" y="-901440"/>
            <a:ext cx="1291680" cy="2387520"/>
          </a:xfrm>
          <a:custGeom>
            <a:avLst/>
            <a:gdLst>
              <a:gd name="textAreaLeft" fmla="*/ 0 w 968760"/>
              <a:gd name="textAreaRight" fmla="*/ 969120 w 968760"/>
              <a:gd name="textAreaTop" fmla="*/ 0 h 1790640"/>
              <a:gd name="textAreaBottom" fmla="*/ 1791000 h 179064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76" name="Google Shape;230;p15"/>
          <p:cNvSpPr/>
          <p:nvPr/>
        </p:nvSpPr>
        <p:spPr>
          <a:xfrm rot="5400000">
            <a:off x="8739360" y="6110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" name="Google Shape;231;p15"/>
          <p:cNvSpPr/>
          <p:nvPr/>
        </p:nvSpPr>
        <p:spPr>
          <a:xfrm rot="5400000">
            <a:off x="6030720" y="865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" name="Google Shape;232;p15"/>
          <p:cNvSpPr/>
          <p:nvPr/>
        </p:nvSpPr>
        <p:spPr>
          <a:xfrm rot="5400000">
            <a:off x="10740000" y="124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" name="Google Shape;233;p15"/>
          <p:cNvSpPr/>
          <p:nvPr/>
        </p:nvSpPr>
        <p:spPr>
          <a:xfrm rot="5400000">
            <a:off x="3804960" y="40224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" name="Google Shape;234;p15"/>
          <p:cNvSpPr/>
          <p:nvPr/>
        </p:nvSpPr>
        <p:spPr>
          <a:xfrm rot="5400000">
            <a:off x="3202080" y="71952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81" name="Google Shape;235;p15"/>
          <p:cNvSpPr/>
          <p:nvPr/>
        </p:nvSpPr>
        <p:spPr>
          <a:xfrm rot="10800000">
            <a:off x="2428800" y="5310720"/>
            <a:ext cx="7436640" cy="1655520"/>
          </a:xfrm>
          <a:custGeom>
            <a:avLst/>
            <a:gdLst>
              <a:gd name="textAreaLeft" fmla="*/ 0 w 5577480"/>
              <a:gd name="textAreaRight" fmla="*/ 5577840 w 5577480"/>
              <a:gd name="textAreaTop" fmla="*/ 0 h 1241640"/>
              <a:gd name="textAreaBottom" fmla="*/ 1242000 h 1241640"/>
            </a:gdLst>
            <a:ahLst/>
            <a:cxnLst/>
            <a:rect l="textAreaLeft" t="textAreaTop" r="textAreaRight" b="textAreaBottom"/>
            <a:pathLst>
              <a:path w="113987" h="48554">
                <a:moveTo>
                  <a:pt x="1" y="1"/>
                </a:moveTo>
                <a:cubicBezTo>
                  <a:pt x="1664" y="4622"/>
                  <a:pt x="7395" y="8627"/>
                  <a:pt x="14480" y="9243"/>
                </a:cubicBezTo>
                <a:cubicBezTo>
                  <a:pt x="15269" y="9310"/>
                  <a:pt x="16057" y="9341"/>
                  <a:pt x="16844" y="9341"/>
                </a:cubicBezTo>
                <a:cubicBezTo>
                  <a:pt x="26954" y="9341"/>
                  <a:pt x="36902" y="4191"/>
                  <a:pt x="46543" y="4191"/>
                </a:cubicBezTo>
                <a:cubicBezTo>
                  <a:pt x="48520" y="4191"/>
                  <a:pt x="50484" y="4408"/>
                  <a:pt x="52434" y="4930"/>
                </a:cubicBezTo>
                <a:cubicBezTo>
                  <a:pt x="59335" y="6717"/>
                  <a:pt x="63032" y="11831"/>
                  <a:pt x="63833" y="16760"/>
                </a:cubicBezTo>
                <a:cubicBezTo>
                  <a:pt x="64634" y="21750"/>
                  <a:pt x="63155" y="26680"/>
                  <a:pt x="62970" y="31609"/>
                </a:cubicBezTo>
                <a:cubicBezTo>
                  <a:pt x="62847" y="36538"/>
                  <a:pt x="64264" y="41898"/>
                  <a:pt x="69563" y="45349"/>
                </a:cubicBezTo>
                <a:cubicBezTo>
                  <a:pt x="73005" y="47564"/>
                  <a:pt x="77580" y="48553"/>
                  <a:pt x="82312" y="48553"/>
                </a:cubicBezTo>
                <a:cubicBezTo>
                  <a:pt x="88505" y="48553"/>
                  <a:pt x="94967" y="46857"/>
                  <a:pt x="99507" y="43993"/>
                </a:cubicBezTo>
                <a:cubicBezTo>
                  <a:pt x="107579" y="38941"/>
                  <a:pt x="110906" y="31362"/>
                  <a:pt x="112508" y="24030"/>
                </a:cubicBezTo>
                <a:cubicBezTo>
                  <a:pt x="113987" y="17253"/>
                  <a:pt x="112262" y="3821"/>
                  <a:pt x="10382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" name="Google Shape;236;p15"/>
          <p:cNvSpPr/>
          <p:nvPr/>
        </p:nvSpPr>
        <p:spPr>
          <a:xfrm>
            <a:off x="5567520" y="6137760"/>
            <a:ext cx="3225120" cy="1148640"/>
          </a:xfrm>
          <a:custGeom>
            <a:avLst/>
            <a:gdLst>
              <a:gd name="textAreaLeft" fmla="*/ 0 w 2418840"/>
              <a:gd name="textAreaRight" fmla="*/ 2419200 w 2418840"/>
              <a:gd name="textAreaTop" fmla="*/ 0 h 861480"/>
              <a:gd name="textAreaBottom" fmla="*/ 861840 h 86148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" name="Google Shape;237;p15"/>
          <p:cNvSpPr/>
          <p:nvPr/>
        </p:nvSpPr>
        <p:spPr>
          <a:xfrm rot="5400000">
            <a:off x="5064480" y="5254080"/>
            <a:ext cx="1291680" cy="2387520"/>
          </a:xfrm>
          <a:custGeom>
            <a:avLst/>
            <a:gdLst>
              <a:gd name="textAreaLeft" fmla="*/ 0 w 968760"/>
              <a:gd name="textAreaRight" fmla="*/ 969120 w 968760"/>
              <a:gd name="textAreaTop" fmla="*/ 0 h 1790640"/>
              <a:gd name="textAreaBottom" fmla="*/ 1791000 h 179064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84" name="Google Shape;238;p15"/>
          <p:cNvSpPr/>
          <p:nvPr/>
        </p:nvSpPr>
        <p:spPr>
          <a:xfrm rot="16200000">
            <a:off x="3804480" y="5818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5" name="Google Shape;239;p15"/>
          <p:cNvSpPr/>
          <p:nvPr/>
        </p:nvSpPr>
        <p:spPr>
          <a:xfrm rot="16200000">
            <a:off x="6772320" y="5860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6" name="Google Shape;240;p15"/>
          <p:cNvSpPr/>
          <p:nvPr/>
        </p:nvSpPr>
        <p:spPr>
          <a:xfrm rot="16200000">
            <a:off x="2073120" y="6456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7" name="Google Shape;241;p15"/>
          <p:cNvSpPr/>
          <p:nvPr/>
        </p:nvSpPr>
        <p:spPr>
          <a:xfrm rot="16200000">
            <a:off x="8911680" y="623808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8" name="Google Shape;242;p15"/>
          <p:cNvSpPr/>
          <p:nvPr/>
        </p:nvSpPr>
        <p:spPr>
          <a:xfrm rot="16200000">
            <a:off x="9601440" y="600672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668409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955;p64"/>
          <p:cNvSpPr/>
          <p:nvPr/>
        </p:nvSpPr>
        <p:spPr>
          <a:xfrm rot="10800000">
            <a:off x="3001920" y="0"/>
            <a:ext cx="5950080" cy="1412640"/>
          </a:xfrm>
          <a:custGeom>
            <a:avLst/>
            <a:gdLst>
              <a:gd name="textAreaLeft" fmla="*/ 0 w 4462560"/>
              <a:gd name="textAreaRight" fmla="*/ 4462920 w 4462560"/>
              <a:gd name="textAreaTop" fmla="*/ 0 h 1059480"/>
              <a:gd name="textAreaBottom" fmla="*/ 1059840 h 105948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7" name="Google Shape;956;p64"/>
          <p:cNvSpPr/>
          <p:nvPr/>
        </p:nvSpPr>
        <p:spPr>
          <a:xfrm rot="10799400" flipH="1">
            <a:off x="-8160" y="960"/>
            <a:ext cx="12205440" cy="1082400"/>
          </a:xfrm>
          <a:custGeom>
            <a:avLst/>
            <a:gdLst>
              <a:gd name="textAreaLeft" fmla="*/ 360 w 9154080"/>
              <a:gd name="textAreaRight" fmla="*/ 9154800 w 9154080"/>
              <a:gd name="textAreaTop" fmla="*/ 0 h 811800"/>
              <a:gd name="textAreaBottom" fmla="*/ 812160 h 81180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8" name="Google Shape;957;p64"/>
          <p:cNvSpPr/>
          <p:nvPr/>
        </p:nvSpPr>
        <p:spPr>
          <a:xfrm rot="10800600">
            <a:off x="480" y="480"/>
            <a:ext cx="12205440" cy="1153920"/>
          </a:xfrm>
          <a:custGeom>
            <a:avLst/>
            <a:gdLst>
              <a:gd name="textAreaLeft" fmla="*/ 0 w 9154080"/>
              <a:gd name="textAreaRight" fmla="*/ 9154440 w 9154080"/>
              <a:gd name="textAreaTop" fmla="*/ 0 h 865440"/>
              <a:gd name="textAreaBottom" fmla="*/ 865800 h 86544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9" name="Google Shape;958;p64"/>
          <p:cNvSpPr/>
          <p:nvPr/>
        </p:nvSpPr>
        <p:spPr>
          <a:xfrm rot="17044200" flipH="1">
            <a:off x="6544800" y="3542400"/>
            <a:ext cx="1942080" cy="6076800"/>
          </a:xfrm>
          <a:custGeom>
            <a:avLst/>
            <a:gdLst>
              <a:gd name="textAreaLeft" fmla="*/ 360 w 1456560"/>
              <a:gd name="textAreaRight" fmla="*/ 1457280 w 1456560"/>
              <a:gd name="textAreaTop" fmla="*/ 0 h 4557600"/>
              <a:gd name="textAreaBottom" fmla="*/ 4557960 h 455760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0" name="Google Shape;959;p64"/>
          <p:cNvSpPr/>
          <p:nvPr/>
        </p:nvSpPr>
        <p:spPr>
          <a:xfrm rot="10800000" flipH="1">
            <a:off x="480" y="5924640"/>
            <a:ext cx="12205440" cy="1115040"/>
          </a:xfrm>
          <a:custGeom>
            <a:avLst/>
            <a:gdLst>
              <a:gd name="textAreaLeft" fmla="*/ 360 w 9154080"/>
              <a:gd name="textAreaRight" fmla="*/ 9154800 w 9154080"/>
              <a:gd name="textAreaTop" fmla="*/ 0 h 836280"/>
              <a:gd name="textAreaBottom" fmla="*/ 836640 h 83628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1" name="Google Shape;960;p64"/>
          <p:cNvSpPr/>
          <p:nvPr/>
        </p:nvSpPr>
        <p:spPr>
          <a:xfrm rot="10800000" flipH="1">
            <a:off x="-9600" y="5822880"/>
            <a:ext cx="12214560" cy="1223040"/>
          </a:xfrm>
          <a:custGeom>
            <a:avLst/>
            <a:gdLst>
              <a:gd name="textAreaLeft" fmla="*/ -360 w 9160920"/>
              <a:gd name="textAreaRight" fmla="*/ 9160920 w 9160920"/>
              <a:gd name="textAreaTop" fmla="*/ 0 h 917280"/>
              <a:gd name="textAreaBottom" fmla="*/ 917640 h 91728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2" name="Google Shape;961;p64"/>
          <p:cNvSpPr/>
          <p:nvPr/>
        </p:nvSpPr>
        <p:spPr>
          <a:xfrm rot="5400000">
            <a:off x="10969440" y="56712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3" name="Google Shape;962;p64"/>
          <p:cNvSpPr/>
          <p:nvPr/>
        </p:nvSpPr>
        <p:spPr>
          <a:xfrm rot="5400000">
            <a:off x="3701760" y="5833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4" name="Google Shape;963;p64"/>
          <p:cNvSpPr/>
          <p:nvPr/>
        </p:nvSpPr>
        <p:spPr>
          <a:xfrm rot="16200000">
            <a:off x="8708640" y="55401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5" name="Google Shape;964;p64"/>
          <p:cNvSpPr/>
          <p:nvPr/>
        </p:nvSpPr>
        <p:spPr>
          <a:xfrm rot="5400000">
            <a:off x="562080" y="5217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6" name="Google Shape;965;p64"/>
          <p:cNvSpPr/>
          <p:nvPr/>
        </p:nvSpPr>
        <p:spPr>
          <a:xfrm rot="5400000">
            <a:off x="9644640" y="10886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7" name="Google Shape;966;p64"/>
          <p:cNvSpPr/>
          <p:nvPr/>
        </p:nvSpPr>
        <p:spPr>
          <a:xfrm rot="5400000">
            <a:off x="7841760" y="955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48" name="Google Shape;967;p64"/>
          <p:cNvSpPr/>
          <p:nvPr/>
        </p:nvSpPr>
        <p:spPr>
          <a:xfrm rot="5400000">
            <a:off x="3362880" y="885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43719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969;p65"/>
          <p:cNvSpPr/>
          <p:nvPr/>
        </p:nvSpPr>
        <p:spPr>
          <a:xfrm rot="10800000" flipH="1">
            <a:off x="1607520" y="5881920"/>
            <a:ext cx="5248800" cy="976320"/>
          </a:xfrm>
          <a:custGeom>
            <a:avLst/>
            <a:gdLst>
              <a:gd name="textAreaLeft" fmla="*/ -360 w 3936600"/>
              <a:gd name="textAreaRight" fmla="*/ 3936600 w 3936600"/>
              <a:gd name="textAreaTop" fmla="*/ 0 h 732240"/>
              <a:gd name="textAreaBottom" fmla="*/ 732600 h 732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0" name="Google Shape;970;p65"/>
          <p:cNvSpPr/>
          <p:nvPr/>
        </p:nvSpPr>
        <p:spPr>
          <a:xfrm flipH="1">
            <a:off x="5252640" y="0"/>
            <a:ext cx="6835200" cy="1727520"/>
          </a:xfrm>
          <a:custGeom>
            <a:avLst/>
            <a:gdLst>
              <a:gd name="textAreaLeft" fmla="*/ 360 w 5126400"/>
              <a:gd name="textAreaRight" fmla="*/ 5127120 w 5126400"/>
              <a:gd name="textAreaTop" fmla="*/ 0 h 1295640"/>
              <a:gd name="textAreaBottom" fmla="*/ 1296000 h 12956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1" name="Google Shape;971;p65"/>
          <p:cNvSpPr/>
          <p:nvPr/>
        </p:nvSpPr>
        <p:spPr>
          <a:xfrm rot="10800000">
            <a:off x="-1832160" y="5522880"/>
            <a:ext cx="7646400" cy="1335360"/>
          </a:xfrm>
          <a:custGeom>
            <a:avLst/>
            <a:gdLst>
              <a:gd name="textAreaLeft" fmla="*/ 0 w 5734800"/>
              <a:gd name="textAreaRight" fmla="*/ 5735160 w 5734800"/>
              <a:gd name="textAreaTop" fmla="*/ 0 h 1001520"/>
              <a:gd name="textAreaBottom" fmla="*/ 1001880 h 100152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2" name="Google Shape;972;p65"/>
          <p:cNvSpPr/>
          <p:nvPr/>
        </p:nvSpPr>
        <p:spPr>
          <a:xfrm rot="10800000" flipH="1">
            <a:off x="6684960" y="960"/>
            <a:ext cx="5507520" cy="1963200"/>
          </a:xfrm>
          <a:custGeom>
            <a:avLst/>
            <a:gdLst>
              <a:gd name="textAreaLeft" fmla="*/ 360 w 4130640"/>
              <a:gd name="textAreaRight" fmla="*/ 4131360 w 413064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3" name="Google Shape;973;p65"/>
          <p:cNvSpPr/>
          <p:nvPr/>
        </p:nvSpPr>
        <p:spPr>
          <a:xfrm rot="10800000">
            <a:off x="7505760" y="480"/>
            <a:ext cx="4686240" cy="1963200"/>
          </a:xfrm>
          <a:custGeom>
            <a:avLst/>
            <a:gdLst>
              <a:gd name="textAreaLeft" fmla="*/ 0 w 3514680"/>
              <a:gd name="textAreaRight" fmla="*/ 3515040 w 351468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4" name="Google Shape;974;p65"/>
          <p:cNvSpPr/>
          <p:nvPr/>
        </p:nvSpPr>
        <p:spPr>
          <a:xfrm rot="10800000" flipH="1">
            <a:off x="-103200" y="5685120"/>
            <a:ext cx="5248800" cy="1173120"/>
          </a:xfrm>
          <a:custGeom>
            <a:avLst/>
            <a:gdLst>
              <a:gd name="textAreaLeft" fmla="*/ -360 w 3936600"/>
              <a:gd name="textAreaRight" fmla="*/ 3936600 w 3936600"/>
              <a:gd name="textAreaTop" fmla="*/ 0 h 879840"/>
              <a:gd name="textAreaBottom" fmla="*/ 880200 h 87984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5" name="Google Shape;975;p65"/>
          <p:cNvSpPr/>
          <p:nvPr/>
        </p:nvSpPr>
        <p:spPr>
          <a:xfrm>
            <a:off x="2611200" y="5429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6" name="Google Shape;976;p65"/>
          <p:cNvSpPr/>
          <p:nvPr/>
        </p:nvSpPr>
        <p:spPr>
          <a:xfrm>
            <a:off x="380640" y="5140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7" name="Google Shape;977;p65"/>
          <p:cNvSpPr/>
          <p:nvPr/>
        </p:nvSpPr>
        <p:spPr>
          <a:xfrm>
            <a:off x="6030240" y="6523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8" name="Google Shape;978;p65"/>
          <p:cNvSpPr/>
          <p:nvPr/>
        </p:nvSpPr>
        <p:spPr>
          <a:xfrm rot="10800000" flipH="1">
            <a:off x="8484480" y="1510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59" name="Google Shape;979;p65"/>
          <p:cNvSpPr/>
          <p:nvPr/>
        </p:nvSpPr>
        <p:spPr>
          <a:xfrm rot="10800000" flipH="1">
            <a:off x="11028960" y="17894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0" name="Google Shape;980;p65"/>
          <p:cNvSpPr/>
          <p:nvPr/>
        </p:nvSpPr>
        <p:spPr>
          <a:xfrm rot="10800000" flipH="1">
            <a:off x="5814720" y="4315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67567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982;p66"/>
          <p:cNvSpPr/>
          <p:nvPr/>
        </p:nvSpPr>
        <p:spPr>
          <a:xfrm rot="16200000" flipH="1">
            <a:off x="9400800" y="343392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2" name="Google Shape;983;p66"/>
          <p:cNvSpPr/>
          <p:nvPr/>
        </p:nvSpPr>
        <p:spPr>
          <a:xfrm rot="16200600">
            <a:off x="8433600" y="2268480"/>
            <a:ext cx="6020160" cy="1494240"/>
          </a:xfrm>
          <a:custGeom>
            <a:avLst/>
            <a:gdLst>
              <a:gd name="textAreaLeft" fmla="*/ 0 w 4515120"/>
              <a:gd name="textAreaRight" fmla="*/ 4515480 w 451512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3" name="Google Shape;984;p66"/>
          <p:cNvSpPr/>
          <p:nvPr/>
        </p:nvSpPr>
        <p:spPr>
          <a:xfrm rot="16199400" flipH="1">
            <a:off x="7953120" y="2632320"/>
            <a:ext cx="6881760" cy="1592640"/>
          </a:xfrm>
          <a:custGeom>
            <a:avLst/>
            <a:gdLst>
              <a:gd name="textAreaLeft" fmla="*/ -360 w 5161320"/>
              <a:gd name="textAreaRight" fmla="*/ 5161320 w 5161320"/>
              <a:gd name="textAreaTop" fmla="*/ 0 h 1194480"/>
              <a:gd name="textAreaBottom" fmla="*/ 1194840 h 119448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4" name="Google Shape;985;p66"/>
          <p:cNvSpPr/>
          <p:nvPr/>
        </p:nvSpPr>
        <p:spPr>
          <a:xfrm rot="16200000">
            <a:off x="-2388960" y="2415840"/>
            <a:ext cx="6836160" cy="2057760"/>
          </a:xfrm>
          <a:custGeom>
            <a:avLst/>
            <a:gdLst>
              <a:gd name="textAreaLeft" fmla="*/ 0 w 5127120"/>
              <a:gd name="textAreaRight" fmla="*/ 5127480 w 5127120"/>
              <a:gd name="textAreaTop" fmla="*/ 0 h 1543320"/>
              <a:gd name="textAreaBottom" fmla="*/ 1543680 h 15433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5" name="Google Shape;986;p66"/>
          <p:cNvSpPr/>
          <p:nvPr/>
        </p:nvSpPr>
        <p:spPr>
          <a:xfrm rot="16200000">
            <a:off x="-2568480" y="2574240"/>
            <a:ext cx="6857280" cy="1719840"/>
          </a:xfrm>
          <a:custGeom>
            <a:avLst/>
            <a:gdLst>
              <a:gd name="textAreaLeft" fmla="*/ 0 w 5142960"/>
              <a:gd name="textAreaRight" fmla="*/ 5143320 w 5142960"/>
              <a:gd name="textAreaTop" fmla="*/ 0 h 1289880"/>
              <a:gd name="textAreaBottom" fmla="*/ 1290240 h 128988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6" name="Google Shape;987;p66"/>
          <p:cNvSpPr/>
          <p:nvPr/>
        </p:nvSpPr>
        <p:spPr>
          <a:xfrm rot="16200000" flipH="1">
            <a:off x="-2503680" y="2508480"/>
            <a:ext cx="6857280" cy="1850400"/>
          </a:xfrm>
          <a:custGeom>
            <a:avLst/>
            <a:gdLst>
              <a:gd name="textAreaLeft" fmla="*/ 360 w 5142960"/>
              <a:gd name="textAreaRight" fmla="*/ 5143680 w 5142960"/>
              <a:gd name="textAreaTop" fmla="*/ 0 h 1387800"/>
              <a:gd name="textAreaBottom" fmla="*/ 1388160 h 138780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7" name="Google Shape;988;p66"/>
          <p:cNvSpPr/>
          <p:nvPr/>
        </p:nvSpPr>
        <p:spPr>
          <a:xfrm>
            <a:off x="1472640" y="3613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8" name="Google Shape;989;p66"/>
          <p:cNvSpPr/>
          <p:nvPr/>
        </p:nvSpPr>
        <p:spPr>
          <a:xfrm>
            <a:off x="2071200" y="46032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69" name="Google Shape;990;p66"/>
          <p:cNvSpPr/>
          <p:nvPr/>
        </p:nvSpPr>
        <p:spPr>
          <a:xfrm>
            <a:off x="1072320" y="1401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0" name="Google Shape;991;p66"/>
          <p:cNvSpPr/>
          <p:nvPr/>
        </p:nvSpPr>
        <p:spPr>
          <a:xfrm>
            <a:off x="1559520" y="5557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1" name="Google Shape;992;p66"/>
          <p:cNvSpPr/>
          <p:nvPr/>
        </p:nvSpPr>
        <p:spPr>
          <a:xfrm>
            <a:off x="2027520" y="9556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2" name="Google Shape;993;p66"/>
          <p:cNvSpPr/>
          <p:nvPr/>
        </p:nvSpPr>
        <p:spPr>
          <a:xfrm rot="10800000" flipH="1">
            <a:off x="11110080" y="26342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3" name="Google Shape;994;p66"/>
          <p:cNvSpPr/>
          <p:nvPr/>
        </p:nvSpPr>
        <p:spPr>
          <a:xfrm rot="10800000" flipH="1">
            <a:off x="10261920" y="13425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4" name="Google Shape;995;p66"/>
          <p:cNvSpPr/>
          <p:nvPr/>
        </p:nvSpPr>
        <p:spPr>
          <a:xfrm rot="10800000" flipH="1">
            <a:off x="10392000" y="5989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99856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997;p67"/>
          <p:cNvSpPr/>
          <p:nvPr/>
        </p:nvSpPr>
        <p:spPr>
          <a:xfrm rot="15688200" flipH="1">
            <a:off x="-476640" y="-1009920"/>
            <a:ext cx="2239200" cy="2718240"/>
          </a:xfrm>
          <a:custGeom>
            <a:avLst/>
            <a:gdLst>
              <a:gd name="textAreaLeft" fmla="*/ -360 w 1679400"/>
              <a:gd name="textAreaRight" fmla="*/ 167940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6" name="Google Shape;998;p67"/>
          <p:cNvSpPr/>
          <p:nvPr/>
        </p:nvSpPr>
        <p:spPr>
          <a:xfrm rot="21084000" flipH="1">
            <a:off x="-2353920" y="-427680"/>
            <a:ext cx="6478080" cy="1312320"/>
          </a:xfrm>
          <a:custGeom>
            <a:avLst/>
            <a:gdLst>
              <a:gd name="textAreaLeft" fmla="*/ 360 w 4858560"/>
              <a:gd name="textAreaRight" fmla="*/ 4859280 w 4858560"/>
              <a:gd name="textAreaTop" fmla="*/ 0 h 984240"/>
              <a:gd name="textAreaBottom" fmla="*/ 984600 h 98424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7" name="Google Shape;999;p67"/>
          <p:cNvSpPr/>
          <p:nvPr/>
        </p:nvSpPr>
        <p:spPr>
          <a:xfrm flipH="1">
            <a:off x="-2385120" y="-416160"/>
            <a:ext cx="6540960" cy="1413120"/>
          </a:xfrm>
          <a:custGeom>
            <a:avLst/>
            <a:gdLst>
              <a:gd name="textAreaLeft" fmla="*/ -360 w 4905720"/>
              <a:gd name="textAreaRight" fmla="*/ 4905720 w 490572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8" name="Google Shape;1000;p67"/>
          <p:cNvSpPr/>
          <p:nvPr/>
        </p:nvSpPr>
        <p:spPr>
          <a:xfrm rot="4888200" flipH="1">
            <a:off x="1515840" y="5518080"/>
            <a:ext cx="2239200" cy="2718240"/>
          </a:xfrm>
          <a:custGeom>
            <a:avLst/>
            <a:gdLst>
              <a:gd name="textAreaLeft" fmla="*/ -360 w 1679400"/>
              <a:gd name="textAreaRight" fmla="*/ 1679400 w 1679400"/>
              <a:gd name="textAreaTop" fmla="*/ 0 h 2038680"/>
              <a:gd name="textAreaBottom" fmla="*/ 2039040 h 2038680"/>
            </a:gdLst>
            <a:ahLst/>
            <a:cxnLst/>
            <a:rect l="textAreaLeft" t="textAreaTop" r="textAreaRight" b="textAreaBottom"/>
            <a:pathLst>
              <a:path w="184937" h="139852">
                <a:moveTo>
                  <a:pt x="59024" y="1"/>
                </a:moveTo>
                <a:cubicBezTo>
                  <a:pt x="37702" y="1"/>
                  <a:pt x="17942" y="12858"/>
                  <a:pt x="11925" y="32587"/>
                </a:cubicBezTo>
                <a:cubicBezTo>
                  <a:pt x="1" y="71595"/>
                  <a:pt x="35681" y="113191"/>
                  <a:pt x="79310" y="130384"/>
                </a:cubicBezTo>
                <a:cubicBezTo>
                  <a:pt x="95983" y="136984"/>
                  <a:pt x="112612" y="139851"/>
                  <a:pt x="127490" y="139851"/>
                </a:cubicBezTo>
                <a:cubicBezTo>
                  <a:pt x="160532" y="139851"/>
                  <a:pt x="184937" y="125708"/>
                  <a:pt x="182005" y="106905"/>
                </a:cubicBezTo>
                <a:cubicBezTo>
                  <a:pt x="175997" y="67251"/>
                  <a:pt x="140409" y="105334"/>
                  <a:pt x="114805" y="42848"/>
                </a:cubicBezTo>
                <a:cubicBezTo>
                  <a:pt x="102395" y="12395"/>
                  <a:pt x="79957" y="1"/>
                  <a:pt x="59024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9" name="Google Shape;1001;p67"/>
          <p:cNvSpPr/>
          <p:nvPr/>
        </p:nvSpPr>
        <p:spPr>
          <a:xfrm rot="11677800" flipH="1">
            <a:off x="-1619040" y="5796480"/>
            <a:ext cx="6477600" cy="1312800"/>
          </a:xfrm>
          <a:custGeom>
            <a:avLst/>
            <a:gdLst>
              <a:gd name="textAreaLeft" fmla="*/ -360 w 4858200"/>
              <a:gd name="textAreaRight" fmla="*/ 4858200 w 4858200"/>
              <a:gd name="textAreaTop" fmla="*/ 0 h 984600"/>
              <a:gd name="textAreaBottom" fmla="*/ 984960 h 984600"/>
            </a:gdLst>
            <a:ahLst/>
            <a:cxnLst/>
            <a:rect l="textAreaLeft" t="textAreaTop" r="textAreaRight" b="textAreaBottom"/>
            <a:pathLst>
              <a:path w="264364" h="48804">
                <a:moveTo>
                  <a:pt x="0" y="1"/>
                </a:moveTo>
                <a:lnTo>
                  <a:pt x="0" y="34052"/>
                </a:lnTo>
                <a:cubicBezTo>
                  <a:pt x="3219" y="35165"/>
                  <a:pt x="6028" y="35625"/>
                  <a:pt x="8547" y="35625"/>
                </a:cubicBezTo>
                <a:cubicBezTo>
                  <a:pt x="20567" y="35625"/>
                  <a:pt x="25980" y="25146"/>
                  <a:pt x="37813" y="25146"/>
                </a:cubicBezTo>
                <a:cubicBezTo>
                  <a:pt x="42388" y="25146"/>
                  <a:pt x="47922" y="26712"/>
                  <a:pt x="55168" y="31055"/>
                </a:cubicBezTo>
                <a:cubicBezTo>
                  <a:pt x="70462" y="40234"/>
                  <a:pt x="80176" y="48502"/>
                  <a:pt x="91777" y="48502"/>
                </a:cubicBezTo>
                <a:cubicBezTo>
                  <a:pt x="98366" y="48502"/>
                  <a:pt x="105563" y="45836"/>
                  <a:pt x="114738" y="39155"/>
                </a:cubicBezTo>
                <a:cubicBezTo>
                  <a:pt x="122916" y="33205"/>
                  <a:pt x="129075" y="31386"/>
                  <a:pt x="134351" y="31386"/>
                </a:cubicBezTo>
                <a:cubicBezTo>
                  <a:pt x="142654" y="31386"/>
                  <a:pt x="148772" y="35892"/>
                  <a:pt x="157136" y="35892"/>
                </a:cubicBezTo>
                <a:cubicBezTo>
                  <a:pt x="163427" y="35892"/>
                  <a:pt x="170988" y="33343"/>
                  <a:pt x="181706" y="24412"/>
                </a:cubicBezTo>
                <a:cubicBezTo>
                  <a:pt x="184794" y="21838"/>
                  <a:pt x="187774" y="20762"/>
                  <a:pt x="190680" y="20762"/>
                </a:cubicBezTo>
                <a:cubicBezTo>
                  <a:pt x="205031" y="20762"/>
                  <a:pt x="217584" y="46994"/>
                  <a:pt x="232473" y="48634"/>
                </a:cubicBezTo>
                <a:cubicBezTo>
                  <a:pt x="233525" y="48749"/>
                  <a:pt x="234513" y="48803"/>
                  <a:pt x="235446" y="48803"/>
                </a:cubicBezTo>
                <a:cubicBezTo>
                  <a:pt x="246713" y="48803"/>
                  <a:pt x="250150" y="40916"/>
                  <a:pt x="264364" y="38048"/>
                </a:cubicBezTo>
                <a:lnTo>
                  <a:pt x="264364" y="1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0" name="Google Shape;1002;p67"/>
          <p:cNvSpPr/>
          <p:nvPr/>
        </p:nvSpPr>
        <p:spPr>
          <a:xfrm rot="11253000" flipH="1">
            <a:off x="-1003680" y="5971200"/>
            <a:ext cx="6540480" cy="1413120"/>
          </a:xfrm>
          <a:custGeom>
            <a:avLst/>
            <a:gdLst>
              <a:gd name="textAreaLeft" fmla="*/ 360 w 4905360"/>
              <a:gd name="textAreaRight" fmla="*/ 4906080 w 4905360"/>
              <a:gd name="textAreaTop" fmla="*/ 0 h 1059840"/>
              <a:gd name="textAreaBottom" fmla="*/ 1060200 h 105984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1" name="Google Shape;1003;p67"/>
          <p:cNvSpPr/>
          <p:nvPr/>
        </p:nvSpPr>
        <p:spPr>
          <a:xfrm rot="5400000">
            <a:off x="1596480" y="1125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2" name="Google Shape;1004;p67"/>
          <p:cNvSpPr/>
          <p:nvPr/>
        </p:nvSpPr>
        <p:spPr>
          <a:xfrm rot="5400000">
            <a:off x="1595520" y="595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3" name="Google Shape;1005;p67"/>
          <p:cNvSpPr/>
          <p:nvPr/>
        </p:nvSpPr>
        <p:spPr>
          <a:xfrm rot="16200000">
            <a:off x="720000" y="9220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4" name="Google Shape;1006;p67"/>
          <p:cNvSpPr/>
          <p:nvPr/>
        </p:nvSpPr>
        <p:spPr>
          <a:xfrm rot="5400000">
            <a:off x="720480" y="5110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10038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1008;p68"/>
          <p:cNvSpPr/>
          <p:nvPr/>
        </p:nvSpPr>
        <p:spPr>
          <a:xfrm rot="10800000">
            <a:off x="5250720" y="5881920"/>
            <a:ext cx="5248800" cy="9763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732240"/>
              <a:gd name="textAreaBottom" fmla="*/ 732600 h 732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6" name="Google Shape;1009;p68"/>
          <p:cNvSpPr/>
          <p:nvPr/>
        </p:nvSpPr>
        <p:spPr>
          <a:xfrm flipH="1">
            <a:off x="5252640" y="0"/>
            <a:ext cx="6835200" cy="1727520"/>
          </a:xfrm>
          <a:custGeom>
            <a:avLst/>
            <a:gdLst>
              <a:gd name="textAreaLeft" fmla="*/ 360 w 5126400"/>
              <a:gd name="textAreaRight" fmla="*/ 5127120 w 5126400"/>
              <a:gd name="textAreaTop" fmla="*/ 0 h 1295640"/>
              <a:gd name="textAreaBottom" fmla="*/ 1296000 h 12956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7" name="Google Shape;1010;p68"/>
          <p:cNvSpPr/>
          <p:nvPr/>
        </p:nvSpPr>
        <p:spPr>
          <a:xfrm rot="10800000" flipH="1">
            <a:off x="6293760" y="5522880"/>
            <a:ext cx="7646400" cy="1335360"/>
          </a:xfrm>
          <a:custGeom>
            <a:avLst/>
            <a:gdLst>
              <a:gd name="textAreaLeft" fmla="*/ 360 w 5734800"/>
              <a:gd name="textAreaRight" fmla="*/ 5735520 w 5734800"/>
              <a:gd name="textAreaTop" fmla="*/ 0 h 1001520"/>
              <a:gd name="textAreaBottom" fmla="*/ 1001880 h 100152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8" name="Google Shape;1011;p68"/>
          <p:cNvSpPr/>
          <p:nvPr/>
        </p:nvSpPr>
        <p:spPr>
          <a:xfrm rot="10800000" flipH="1">
            <a:off x="6684960" y="960"/>
            <a:ext cx="5507520" cy="1963200"/>
          </a:xfrm>
          <a:custGeom>
            <a:avLst/>
            <a:gdLst>
              <a:gd name="textAreaLeft" fmla="*/ 360 w 4130640"/>
              <a:gd name="textAreaRight" fmla="*/ 4131360 w 413064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9" name="Google Shape;1012;p68"/>
          <p:cNvSpPr/>
          <p:nvPr/>
        </p:nvSpPr>
        <p:spPr>
          <a:xfrm rot="10800000">
            <a:off x="7505760" y="480"/>
            <a:ext cx="4686240" cy="1963200"/>
          </a:xfrm>
          <a:custGeom>
            <a:avLst/>
            <a:gdLst>
              <a:gd name="textAreaLeft" fmla="*/ 0 w 3514680"/>
              <a:gd name="textAreaRight" fmla="*/ 3515040 w 3514680"/>
              <a:gd name="textAreaTop" fmla="*/ 0 h 1472400"/>
              <a:gd name="textAreaBottom" fmla="*/ 1472760 h 147240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0" name="Google Shape;1013;p68"/>
          <p:cNvSpPr/>
          <p:nvPr/>
        </p:nvSpPr>
        <p:spPr>
          <a:xfrm rot="10800000">
            <a:off x="6961440" y="5685120"/>
            <a:ext cx="5248800" cy="1173120"/>
          </a:xfrm>
          <a:custGeom>
            <a:avLst/>
            <a:gdLst>
              <a:gd name="textAreaLeft" fmla="*/ 0 w 3936600"/>
              <a:gd name="textAreaRight" fmla="*/ 3936960 w 3936600"/>
              <a:gd name="textAreaTop" fmla="*/ 0 h 879840"/>
              <a:gd name="textAreaBottom" fmla="*/ 880200 h 87984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1" name="Google Shape;1014;p68"/>
          <p:cNvSpPr/>
          <p:nvPr/>
        </p:nvSpPr>
        <p:spPr>
          <a:xfrm rot="5400000">
            <a:off x="8704320" y="597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2" name="Google Shape;1015;p68"/>
          <p:cNvSpPr/>
          <p:nvPr/>
        </p:nvSpPr>
        <p:spPr>
          <a:xfrm rot="5400000">
            <a:off x="7373760" y="12600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3" name="Google Shape;1016;p68"/>
          <p:cNvSpPr/>
          <p:nvPr/>
        </p:nvSpPr>
        <p:spPr>
          <a:xfrm rot="16200000">
            <a:off x="7827840" y="5774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4" name="Google Shape;1017;p68"/>
          <p:cNvSpPr/>
          <p:nvPr/>
        </p:nvSpPr>
        <p:spPr>
          <a:xfrm rot="5400000">
            <a:off x="6499200" y="4137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668853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PlaceHolder 1"/>
          <p:cNvSpPr>
            <a:spLocks noGrp="1"/>
          </p:cNvSpPr>
          <p:nvPr>
            <p:ph type="title"/>
          </p:nvPr>
        </p:nvSpPr>
        <p:spPr>
          <a:xfrm>
            <a:off x="1850880" y="1434720"/>
            <a:ext cx="8489760" cy="3785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12666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96" name="Google Shape;107;p8"/>
          <p:cNvSpPr/>
          <p:nvPr/>
        </p:nvSpPr>
        <p:spPr>
          <a:xfrm flipH="1">
            <a:off x="-568320" y="-11280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7" name="Google Shape;108;p8"/>
          <p:cNvSpPr/>
          <p:nvPr/>
        </p:nvSpPr>
        <p:spPr>
          <a:xfrm rot="10800000">
            <a:off x="-392640" y="-48624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8" name="Google Shape;109;p8"/>
          <p:cNvSpPr/>
          <p:nvPr/>
        </p:nvSpPr>
        <p:spPr>
          <a:xfrm rot="16200000">
            <a:off x="310080" y="-921600"/>
            <a:ext cx="1872480" cy="2791200"/>
          </a:xfrm>
          <a:custGeom>
            <a:avLst/>
            <a:gdLst>
              <a:gd name="textAreaLeft" fmla="*/ 0 w 1404360"/>
              <a:gd name="textAreaRight" fmla="*/ 140472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9" name="Google Shape;110;p8"/>
          <p:cNvSpPr/>
          <p:nvPr/>
        </p:nvSpPr>
        <p:spPr>
          <a:xfrm flipH="1">
            <a:off x="911520" y="8092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0" name="Google Shape;111;p8"/>
          <p:cNvSpPr/>
          <p:nvPr/>
        </p:nvSpPr>
        <p:spPr>
          <a:xfrm flipH="1">
            <a:off x="3300480" y="8889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1" name="Google Shape;112;p8"/>
          <p:cNvSpPr/>
          <p:nvPr/>
        </p:nvSpPr>
        <p:spPr>
          <a:xfrm flipH="1">
            <a:off x="4231680" y="32640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2" name="Google Shape;113;p8"/>
          <p:cNvSpPr/>
          <p:nvPr/>
        </p:nvSpPr>
        <p:spPr>
          <a:xfrm flipH="1">
            <a:off x="8754240" y="36480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3" name="Google Shape;114;p8"/>
          <p:cNvSpPr/>
          <p:nvPr/>
        </p:nvSpPr>
        <p:spPr>
          <a:xfrm rot="10800000" flipH="1">
            <a:off x="3508800" y="5907840"/>
            <a:ext cx="9186240" cy="1172640"/>
          </a:xfrm>
          <a:custGeom>
            <a:avLst/>
            <a:gdLst>
              <a:gd name="textAreaLeft" fmla="*/ 360 w 6889680"/>
              <a:gd name="textAreaRight" fmla="*/ 6890400 w 6889680"/>
              <a:gd name="textAreaTop" fmla="*/ 0 h 879480"/>
              <a:gd name="textAreaBottom" fmla="*/ 879840 h 879480"/>
            </a:gdLst>
            <a:ahLst/>
            <a:cxnLst/>
            <a:rect l="textAreaLeft" t="textAreaTop" r="textAreaRight" b="textAreaBottom"/>
            <a:pathLst>
              <a:path w="79484" h="14785">
                <a:moveTo>
                  <a:pt x="64823" y="0"/>
                </a:moveTo>
                <a:cubicBezTo>
                  <a:pt x="56730" y="0"/>
                  <a:pt x="48629" y="357"/>
                  <a:pt x="40537" y="566"/>
                </a:cubicBezTo>
                <a:cubicBezTo>
                  <a:pt x="32882" y="767"/>
                  <a:pt x="25204" y="856"/>
                  <a:pt x="17548" y="856"/>
                </a:cubicBezTo>
                <a:lnTo>
                  <a:pt x="6188" y="856"/>
                </a:lnTo>
                <a:cubicBezTo>
                  <a:pt x="5806" y="856"/>
                  <a:pt x="5327" y="841"/>
                  <a:pt x="4808" y="841"/>
                </a:cubicBezTo>
                <a:cubicBezTo>
                  <a:pt x="2720" y="841"/>
                  <a:pt x="0" y="1085"/>
                  <a:pt x="519" y="3534"/>
                </a:cubicBezTo>
                <a:cubicBezTo>
                  <a:pt x="1166" y="6614"/>
                  <a:pt x="4269" y="9560"/>
                  <a:pt x="6746" y="11190"/>
                </a:cubicBezTo>
                <a:cubicBezTo>
                  <a:pt x="10540" y="13712"/>
                  <a:pt x="15160" y="14738"/>
                  <a:pt x="19713" y="14783"/>
                </a:cubicBezTo>
                <a:cubicBezTo>
                  <a:pt x="19807" y="14784"/>
                  <a:pt x="19901" y="14784"/>
                  <a:pt x="19995" y="14784"/>
                </a:cubicBezTo>
                <a:cubicBezTo>
                  <a:pt x="22334" y="14784"/>
                  <a:pt x="24671" y="14518"/>
                  <a:pt x="26967" y="14024"/>
                </a:cubicBezTo>
                <a:cubicBezTo>
                  <a:pt x="29891" y="13377"/>
                  <a:pt x="32703" y="12350"/>
                  <a:pt x="35515" y="11324"/>
                </a:cubicBezTo>
                <a:cubicBezTo>
                  <a:pt x="42724" y="8712"/>
                  <a:pt x="50045" y="6235"/>
                  <a:pt x="57633" y="5141"/>
                </a:cubicBezTo>
                <a:cubicBezTo>
                  <a:pt x="61727" y="4546"/>
                  <a:pt x="65864" y="4360"/>
                  <a:pt x="70011" y="4360"/>
                </a:cubicBezTo>
                <a:cubicBezTo>
                  <a:pt x="73167" y="4360"/>
                  <a:pt x="76330" y="4468"/>
                  <a:pt x="79484" y="4583"/>
                </a:cubicBezTo>
                <a:cubicBezTo>
                  <a:pt x="79461" y="3222"/>
                  <a:pt x="79439" y="1860"/>
                  <a:pt x="79439" y="499"/>
                </a:cubicBezTo>
                <a:cubicBezTo>
                  <a:pt x="74572" y="130"/>
                  <a:pt x="69699" y="0"/>
                  <a:pt x="6482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4" name="Google Shape;115;p8"/>
          <p:cNvSpPr/>
          <p:nvPr/>
        </p:nvSpPr>
        <p:spPr>
          <a:xfrm>
            <a:off x="8403840" y="6158400"/>
            <a:ext cx="4115040" cy="1295520"/>
          </a:xfrm>
          <a:custGeom>
            <a:avLst/>
            <a:gdLst>
              <a:gd name="textAreaLeft" fmla="*/ 0 w 3086280"/>
              <a:gd name="textAreaRight" fmla="*/ 3086640 w 3086280"/>
              <a:gd name="textAreaTop" fmla="*/ 0 h 971640"/>
              <a:gd name="textAreaBottom" fmla="*/ 972000 h 9716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5" name="Google Shape;116;p8"/>
          <p:cNvSpPr/>
          <p:nvPr/>
        </p:nvSpPr>
        <p:spPr>
          <a:xfrm rot="5400000">
            <a:off x="9943680" y="5098080"/>
            <a:ext cx="1872480" cy="2791200"/>
          </a:xfrm>
          <a:custGeom>
            <a:avLst/>
            <a:gdLst>
              <a:gd name="textAreaLeft" fmla="*/ 0 w 1404360"/>
              <a:gd name="textAreaRight" fmla="*/ 1404720 w 1404360"/>
              <a:gd name="textAreaTop" fmla="*/ 0 h 2093400"/>
              <a:gd name="textAreaBottom" fmla="*/ 2093760 h 2093400"/>
            </a:gdLst>
            <a:ahLst/>
            <a:cxnLst/>
            <a:rect l="textAreaLeft" t="textAreaTop" r="textAreaRight" b="textAreaBottom"/>
            <a:pathLst>
              <a:path w="24039" h="44420">
                <a:moveTo>
                  <a:pt x="17715" y="1"/>
                </a:moveTo>
                <a:cubicBezTo>
                  <a:pt x="16371" y="1"/>
                  <a:pt x="14900" y="541"/>
                  <a:pt x="13704" y="2213"/>
                </a:cubicBezTo>
                <a:cubicBezTo>
                  <a:pt x="10848" y="6185"/>
                  <a:pt x="15289" y="12211"/>
                  <a:pt x="13392" y="17300"/>
                </a:cubicBezTo>
                <a:cubicBezTo>
                  <a:pt x="11272" y="22947"/>
                  <a:pt x="1" y="24509"/>
                  <a:pt x="1384" y="34262"/>
                </a:cubicBezTo>
                <a:cubicBezTo>
                  <a:pt x="2268" y="40412"/>
                  <a:pt x="11808" y="44419"/>
                  <a:pt x="18141" y="44419"/>
                </a:cubicBezTo>
                <a:cubicBezTo>
                  <a:pt x="19486" y="44419"/>
                  <a:pt x="20686" y="44239"/>
                  <a:pt x="21628" y="43860"/>
                </a:cubicBezTo>
                <a:cubicBezTo>
                  <a:pt x="21918" y="43748"/>
                  <a:pt x="23413" y="36851"/>
                  <a:pt x="23480" y="36048"/>
                </a:cubicBezTo>
                <a:cubicBezTo>
                  <a:pt x="24038" y="28549"/>
                  <a:pt x="24016" y="20983"/>
                  <a:pt x="23369" y="13484"/>
                </a:cubicBezTo>
                <a:cubicBezTo>
                  <a:pt x="23056" y="9890"/>
                  <a:pt x="22699" y="6252"/>
                  <a:pt x="22186" y="2681"/>
                </a:cubicBezTo>
                <a:cubicBezTo>
                  <a:pt x="22052" y="1766"/>
                  <a:pt x="22141" y="2168"/>
                  <a:pt x="21315" y="1320"/>
                </a:cubicBezTo>
                <a:cubicBezTo>
                  <a:pt x="20767" y="784"/>
                  <a:pt x="19333" y="1"/>
                  <a:pt x="17715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6" name="Google Shape;117;p8"/>
          <p:cNvSpPr/>
          <p:nvPr/>
        </p:nvSpPr>
        <p:spPr>
          <a:xfrm rot="10800000" flipH="1">
            <a:off x="11084640" y="6027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7" name="Google Shape;118;p8"/>
          <p:cNvSpPr/>
          <p:nvPr/>
        </p:nvSpPr>
        <p:spPr>
          <a:xfrm rot="10800000" flipH="1">
            <a:off x="8606400" y="5861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8" name="Google Shape;119;p8"/>
          <p:cNvSpPr/>
          <p:nvPr/>
        </p:nvSpPr>
        <p:spPr>
          <a:xfrm rot="10800000" flipH="1">
            <a:off x="7764480" y="6510240"/>
            <a:ext cx="130560" cy="1310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09" name="Google Shape;120;p8"/>
          <p:cNvSpPr/>
          <p:nvPr/>
        </p:nvSpPr>
        <p:spPr>
          <a:xfrm rot="10800000" flipH="1">
            <a:off x="11666400" y="56433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0" name="Google Shape;121;p8"/>
          <p:cNvSpPr/>
          <p:nvPr/>
        </p:nvSpPr>
        <p:spPr>
          <a:xfrm rot="10800000" flipH="1">
            <a:off x="3152640" y="6385440"/>
            <a:ext cx="217440" cy="2174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1" name="Google Shape;122;p8"/>
          <p:cNvSpPr/>
          <p:nvPr/>
        </p:nvSpPr>
        <p:spPr>
          <a:xfrm flipH="1">
            <a:off x="240960" y="11068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83922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802" r:id="rId2"/>
    <p:sldLayoutId id="2147483803" r:id="rId3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PlaceHolder 1"/>
          <p:cNvSpPr>
            <a:spLocks noGrp="1"/>
          </p:cNvSpPr>
          <p:nvPr>
            <p:ph type="title"/>
          </p:nvPr>
        </p:nvSpPr>
        <p:spPr>
          <a:xfrm>
            <a:off x="1728000" y="1750560"/>
            <a:ext cx="8735520" cy="190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6667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13" name="Google Shape;126;p9"/>
          <p:cNvSpPr/>
          <p:nvPr/>
        </p:nvSpPr>
        <p:spPr>
          <a:xfrm rot="10800000" flipH="1">
            <a:off x="7153920" y="4380960"/>
            <a:ext cx="5410560" cy="2305920"/>
          </a:xfrm>
          <a:custGeom>
            <a:avLst/>
            <a:gdLst>
              <a:gd name="textAreaLeft" fmla="*/ 360 w 4057920"/>
              <a:gd name="textAreaRight" fmla="*/ 405864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4" name="Google Shape;127;p9"/>
          <p:cNvSpPr/>
          <p:nvPr/>
        </p:nvSpPr>
        <p:spPr>
          <a:xfrm rot="10800000" flipH="1">
            <a:off x="6499680" y="5907360"/>
            <a:ext cx="5506560" cy="1446240"/>
          </a:xfrm>
          <a:custGeom>
            <a:avLst/>
            <a:gdLst>
              <a:gd name="textAreaLeft" fmla="*/ 360 w 4129920"/>
              <a:gd name="textAreaRight" fmla="*/ 413064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5" name="Google Shape;128;p9"/>
          <p:cNvSpPr/>
          <p:nvPr/>
        </p:nvSpPr>
        <p:spPr>
          <a:xfrm flipH="1">
            <a:off x="7153440" y="62184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6" name="Google Shape;129;p9"/>
          <p:cNvSpPr/>
          <p:nvPr/>
        </p:nvSpPr>
        <p:spPr>
          <a:xfrm flipH="1">
            <a:off x="9584160" y="5843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7" name="Google Shape;130;p9"/>
          <p:cNvSpPr/>
          <p:nvPr/>
        </p:nvSpPr>
        <p:spPr>
          <a:xfrm flipH="1">
            <a:off x="8827200" y="4937760"/>
            <a:ext cx="3831840" cy="2028480"/>
          </a:xfrm>
          <a:custGeom>
            <a:avLst/>
            <a:gdLst>
              <a:gd name="textAreaLeft" fmla="*/ -360 w 2873880"/>
              <a:gd name="textAreaRight" fmla="*/ 287388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8" name="Google Shape;131;p9"/>
          <p:cNvSpPr/>
          <p:nvPr/>
        </p:nvSpPr>
        <p:spPr>
          <a:xfrm flipH="1">
            <a:off x="10443840" y="5355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9" name="Google Shape;132;p9"/>
          <p:cNvSpPr/>
          <p:nvPr/>
        </p:nvSpPr>
        <p:spPr>
          <a:xfrm flipH="1">
            <a:off x="11853600" y="4009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0" name="Google Shape;133;p9"/>
          <p:cNvSpPr/>
          <p:nvPr/>
        </p:nvSpPr>
        <p:spPr>
          <a:xfrm flipH="1">
            <a:off x="-347040" y="222240"/>
            <a:ext cx="5410560" cy="2305920"/>
          </a:xfrm>
          <a:custGeom>
            <a:avLst/>
            <a:gdLst>
              <a:gd name="textAreaLeft" fmla="*/ 360 w 4057920"/>
              <a:gd name="textAreaRight" fmla="*/ 4058640 w 4057920"/>
              <a:gd name="textAreaTop" fmla="*/ 0 h 1729440"/>
              <a:gd name="textAreaBottom" fmla="*/ 1729800 h 172944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1" name="Google Shape;134;p9"/>
          <p:cNvSpPr/>
          <p:nvPr/>
        </p:nvSpPr>
        <p:spPr>
          <a:xfrm flipH="1">
            <a:off x="211200" y="-444480"/>
            <a:ext cx="5506560" cy="1446240"/>
          </a:xfrm>
          <a:custGeom>
            <a:avLst/>
            <a:gdLst>
              <a:gd name="textAreaLeft" fmla="*/ 360 w 4129920"/>
              <a:gd name="textAreaRight" fmla="*/ 4130640 w 4129920"/>
              <a:gd name="textAreaTop" fmla="*/ 0 h 1084680"/>
              <a:gd name="textAreaBottom" fmla="*/ 1085040 h 108468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2" name="Google Shape;135;p9"/>
          <p:cNvSpPr/>
          <p:nvPr/>
        </p:nvSpPr>
        <p:spPr>
          <a:xfrm rot="10800000" flipH="1">
            <a:off x="4933440" y="55968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3" name="Google Shape;136;p9"/>
          <p:cNvSpPr/>
          <p:nvPr/>
        </p:nvSpPr>
        <p:spPr>
          <a:xfrm rot="10800000" flipH="1">
            <a:off x="2414400" y="8481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4" name="Google Shape;137;p9"/>
          <p:cNvSpPr/>
          <p:nvPr/>
        </p:nvSpPr>
        <p:spPr>
          <a:xfrm rot="10800000" flipH="1">
            <a:off x="-443520" y="-57120"/>
            <a:ext cx="3831840" cy="2028480"/>
          </a:xfrm>
          <a:custGeom>
            <a:avLst/>
            <a:gdLst>
              <a:gd name="textAreaLeft" fmla="*/ -360 w 2873880"/>
              <a:gd name="textAreaRight" fmla="*/ 2873880 w 2873880"/>
              <a:gd name="textAreaTop" fmla="*/ 0 h 1521360"/>
              <a:gd name="textAreaBottom" fmla="*/ 1521720 h 152136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5" name="Google Shape;138;p9"/>
          <p:cNvSpPr/>
          <p:nvPr/>
        </p:nvSpPr>
        <p:spPr>
          <a:xfrm rot="10800000" flipH="1">
            <a:off x="1643520" y="14217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6" name="Google Shape;139;p9"/>
          <p:cNvSpPr/>
          <p:nvPr/>
        </p:nvSpPr>
        <p:spPr>
          <a:xfrm rot="10800000" flipH="1">
            <a:off x="144960" y="2681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7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054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PlaceHolder 1"/>
          <p:cNvSpPr>
            <a:spLocks noGrp="1"/>
          </p:cNvSpPr>
          <p:nvPr>
            <p:ph type="body"/>
          </p:nvPr>
        </p:nvSpPr>
        <p:spPr>
          <a:xfrm>
            <a:off x="958080" y="720000"/>
            <a:ext cx="4548480" cy="1205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829" name="Google Shape;142;p10"/>
          <p:cNvSpPr/>
          <p:nvPr/>
        </p:nvSpPr>
        <p:spPr>
          <a:xfrm flipH="1">
            <a:off x="4567680" y="4075200"/>
            <a:ext cx="7981920" cy="2835840"/>
          </a:xfrm>
          <a:custGeom>
            <a:avLst/>
            <a:gdLst>
              <a:gd name="textAreaLeft" fmla="*/ -360 w 5986440"/>
              <a:gd name="textAreaRight" fmla="*/ 5986440 w 5986440"/>
              <a:gd name="textAreaTop" fmla="*/ 0 h 2126880"/>
              <a:gd name="textAreaBottom" fmla="*/ 2127240 h 2126880"/>
            </a:gdLst>
            <a:ahLst/>
            <a:cxnLst/>
            <a:rect l="textAreaLeft" t="textAreaTop" r="textAreaRight" b="textAreaBottom"/>
            <a:pathLst>
              <a:path w="143993" h="61524">
                <a:moveTo>
                  <a:pt x="25900" y="1"/>
                </a:moveTo>
                <a:cubicBezTo>
                  <a:pt x="11671" y="1"/>
                  <a:pt x="1" y="8596"/>
                  <a:pt x="1" y="8596"/>
                </a:cubicBezTo>
                <a:lnTo>
                  <a:pt x="186" y="61523"/>
                </a:lnTo>
                <a:lnTo>
                  <a:pt x="143993" y="61523"/>
                </a:lnTo>
                <a:cubicBezTo>
                  <a:pt x="138074" y="43327"/>
                  <a:pt x="128448" y="39288"/>
                  <a:pt x="117124" y="39288"/>
                </a:cubicBezTo>
                <a:cubicBezTo>
                  <a:pt x="108085" y="39288"/>
                  <a:pt x="97965" y="41861"/>
                  <a:pt x="87783" y="41861"/>
                </a:cubicBezTo>
                <a:cubicBezTo>
                  <a:pt x="83897" y="41861"/>
                  <a:pt x="80003" y="41486"/>
                  <a:pt x="76156" y="40451"/>
                </a:cubicBezTo>
                <a:cubicBezTo>
                  <a:pt x="58842" y="35830"/>
                  <a:pt x="64326" y="18763"/>
                  <a:pt x="43685" y="5269"/>
                </a:cubicBezTo>
                <a:cubicBezTo>
                  <a:pt x="37737" y="1386"/>
                  <a:pt x="31612" y="1"/>
                  <a:pt x="25900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0" name="Google Shape;143;p10"/>
          <p:cNvSpPr/>
          <p:nvPr/>
        </p:nvSpPr>
        <p:spPr>
          <a:xfrm rot="10800000" flipH="1">
            <a:off x="7649760" y="4509120"/>
            <a:ext cx="4900320" cy="2524800"/>
          </a:xfrm>
          <a:custGeom>
            <a:avLst/>
            <a:gdLst>
              <a:gd name="textAreaLeft" fmla="*/ -360 w 3675240"/>
              <a:gd name="textAreaRight" fmla="*/ 3675240 w 3675240"/>
              <a:gd name="textAreaTop" fmla="*/ 0 h 1893600"/>
              <a:gd name="textAreaBottom" fmla="*/ 1893960 h 189360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1" name="Google Shape;144;p10"/>
          <p:cNvSpPr/>
          <p:nvPr/>
        </p:nvSpPr>
        <p:spPr>
          <a:xfrm rot="315000">
            <a:off x="9740640" y="5945760"/>
            <a:ext cx="2818560" cy="1329120"/>
          </a:xfrm>
          <a:custGeom>
            <a:avLst/>
            <a:gdLst>
              <a:gd name="textAreaLeft" fmla="*/ 0 w 2113920"/>
              <a:gd name="textAreaRight" fmla="*/ 2114280 w 2113920"/>
              <a:gd name="textAreaTop" fmla="*/ 0 h 996840"/>
              <a:gd name="textAreaBottom" fmla="*/ 997200 h 996840"/>
            </a:gdLst>
            <a:ahLst/>
            <a:cxnLst/>
            <a:rect l="textAreaLeft" t="textAreaTop" r="textAreaRight" b="textAreaBottom"/>
            <a:pathLst>
              <a:path w="49839" h="23502">
                <a:moveTo>
                  <a:pt x="12527" y="1"/>
                </a:moveTo>
                <a:cubicBezTo>
                  <a:pt x="11413" y="1"/>
                  <a:pt x="10247" y="125"/>
                  <a:pt x="9017" y="410"/>
                </a:cubicBezTo>
                <a:cubicBezTo>
                  <a:pt x="4486" y="1459"/>
                  <a:pt x="402" y="6325"/>
                  <a:pt x="157" y="11280"/>
                </a:cubicBezTo>
                <a:cubicBezTo>
                  <a:pt x="0" y="14650"/>
                  <a:pt x="1518" y="19694"/>
                  <a:pt x="5468" y="22238"/>
                </a:cubicBezTo>
                <a:cubicBezTo>
                  <a:pt x="6967" y="23186"/>
                  <a:pt x="8215" y="23502"/>
                  <a:pt x="9471" y="23502"/>
                </a:cubicBezTo>
                <a:cubicBezTo>
                  <a:pt x="10404" y="23502"/>
                  <a:pt x="11341" y="23327"/>
                  <a:pt x="12387" y="23109"/>
                </a:cubicBezTo>
                <a:cubicBezTo>
                  <a:pt x="23723" y="20797"/>
                  <a:pt x="35152" y="18016"/>
                  <a:pt x="46692" y="18016"/>
                </a:cubicBezTo>
                <a:cubicBezTo>
                  <a:pt x="47740" y="18016"/>
                  <a:pt x="48789" y="18039"/>
                  <a:pt x="49839" y="18087"/>
                </a:cubicBezTo>
                <a:cubicBezTo>
                  <a:pt x="49214" y="15520"/>
                  <a:pt x="49147" y="12820"/>
                  <a:pt x="48500" y="10253"/>
                </a:cubicBezTo>
                <a:cubicBezTo>
                  <a:pt x="47830" y="7664"/>
                  <a:pt x="46245" y="3624"/>
                  <a:pt x="43723" y="2486"/>
                </a:cubicBezTo>
                <a:cubicBezTo>
                  <a:pt x="43091" y="2196"/>
                  <a:pt x="42479" y="2074"/>
                  <a:pt x="41873" y="2074"/>
                </a:cubicBezTo>
                <a:cubicBezTo>
                  <a:pt x="38847" y="2074"/>
                  <a:pt x="35967" y="5108"/>
                  <a:pt x="31336" y="5276"/>
                </a:cubicBezTo>
                <a:cubicBezTo>
                  <a:pt x="31216" y="5280"/>
                  <a:pt x="31096" y="5282"/>
                  <a:pt x="30977" y="5282"/>
                </a:cubicBezTo>
                <a:cubicBezTo>
                  <a:pt x="24835" y="5282"/>
                  <a:pt x="19797" y="1"/>
                  <a:pt x="125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2" name="Google Shape;145;p10"/>
          <p:cNvSpPr/>
          <p:nvPr/>
        </p:nvSpPr>
        <p:spPr>
          <a:xfrm flipH="1">
            <a:off x="7598400" y="63792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3" name="Google Shape;146;p10"/>
          <p:cNvSpPr/>
          <p:nvPr/>
        </p:nvSpPr>
        <p:spPr>
          <a:xfrm flipH="1">
            <a:off x="10725120" y="5257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4" name="Google Shape;147;p10"/>
          <p:cNvSpPr/>
          <p:nvPr/>
        </p:nvSpPr>
        <p:spPr>
          <a:xfrm flipH="1">
            <a:off x="11301120" y="4569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5" name="Google Shape;148;p10"/>
          <p:cNvSpPr/>
          <p:nvPr/>
        </p:nvSpPr>
        <p:spPr>
          <a:xfrm flipH="1">
            <a:off x="9923040" y="4742880"/>
            <a:ext cx="130560" cy="131040"/>
          </a:xfrm>
          <a:prstGeom prst="ellipse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91468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67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18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244;p16"/>
          <p:cNvSpPr/>
          <p:nvPr/>
        </p:nvSpPr>
        <p:spPr>
          <a:xfrm rot="10800000" flipH="1">
            <a:off x="-47040" y="5833920"/>
            <a:ext cx="3339360" cy="1024320"/>
          </a:xfrm>
          <a:custGeom>
            <a:avLst/>
            <a:gdLst>
              <a:gd name="textAreaLeft" fmla="*/ -360 w 2504520"/>
              <a:gd name="textAreaRight" fmla="*/ 2504520 w 2504520"/>
              <a:gd name="textAreaTop" fmla="*/ 0 h 768240"/>
              <a:gd name="textAreaBottom" fmla="*/ 768600 h 76824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0" name="Google Shape;245;p16"/>
          <p:cNvSpPr/>
          <p:nvPr/>
        </p:nvSpPr>
        <p:spPr>
          <a:xfrm flipH="1">
            <a:off x="8189280" y="0"/>
            <a:ext cx="3459360" cy="912000"/>
          </a:xfrm>
          <a:custGeom>
            <a:avLst/>
            <a:gdLst>
              <a:gd name="textAreaLeft" fmla="*/ -360 w 2594520"/>
              <a:gd name="textAreaRight" fmla="*/ 2594520 w 2594520"/>
              <a:gd name="textAreaTop" fmla="*/ 0 h 684000"/>
              <a:gd name="textAreaBottom" fmla="*/ 684360 h 68400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1" name="Google Shape;246;p16"/>
          <p:cNvSpPr/>
          <p:nvPr/>
        </p:nvSpPr>
        <p:spPr>
          <a:xfrm>
            <a:off x="8843040" y="0"/>
            <a:ext cx="5039040" cy="1247520"/>
          </a:xfrm>
          <a:custGeom>
            <a:avLst/>
            <a:gdLst>
              <a:gd name="textAreaLeft" fmla="*/ 0 w 3779280"/>
              <a:gd name="textAreaRight" fmla="*/ 3779640 w 3779280"/>
              <a:gd name="textAreaTop" fmla="*/ 0 h 935640"/>
              <a:gd name="textAreaBottom" fmla="*/ 936000 h 93564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2" name="Google Shape;247;p16"/>
          <p:cNvSpPr/>
          <p:nvPr/>
        </p:nvSpPr>
        <p:spPr>
          <a:xfrm flipH="1">
            <a:off x="-960" y="5693280"/>
            <a:ext cx="2690400" cy="1164480"/>
          </a:xfrm>
          <a:custGeom>
            <a:avLst/>
            <a:gdLst>
              <a:gd name="textAreaLeft" fmla="*/ -360 w 2017800"/>
              <a:gd name="textAreaRight" fmla="*/ 2017800 w 201780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3" name="Google Shape;248;p16"/>
          <p:cNvSpPr/>
          <p:nvPr/>
        </p:nvSpPr>
        <p:spPr>
          <a:xfrm>
            <a:off x="0" y="5693280"/>
            <a:ext cx="2290080" cy="1164480"/>
          </a:xfrm>
          <a:custGeom>
            <a:avLst/>
            <a:gdLst>
              <a:gd name="textAreaLeft" fmla="*/ 0 w 1717560"/>
              <a:gd name="textAreaRight" fmla="*/ 1717920 w 1717560"/>
              <a:gd name="textAreaTop" fmla="*/ 0 h 873360"/>
              <a:gd name="textAreaBottom" fmla="*/ 873720 h 87336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4" name="Google Shape;249;p16"/>
          <p:cNvSpPr/>
          <p:nvPr/>
        </p:nvSpPr>
        <p:spPr>
          <a:xfrm flipH="1">
            <a:off x="9282240" y="0"/>
            <a:ext cx="3459360" cy="1095840"/>
          </a:xfrm>
          <a:custGeom>
            <a:avLst/>
            <a:gdLst>
              <a:gd name="textAreaLeft" fmla="*/ -360 w 2594520"/>
              <a:gd name="textAreaRight" fmla="*/ 2594520 w 2594520"/>
              <a:gd name="textAreaTop" fmla="*/ 0 h 821880"/>
              <a:gd name="textAreaBottom" fmla="*/ 822240 h 82188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5" name="Google Shape;250;p16"/>
          <p:cNvSpPr/>
          <p:nvPr/>
        </p:nvSpPr>
        <p:spPr>
          <a:xfrm rot="9281400" flipH="1">
            <a:off x="9284160" y="5604960"/>
            <a:ext cx="2970240" cy="1224960"/>
          </a:xfrm>
          <a:custGeom>
            <a:avLst/>
            <a:gdLst>
              <a:gd name="textAreaLeft" fmla="*/ 360 w 2227680"/>
              <a:gd name="textAreaRight" fmla="*/ 2228400 w 2227680"/>
              <a:gd name="textAreaTop" fmla="*/ 0 h 918720"/>
              <a:gd name="textAreaBottom" fmla="*/ 919080 h 918720"/>
            </a:gdLst>
            <a:ahLst/>
            <a:cxnLst/>
            <a:rect l="textAreaLeft" t="textAreaTop" r="textAreaRight" b="textAreaBottom"/>
            <a:pathLst>
              <a:path w="246008" h="61867">
                <a:moveTo>
                  <a:pt x="1" y="0"/>
                </a:moveTo>
                <a:cubicBezTo>
                  <a:pt x="1" y="0"/>
                  <a:pt x="3900" y="44992"/>
                  <a:pt x="39194" y="57840"/>
                </a:cubicBezTo>
                <a:cubicBezTo>
                  <a:pt x="46974" y="60669"/>
                  <a:pt x="53930" y="61867"/>
                  <a:pt x="60240" y="61867"/>
                </a:cubicBezTo>
                <a:cubicBezTo>
                  <a:pt x="95172" y="61867"/>
                  <a:pt x="110319" y="25159"/>
                  <a:pt x="135837" y="25159"/>
                </a:cubicBezTo>
                <a:cubicBezTo>
                  <a:pt x="138295" y="25159"/>
                  <a:pt x="140849" y="25499"/>
                  <a:pt x="143526" y="26246"/>
                </a:cubicBezTo>
                <a:cubicBezTo>
                  <a:pt x="159260" y="30639"/>
                  <a:pt x="172714" y="32419"/>
                  <a:pt x="184185" y="32419"/>
                </a:cubicBezTo>
                <a:cubicBezTo>
                  <a:pt x="233145" y="32419"/>
                  <a:pt x="246008" y="0"/>
                  <a:pt x="246008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6" name="Google Shape;251;p16"/>
          <p:cNvSpPr/>
          <p:nvPr/>
        </p:nvSpPr>
        <p:spPr>
          <a:xfrm rot="9280800" flipH="1">
            <a:off x="8025600" y="5862720"/>
            <a:ext cx="5043840" cy="1904160"/>
          </a:xfrm>
          <a:custGeom>
            <a:avLst/>
            <a:gdLst>
              <a:gd name="textAreaLeft" fmla="*/ 360 w 3782880"/>
              <a:gd name="textAreaRight" fmla="*/ 3783600 w 3782880"/>
              <a:gd name="textAreaTop" fmla="*/ 0 h 1428120"/>
              <a:gd name="textAreaBottom" fmla="*/ 1428480 h 1428120"/>
            </a:gdLst>
            <a:ahLst/>
            <a:cxnLst/>
            <a:rect l="textAreaLeft" t="textAreaTop" r="textAreaRight" b="textAreaBottom"/>
            <a:pathLst>
              <a:path w="264364" h="61984">
                <a:moveTo>
                  <a:pt x="0" y="0"/>
                </a:moveTo>
                <a:lnTo>
                  <a:pt x="0" y="60406"/>
                </a:lnTo>
                <a:cubicBezTo>
                  <a:pt x="2845" y="61497"/>
                  <a:pt x="5907" y="61983"/>
                  <a:pt x="9094" y="61983"/>
                </a:cubicBezTo>
                <a:cubicBezTo>
                  <a:pt x="26664" y="61983"/>
                  <a:pt x="48053" y="47209"/>
                  <a:pt x="57950" y="37427"/>
                </a:cubicBezTo>
                <a:cubicBezTo>
                  <a:pt x="64434" y="31013"/>
                  <a:pt x="70724" y="28611"/>
                  <a:pt x="76592" y="28611"/>
                </a:cubicBezTo>
                <a:cubicBezTo>
                  <a:pt x="86364" y="28611"/>
                  <a:pt x="94966" y="35275"/>
                  <a:pt x="101344" y="41180"/>
                </a:cubicBezTo>
                <a:cubicBezTo>
                  <a:pt x="109706" y="48911"/>
                  <a:pt x="119411" y="51657"/>
                  <a:pt x="128732" y="51657"/>
                </a:cubicBezTo>
                <a:cubicBezTo>
                  <a:pt x="140963" y="51657"/>
                  <a:pt x="152533" y="46928"/>
                  <a:pt x="159536" y="42530"/>
                </a:cubicBezTo>
                <a:cubicBezTo>
                  <a:pt x="163971" y="39737"/>
                  <a:pt x="167611" y="38614"/>
                  <a:pt x="170732" y="38614"/>
                </a:cubicBezTo>
                <a:cubicBezTo>
                  <a:pt x="183490" y="38614"/>
                  <a:pt x="187572" y="57371"/>
                  <a:pt x="201829" y="57371"/>
                </a:cubicBezTo>
                <a:cubicBezTo>
                  <a:pt x="204682" y="57371"/>
                  <a:pt x="207942" y="56619"/>
                  <a:pt x="211761" y="54817"/>
                </a:cubicBezTo>
                <a:cubicBezTo>
                  <a:pt x="216023" y="52806"/>
                  <a:pt x="220035" y="52096"/>
                  <a:pt x="223864" y="52096"/>
                </a:cubicBezTo>
                <a:cubicBezTo>
                  <a:pt x="233065" y="52096"/>
                  <a:pt x="241204" y="56197"/>
                  <a:pt x="249202" y="56197"/>
                </a:cubicBezTo>
                <a:cubicBezTo>
                  <a:pt x="254235" y="56197"/>
                  <a:pt x="259212" y="54573"/>
                  <a:pt x="264364" y="49281"/>
                </a:cubicBezTo>
                <a:lnTo>
                  <a:pt x="2643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7" name="Google Shape;252;p16"/>
          <p:cNvSpPr/>
          <p:nvPr/>
        </p:nvSpPr>
        <p:spPr>
          <a:xfrm rot="9281400">
            <a:off x="8018400" y="5198400"/>
            <a:ext cx="5686080" cy="2458080"/>
          </a:xfrm>
          <a:custGeom>
            <a:avLst/>
            <a:gdLst>
              <a:gd name="textAreaLeft" fmla="*/ 0 w 4264560"/>
              <a:gd name="textAreaRight" fmla="*/ 4264920 w 4264560"/>
              <a:gd name="textAreaTop" fmla="*/ 0 h 1843560"/>
              <a:gd name="textAreaBottom" fmla="*/ 1843920 h 1843560"/>
            </a:gdLst>
            <a:ahLst/>
            <a:cxnLst/>
            <a:rect l="textAreaLeft" t="textAreaTop" r="textAreaRight" b="textAreaBottom"/>
            <a:pathLst>
              <a:path w="264337" h="53519">
                <a:moveTo>
                  <a:pt x="0" y="0"/>
                </a:moveTo>
                <a:lnTo>
                  <a:pt x="0" y="15527"/>
                </a:lnTo>
                <a:cubicBezTo>
                  <a:pt x="1926" y="15152"/>
                  <a:pt x="3735" y="14976"/>
                  <a:pt x="5438" y="14976"/>
                </a:cubicBezTo>
                <a:cubicBezTo>
                  <a:pt x="30663" y="14976"/>
                  <a:pt x="32875" y="53519"/>
                  <a:pt x="53900" y="53519"/>
                </a:cubicBezTo>
                <a:cubicBezTo>
                  <a:pt x="54445" y="53519"/>
                  <a:pt x="55002" y="53493"/>
                  <a:pt x="55573" y="53440"/>
                </a:cubicBezTo>
                <a:cubicBezTo>
                  <a:pt x="76094" y="51555"/>
                  <a:pt x="75382" y="25592"/>
                  <a:pt x="95618" y="25592"/>
                </a:cubicBezTo>
                <a:cubicBezTo>
                  <a:pt x="98284" y="25592"/>
                  <a:pt x="101312" y="26042"/>
                  <a:pt x="104800" y="27057"/>
                </a:cubicBezTo>
                <a:cubicBezTo>
                  <a:pt x="116474" y="30462"/>
                  <a:pt x="126065" y="31818"/>
                  <a:pt x="134168" y="31818"/>
                </a:cubicBezTo>
                <a:cubicBezTo>
                  <a:pt x="165913" y="31818"/>
                  <a:pt x="174833" y="11001"/>
                  <a:pt x="196809" y="11001"/>
                </a:cubicBezTo>
                <a:cubicBezTo>
                  <a:pt x="197872" y="11001"/>
                  <a:pt x="198967" y="11050"/>
                  <a:pt x="200095" y="11152"/>
                </a:cubicBezTo>
                <a:cubicBezTo>
                  <a:pt x="229610" y="13799"/>
                  <a:pt x="221509" y="30730"/>
                  <a:pt x="264337" y="35806"/>
                </a:cubicBezTo>
                <a:lnTo>
                  <a:pt x="264337" y="0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8" name="Google Shape;253;p16"/>
          <p:cNvSpPr/>
          <p:nvPr/>
        </p:nvSpPr>
        <p:spPr>
          <a:xfrm rot="10800000" flipH="1">
            <a:off x="-1165440" y="85440"/>
            <a:ext cx="3257280" cy="1252800"/>
          </a:xfrm>
          <a:custGeom>
            <a:avLst/>
            <a:gdLst>
              <a:gd name="textAreaLeft" fmla="*/ 360 w 2442960"/>
              <a:gd name="textAreaRight" fmla="*/ 2443680 w 2442960"/>
              <a:gd name="textAreaTop" fmla="*/ 0 h 939600"/>
              <a:gd name="textAreaBottom" fmla="*/ 939960 h 939600"/>
            </a:gdLst>
            <a:ahLst/>
            <a:cxnLst/>
            <a:rect l="textAreaLeft" t="textAreaTop" r="textAreaRight" b="textAreaBottom"/>
            <a:pathLst>
              <a:path w="283357" h="76391">
                <a:moveTo>
                  <a:pt x="0" y="76391"/>
                </a:moveTo>
                <a:cubicBezTo>
                  <a:pt x="0" y="76391"/>
                  <a:pt x="7446" y="11303"/>
                  <a:pt x="69809" y="27459"/>
                </a:cubicBezTo>
                <a:cubicBezTo>
                  <a:pt x="163419" y="51659"/>
                  <a:pt x="141479" y="1"/>
                  <a:pt x="215011" y="3524"/>
                </a:cubicBezTo>
                <a:cubicBezTo>
                  <a:pt x="283357" y="6716"/>
                  <a:pt x="283024" y="76391"/>
                  <a:pt x="283024" y="7639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9" name="Google Shape;254;p16"/>
          <p:cNvSpPr/>
          <p:nvPr/>
        </p:nvSpPr>
        <p:spPr>
          <a:xfrm rot="9367800">
            <a:off x="-1520640" y="-449760"/>
            <a:ext cx="4204800" cy="1494240"/>
          </a:xfrm>
          <a:custGeom>
            <a:avLst/>
            <a:gdLst>
              <a:gd name="textAreaLeft" fmla="*/ 0 w 3153600"/>
              <a:gd name="textAreaRight" fmla="*/ 3153960 w 3153600"/>
              <a:gd name="textAreaTop" fmla="*/ 0 h 1120680"/>
              <a:gd name="textAreaBottom" fmla="*/ 1121040 h 1120680"/>
            </a:gdLst>
            <a:ahLst/>
            <a:cxnLst/>
            <a:rect l="textAreaLeft" t="textAreaTop" r="textAreaRight" b="textAreaBottom"/>
            <a:pathLst>
              <a:path w="264364" h="43920">
                <a:moveTo>
                  <a:pt x="219423" y="1"/>
                </a:moveTo>
                <a:cubicBezTo>
                  <a:pt x="218735" y="1"/>
                  <a:pt x="218026" y="14"/>
                  <a:pt x="217297" y="39"/>
                </a:cubicBezTo>
                <a:cubicBezTo>
                  <a:pt x="193855" y="856"/>
                  <a:pt x="190998" y="14255"/>
                  <a:pt x="172689" y="14255"/>
                </a:cubicBezTo>
                <a:cubicBezTo>
                  <a:pt x="167988" y="14255"/>
                  <a:pt x="162268" y="13372"/>
                  <a:pt x="154919" y="11165"/>
                </a:cubicBezTo>
                <a:cubicBezTo>
                  <a:pt x="146746" y="8716"/>
                  <a:pt x="139552" y="7721"/>
                  <a:pt x="133072" y="7721"/>
                </a:cubicBezTo>
                <a:cubicBezTo>
                  <a:pt x="104893" y="7721"/>
                  <a:pt x="90210" y="26543"/>
                  <a:pt x="67183" y="26543"/>
                </a:cubicBezTo>
                <a:cubicBezTo>
                  <a:pt x="66131" y="26543"/>
                  <a:pt x="65061" y="26504"/>
                  <a:pt x="63971" y="26422"/>
                </a:cubicBezTo>
                <a:cubicBezTo>
                  <a:pt x="34457" y="24207"/>
                  <a:pt x="42828" y="9572"/>
                  <a:pt x="0" y="5305"/>
                </a:cubicBezTo>
                <a:lnTo>
                  <a:pt x="0" y="43920"/>
                </a:lnTo>
                <a:lnTo>
                  <a:pt x="264364" y="43920"/>
                </a:lnTo>
                <a:lnTo>
                  <a:pt x="264364" y="9491"/>
                </a:lnTo>
                <a:cubicBezTo>
                  <a:pt x="261782" y="9924"/>
                  <a:pt x="259493" y="10114"/>
                  <a:pt x="257424" y="10114"/>
                </a:cubicBezTo>
                <a:cubicBezTo>
                  <a:pt x="242345" y="10114"/>
                  <a:pt x="238978" y="1"/>
                  <a:pt x="219423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0" name="Google Shape;255;p16"/>
          <p:cNvSpPr/>
          <p:nvPr/>
        </p:nvSpPr>
        <p:spPr>
          <a:xfrm rot="9944400" flipH="1">
            <a:off x="-2235840" y="-391680"/>
            <a:ext cx="4806720" cy="1592160"/>
          </a:xfrm>
          <a:custGeom>
            <a:avLst/>
            <a:gdLst>
              <a:gd name="textAreaLeft" fmla="*/ 360 w 3605040"/>
              <a:gd name="textAreaRight" fmla="*/ 3605760 w 3605040"/>
              <a:gd name="textAreaTop" fmla="*/ 0 h 1194120"/>
              <a:gd name="textAreaBottom" fmla="*/ 1194480 h 1194120"/>
            </a:gdLst>
            <a:ahLst/>
            <a:cxnLst/>
            <a:rect l="textAreaLeft" t="textAreaTop" r="textAreaRight" b="textAreaBottom"/>
            <a:pathLst>
              <a:path w="264364" h="40820">
                <a:moveTo>
                  <a:pt x="224094" y="1"/>
                </a:moveTo>
                <a:cubicBezTo>
                  <a:pt x="221694" y="1"/>
                  <a:pt x="219079" y="167"/>
                  <a:pt x="216217" y="530"/>
                </a:cubicBezTo>
                <a:cubicBezTo>
                  <a:pt x="190574" y="3768"/>
                  <a:pt x="189388" y="22268"/>
                  <a:pt x="168921" y="22268"/>
                </a:cubicBezTo>
                <a:cubicBezTo>
                  <a:pt x="166175" y="22268"/>
                  <a:pt x="163082" y="21935"/>
                  <a:pt x="159536" y="21188"/>
                </a:cubicBezTo>
                <a:cubicBezTo>
                  <a:pt x="147862" y="18719"/>
                  <a:pt x="138271" y="17735"/>
                  <a:pt x="130168" y="17735"/>
                </a:cubicBezTo>
                <a:cubicBezTo>
                  <a:pt x="98424" y="17735"/>
                  <a:pt x="89504" y="32828"/>
                  <a:pt x="67530" y="32828"/>
                </a:cubicBezTo>
                <a:cubicBezTo>
                  <a:pt x="66466" y="32828"/>
                  <a:pt x="65371" y="32792"/>
                  <a:pt x="64241" y="32718"/>
                </a:cubicBezTo>
                <a:cubicBezTo>
                  <a:pt x="34727" y="30801"/>
                  <a:pt x="42828" y="18541"/>
                  <a:pt x="0" y="14842"/>
                </a:cubicBezTo>
                <a:lnTo>
                  <a:pt x="0" y="40819"/>
                </a:lnTo>
                <a:lnTo>
                  <a:pt x="264364" y="40819"/>
                </a:lnTo>
                <a:lnTo>
                  <a:pt x="264364" y="17785"/>
                </a:lnTo>
                <a:cubicBezTo>
                  <a:pt x="250431" y="15121"/>
                  <a:pt x="247008" y="1"/>
                  <a:pt x="224094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399840" y="4387200"/>
            <a:ext cx="5391360" cy="663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2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02" name="Google Shape;258;p16"/>
          <p:cNvSpPr/>
          <p:nvPr/>
        </p:nvSpPr>
        <p:spPr>
          <a:xfrm rot="5400000">
            <a:off x="3122880" y="64132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3" name="Google Shape;259;p16"/>
          <p:cNvSpPr/>
          <p:nvPr/>
        </p:nvSpPr>
        <p:spPr>
          <a:xfrm rot="5400000">
            <a:off x="1319520" y="62793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4" name="Google Shape;260;p16"/>
          <p:cNvSpPr/>
          <p:nvPr/>
        </p:nvSpPr>
        <p:spPr>
          <a:xfrm rot="16200000">
            <a:off x="2246400" y="62097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5" name="Google Shape;261;p16"/>
          <p:cNvSpPr/>
          <p:nvPr/>
        </p:nvSpPr>
        <p:spPr>
          <a:xfrm rot="5400000">
            <a:off x="444960" y="543360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6" name="Google Shape;262;p16"/>
          <p:cNvSpPr/>
          <p:nvPr/>
        </p:nvSpPr>
        <p:spPr>
          <a:xfrm rot="5400000">
            <a:off x="1276800" y="8011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7" name="Google Shape;263;p16"/>
          <p:cNvSpPr/>
          <p:nvPr/>
        </p:nvSpPr>
        <p:spPr>
          <a:xfrm rot="5400000">
            <a:off x="11420160" y="645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8" name="Google Shape;264;p16"/>
          <p:cNvSpPr/>
          <p:nvPr/>
        </p:nvSpPr>
        <p:spPr>
          <a:xfrm rot="16200000">
            <a:off x="312960" y="1338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9" name="Google Shape;265;p16"/>
          <p:cNvSpPr/>
          <p:nvPr/>
        </p:nvSpPr>
        <p:spPr>
          <a:xfrm rot="5400000">
            <a:off x="1969920" y="187200"/>
            <a:ext cx="217440" cy="217440"/>
          </a:xfrm>
          <a:prstGeom prst="ellipse">
            <a:avLst/>
          </a:pr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0" name="Google Shape;266;p16"/>
          <p:cNvSpPr/>
          <p:nvPr/>
        </p:nvSpPr>
        <p:spPr>
          <a:xfrm rot="5400000">
            <a:off x="10978080" y="57835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1" name="Google Shape;267;p16"/>
          <p:cNvSpPr/>
          <p:nvPr/>
        </p:nvSpPr>
        <p:spPr>
          <a:xfrm rot="5400000">
            <a:off x="9854880" y="60782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2" name="Google Shape;268;p16"/>
          <p:cNvSpPr/>
          <p:nvPr/>
        </p:nvSpPr>
        <p:spPr>
          <a:xfrm rot="16200000">
            <a:off x="11881440" y="47438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3" name="Google Shape;269;p16"/>
          <p:cNvSpPr/>
          <p:nvPr/>
        </p:nvSpPr>
        <p:spPr>
          <a:xfrm rot="5400000">
            <a:off x="9729600" y="6945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289934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PlaceHolder 1"/>
          <p:cNvSpPr>
            <a:spLocks noGrp="1"/>
          </p:cNvSpPr>
          <p:nvPr>
            <p:ph type="title"/>
          </p:nvPr>
        </p:nvSpPr>
        <p:spPr>
          <a:xfrm>
            <a:off x="1397760" y="432000"/>
            <a:ext cx="9396000" cy="64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2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6181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0;p2"/>
          <p:cNvSpPr/>
          <p:nvPr/>
        </p:nvSpPr>
        <p:spPr>
          <a:xfrm rot="16200000">
            <a:off x="5553120" y="29472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" name="Google Shape;11;p2"/>
          <p:cNvSpPr/>
          <p:nvPr/>
        </p:nvSpPr>
        <p:spPr>
          <a:xfrm>
            <a:off x="6276960" y="0"/>
            <a:ext cx="5914560" cy="2879040"/>
          </a:xfrm>
          <a:custGeom>
            <a:avLst/>
            <a:gdLst>
              <a:gd name="textAreaLeft" fmla="*/ 0 w 4435920"/>
              <a:gd name="textAreaRight" fmla="*/ 443628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" name="Google Shape;12;p2"/>
          <p:cNvSpPr/>
          <p:nvPr/>
        </p:nvSpPr>
        <p:spPr>
          <a:xfrm rot="5400000">
            <a:off x="-370080" y="37344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" name="Google Shape;13;p2"/>
          <p:cNvSpPr/>
          <p:nvPr/>
        </p:nvSpPr>
        <p:spPr>
          <a:xfrm>
            <a:off x="9572160" y="452160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4" name="Google Shape;14;p2"/>
          <p:cNvSpPr/>
          <p:nvPr/>
        </p:nvSpPr>
        <p:spPr>
          <a:xfrm rot="10800000">
            <a:off x="-60480" y="-2832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" name="Google Shape;15;p2"/>
          <p:cNvSpPr/>
          <p:nvPr/>
        </p:nvSpPr>
        <p:spPr>
          <a:xfrm rot="5400000">
            <a:off x="-141120" y="437664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6" name="Google Shape;16;p2"/>
          <p:cNvSpPr/>
          <p:nvPr/>
        </p:nvSpPr>
        <p:spPr>
          <a:xfrm>
            <a:off x="24960" y="201072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7" name="Google Shape;17;p2"/>
          <p:cNvSpPr/>
          <p:nvPr/>
        </p:nvSpPr>
        <p:spPr>
          <a:xfrm>
            <a:off x="24960" y="322560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8" name="Google Shape;18;p2"/>
          <p:cNvSpPr/>
          <p:nvPr/>
        </p:nvSpPr>
        <p:spPr>
          <a:xfrm flipH="1">
            <a:off x="1524960" y="1200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9" name="Google Shape;19;p2"/>
          <p:cNvSpPr/>
          <p:nvPr/>
        </p:nvSpPr>
        <p:spPr>
          <a:xfrm flipH="1">
            <a:off x="1524960" y="1200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1505760" y="2184480"/>
            <a:ext cx="9174240" cy="2200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5867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275571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89;p11"/>
          <p:cNvSpPr/>
          <p:nvPr/>
        </p:nvSpPr>
        <p:spPr>
          <a:xfrm rot="16200000">
            <a:off x="5589600" y="34320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" name="Google Shape;90;p11"/>
          <p:cNvSpPr/>
          <p:nvPr/>
        </p:nvSpPr>
        <p:spPr>
          <a:xfrm>
            <a:off x="9608640" y="454272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" name="Google Shape;91;p11"/>
          <p:cNvSpPr/>
          <p:nvPr/>
        </p:nvSpPr>
        <p:spPr>
          <a:xfrm rot="10800000">
            <a:off x="-24480" y="-3312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182720" y="2499360"/>
            <a:ext cx="9826560" cy="1858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13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11333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52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83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96;p13"/>
          <p:cNvSpPr/>
          <p:nvPr/>
        </p:nvSpPr>
        <p:spPr>
          <a:xfrm rot="16200000">
            <a:off x="5707200" y="38448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" name="Google Shape;97;p13"/>
          <p:cNvSpPr/>
          <p:nvPr/>
        </p:nvSpPr>
        <p:spPr>
          <a:xfrm rot="5400000">
            <a:off x="-336960" y="275520"/>
            <a:ext cx="6933600" cy="6258720"/>
          </a:xfrm>
          <a:custGeom>
            <a:avLst/>
            <a:gdLst>
              <a:gd name="textAreaLeft" fmla="*/ 0 w 5200200"/>
              <a:gd name="textAreaRight" fmla="*/ 520056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title"/>
          </p:nvPr>
        </p:nvSpPr>
        <p:spPr>
          <a:xfrm>
            <a:off x="960000" y="25564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2" name="PlaceHolder 3"/>
          <p:cNvSpPr>
            <a:spLocks noGrp="1"/>
          </p:cNvSpPr>
          <p:nvPr>
            <p:ph type="title"/>
          </p:nvPr>
        </p:nvSpPr>
        <p:spPr>
          <a:xfrm>
            <a:off x="4559040" y="25564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3" name="PlaceHolder 4"/>
          <p:cNvSpPr>
            <a:spLocks noGrp="1"/>
          </p:cNvSpPr>
          <p:nvPr>
            <p:ph type="title"/>
          </p:nvPr>
        </p:nvSpPr>
        <p:spPr>
          <a:xfrm>
            <a:off x="960000" y="50356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4" name="PlaceHolder 5"/>
          <p:cNvSpPr>
            <a:spLocks noGrp="1"/>
          </p:cNvSpPr>
          <p:nvPr>
            <p:ph type="title"/>
          </p:nvPr>
        </p:nvSpPr>
        <p:spPr>
          <a:xfrm>
            <a:off x="4559040" y="50356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5" name="PlaceHolder 6"/>
          <p:cNvSpPr>
            <a:spLocks noGrp="1"/>
          </p:cNvSpPr>
          <p:nvPr>
            <p:ph type="title"/>
          </p:nvPr>
        </p:nvSpPr>
        <p:spPr>
          <a:xfrm>
            <a:off x="8158080" y="25564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6" name="PlaceHolder 7"/>
          <p:cNvSpPr>
            <a:spLocks noGrp="1"/>
          </p:cNvSpPr>
          <p:nvPr>
            <p:ph type="title"/>
          </p:nvPr>
        </p:nvSpPr>
        <p:spPr>
          <a:xfrm>
            <a:off x="8158080" y="5035680"/>
            <a:ext cx="307344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7" name="PlaceHolder 8"/>
          <p:cNvSpPr>
            <a:spLocks noGrp="1"/>
          </p:cNvSpPr>
          <p:nvPr>
            <p:ph type="title"/>
          </p:nvPr>
        </p:nvSpPr>
        <p:spPr>
          <a:xfrm>
            <a:off x="916320" y="179712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8" name="PlaceHolder 9"/>
          <p:cNvSpPr>
            <a:spLocks noGrp="1"/>
          </p:cNvSpPr>
          <p:nvPr>
            <p:ph type="title"/>
          </p:nvPr>
        </p:nvSpPr>
        <p:spPr>
          <a:xfrm>
            <a:off x="960000" y="427776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9" name="PlaceHolder 10"/>
          <p:cNvSpPr>
            <a:spLocks noGrp="1"/>
          </p:cNvSpPr>
          <p:nvPr>
            <p:ph type="title"/>
          </p:nvPr>
        </p:nvSpPr>
        <p:spPr>
          <a:xfrm>
            <a:off x="4559040" y="179712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0" name="PlaceHolder 11"/>
          <p:cNvSpPr>
            <a:spLocks noGrp="1"/>
          </p:cNvSpPr>
          <p:nvPr>
            <p:ph type="title"/>
          </p:nvPr>
        </p:nvSpPr>
        <p:spPr>
          <a:xfrm>
            <a:off x="4559040" y="427776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1" name="PlaceHolder 12"/>
          <p:cNvSpPr>
            <a:spLocks noGrp="1"/>
          </p:cNvSpPr>
          <p:nvPr>
            <p:ph type="title"/>
          </p:nvPr>
        </p:nvSpPr>
        <p:spPr>
          <a:xfrm>
            <a:off x="8158080" y="179712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2" name="PlaceHolder 13"/>
          <p:cNvSpPr>
            <a:spLocks noGrp="1"/>
          </p:cNvSpPr>
          <p:nvPr>
            <p:ph type="title"/>
          </p:nvPr>
        </p:nvSpPr>
        <p:spPr>
          <a:xfrm>
            <a:off x="8158080" y="427776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719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118;p14"/>
          <p:cNvSpPr/>
          <p:nvPr/>
        </p:nvSpPr>
        <p:spPr>
          <a:xfrm rot="5400000">
            <a:off x="-389760" y="28272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4" name="Google Shape;119;p14"/>
          <p:cNvSpPr/>
          <p:nvPr/>
        </p:nvSpPr>
        <p:spPr>
          <a:xfrm rot="16200000">
            <a:off x="6638400" y="845760"/>
            <a:ext cx="6409440" cy="4675200"/>
          </a:xfrm>
          <a:custGeom>
            <a:avLst/>
            <a:gdLst>
              <a:gd name="textAreaLeft" fmla="*/ 0 w 4807080"/>
              <a:gd name="textAreaRight" fmla="*/ 4807440 w 4807080"/>
              <a:gd name="textAreaTop" fmla="*/ 0 h 3506400"/>
              <a:gd name="textAreaBottom" fmla="*/ 3506760 h 35064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17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5" name="Google Shape;120;p14"/>
          <p:cNvSpPr/>
          <p:nvPr/>
        </p:nvSpPr>
        <p:spPr>
          <a:xfrm rot="16200000">
            <a:off x="9703200" y="12384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6" name="Google Shape;121;p14"/>
          <p:cNvSpPr/>
          <p:nvPr/>
        </p:nvSpPr>
        <p:spPr>
          <a:xfrm rot="16200000" flipH="1">
            <a:off x="-1335360" y="3017760"/>
            <a:ext cx="5164320" cy="2514240"/>
          </a:xfrm>
          <a:custGeom>
            <a:avLst/>
            <a:gdLst>
              <a:gd name="textAreaLeft" fmla="*/ -360 w 3873240"/>
              <a:gd name="textAreaRight" fmla="*/ 3873240 w 3873240"/>
              <a:gd name="textAreaTop" fmla="*/ 0 h 1885680"/>
              <a:gd name="textAreaBottom" fmla="*/ 1886040 h 18856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8" name="PlaceHolder 2"/>
          <p:cNvSpPr>
            <a:spLocks noGrp="1"/>
          </p:cNvSpPr>
          <p:nvPr>
            <p:ph type="title"/>
          </p:nvPr>
        </p:nvSpPr>
        <p:spPr>
          <a:xfrm>
            <a:off x="3598080" y="179712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title"/>
          </p:nvPr>
        </p:nvSpPr>
        <p:spPr>
          <a:xfrm>
            <a:off x="3598080" y="427776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title"/>
          </p:nvPr>
        </p:nvSpPr>
        <p:spPr>
          <a:xfrm>
            <a:off x="7614240" y="179712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title"/>
          </p:nvPr>
        </p:nvSpPr>
        <p:spPr>
          <a:xfrm>
            <a:off x="7614240" y="4277760"/>
            <a:ext cx="979200" cy="475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000" b="0" strike="noStrike" spc="-1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756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136;p15"/>
          <p:cNvSpPr/>
          <p:nvPr/>
        </p:nvSpPr>
        <p:spPr>
          <a:xfrm rot="10800000" flipH="1">
            <a:off x="8851200" y="52070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43" name="Google Shape;137;p15"/>
          <p:cNvGrpSpPr/>
          <p:nvPr/>
        </p:nvGrpSpPr>
        <p:grpSpPr>
          <a:xfrm>
            <a:off x="384480" y="5186880"/>
            <a:ext cx="1181760" cy="1400640"/>
            <a:chOff x="288360" y="3890160"/>
            <a:chExt cx="886320" cy="1050480"/>
          </a:xfrm>
        </p:grpSpPr>
        <p:sp>
          <p:nvSpPr>
            <p:cNvPr id="44" name="Google Shape;138;p15"/>
            <p:cNvSpPr/>
            <p:nvPr/>
          </p:nvSpPr>
          <p:spPr>
            <a:xfrm rot="12685800">
              <a:off x="1067760" y="4765320"/>
              <a:ext cx="95760" cy="69120"/>
            </a:xfrm>
            <a:custGeom>
              <a:avLst/>
              <a:gdLst>
                <a:gd name="textAreaLeft" fmla="*/ 0 w 95760"/>
                <a:gd name="textAreaRight" fmla="*/ 96120 w 95760"/>
                <a:gd name="textAreaTop" fmla="*/ 0 h 69120"/>
                <a:gd name="textAreaBottom" fmla="*/ 69480 h 6912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560" bIns="345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5" name="Google Shape;139;p15"/>
            <p:cNvSpPr/>
            <p:nvPr/>
          </p:nvSpPr>
          <p:spPr>
            <a:xfrm rot="12685800">
              <a:off x="742320" y="4848120"/>
              <a:ext cx="89280" cy="7452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74520"/>
                <a:gd name="textAreaBottom" fmla="*/ 74880 h 745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6" name="Google Shape;140;p15"/>
            <p:cNvSpPr/>
            <p:nvPr/>
          </p:nvSpPr>
          <p:spPr>
            <a:xfrm rot="12685800">
              <a:off x="317160" y="4630680"/>
              <a:ext cx="89280" cy="5940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59400"/>
                <a:gd name="textAreaBottom" fmla="*/ 59760 h 5940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880" bIns="298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7" name="Google Shape;141;p15"/>
            <p:cNvSpPr/>
            <p:nvPr/>
          </p:nvSpPr>
          <p:spPr>
            <a:xfrm rot="12685800">
              <a:off x="302400" y="4272480"/>
              <a:ext cx="114480" cy="87480"/>
            </a:xfrm>
            <a:custGeom>
              <a:avLst/>
              <a:gdLst>
                <a:gd name="textAreaLeft" fmla="*/ 0 w 114480"/>
                <a:gd name="textAreaRight" fmla="*/ 114840 w 114480"/>
                <a:gd name="textAreaTop" fmla="*/ 0 h 87480"/>
                <a:gd name="textAreaBottom" fmla="*/ 87840 h 8748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3920" bIns="43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8" name="Google Shape;142;p15"/>
            <p:cNvSpPr/>
            <p:nvPr/>
          </p:nvSpPr>
          <p:spPr>
            <a:xfrm rot="12685800">
              <a:off x="783360" y="4537440"/>
              <a:ext cx="78120" cy="56520"/>
            </a:xfrm>
            <a:custGeom>
              <a:avLst/>
              <a:gdLst>
                <a:gd name="textAreaLeft" fmla="*/ 0 w 78120"/>
                <a:gd name="textAreaRight" fmla="*/ 78480 w 78120"/>
                <a:gd name="textAreaTop" fmla="*/ 0 h 56520"/>
                <a:gd name="textAreaBottom" fmla="*/ 56880 h 5652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8440" bIns="28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9" name="Google Shape;143;p15"/>
            <p:cNvSpPr/>
            <p:nvPr/>
          </p:nvSpPr>
          <p:spPr>
            <a:xfrm rot="12685800">
              <a:off x="577080" y="4172400"/>
              <a:ext cx="129600" cy="80640"/>
            </a:xfrm>
            <a:custGeom>
              <a:avLst/>
              <a:gdLst>
                <a:gd name="textAreaLeft" fmla="*/ 0 w 129600"/>
                <a:gd name="textAreaRight" fmla="*/ 129960 w 129600"/>
                <a:gd name="textAreaTop" fmla="*/ 0 h 80640"/>
                <a:gd name="textAreaBottom" fmla="*/ 81000 h 806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320" bIns="403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50" name="Google Shape;144;p15"/>
            <p:cNvSpPr/>
            <p:nvPr/>
          </p:nvSpPr>
          <p:spPr>
            <a:xfrm rot="12685800">
              <a:off x="343080" y="3909240"/>
              <a:ext cx="92520" cy="63000"/>
            </a:xfrm>
            <a:custGeom>
              <a:avLst/>
              <a:gdLst>
                <a:gd name="textAreaLeft" fmla="*/ 0 w 92520"/>
                <a:gd name="textAreaRight" fmla="*/ 92880 w 92520"/>
                <a:gd name="textAreaTop" fmla="*/ 0 h 63000"/>
                <a:gd name="textAreaBottom" fmla="*/ 63360 h 6300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1680" bIns="31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225120" y="709920"/>
            <a:ext cx="4745760" cy="1079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859109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147;p16"/>
          <p:cNvSpPr/>
          <p:nvPr/>
        </p:nvSpPr>
        <p:spPr>
          <a:xfrm rot="5400000" flipH="1">
            <a:off x="-370560" y="372480"/>
            <a:ext cx="6854880" cy="6113280"/>
          </a:xfrm>
          <a:custGeom>
            <a:avLst/>
            <a:gdLst>
              <a:gd name="textAreaLeft" fmla="*/ -360 w 5141160"/>
              <a:gd name="textAreaRight" fmla="*/ 514116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946560" y="3840000"/>
            <a:ext cx="5034720" cy="862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53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54" name="PlaceHolder 2"/>
          <p:cNvSpPr>
            <a:spLocks noGrp="1"/>
          </p:cNvSpPr>
          <p:nvPr>
            <p:ph type="title"/>
          </p:nvPr>
        </p:nvSpPr>
        <p:spPr>
          <a:xfrm>
            <a:off x="4596480" y="2294880"/>
            <a:ext cx="1778880" cy="862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93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9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8388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152;p17"/>
          <p:cNvSpPr/>
          <p:nvPr/>
        </p:nvSpPr>
        <p:spPr>
          <a:xfrm rot="5400000">
            <a:off x="-406560" y="407520"/>
            <a:ext cx="6872160" cy="6057600"/>
          </a:xfrm>
          <a:custGeom>
            <a:avLst/>
            <a:gdLst>
              <a:gd name="textAreaLeft" fmla="*/ 0 w 5154120"/>
              <a:gd name="textAreaRight" fmla="*/ 5154480 w 5154120"/>
              <a:gd name="textAreaTop" fmla="*/ 0 h 4543200"/>
              <a:gd name="textAreaBottom" fmla="*/ 4543560 h 45432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7" name="Google Shape;153;p17"/>
          <p:cNvSpPr/>
          <p:nvPr/>
        </p:nvSpPr>
        <p:spPr>
          <a:xfrm rot="16200000">
            <a:off x="5724960" y="37248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58" name="Google Shape;154;p17"/>
          <p:cNvSpPr/>
          <p:nvPr/>
        </p:nvSpPr>
        <p:spPr>
          <a:xfrm rot="10800000" flipH="1">
            <a:off x="10680480" y="-19200"/>
            <a:ext cx="1572960" cy="1441920"/>
          </a:xfrm>
          <a:custGeom>
            <a:avLst/>
            <a:gdLst>
              <a:gd name="textAreaLeft" fmla="*/ -360 w 1179720"/>
              <a:gd name="textAreaRight" fmla="*/ 1179720 w 1179720"/>
              <a:gd name="textAreaTop" fmla="*/ 0 h 1081440"/>
              <a:gd name="textAreaBottom" fmla="*/ 1081800 h 10814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59" name="Google Shape;155;p17"/>
          <p:cNvGrpSpPr/>
          <p:nvPr/>
        </p:nvGrpSpPr>
        <p:grpSpPr>
          <a:xfrm>
            <a:off x="217920" y="5300160"/>
            <a:ext cx="1255680" cy="1437120"/>
            <a:chOff x="163440" y="3975120"/>
            <a:chExt cx="941760" cy="1077840"/>
          </a:xfrm>
        </p:grpSpPr>
        <p:sp>
          <p:nvSpPr>
            <p:cNvPr id="60" name="Google Shape;156;p17"/>
            <p:cNvSpPr/>
            <p:nvPr/>
          </p:nvSpPr>
          <p:spPr>
            <a:xfrm rot="15211800" flipH="1">
              <a:off x="338400" y="3996720"/>
              <a:ext cx="100080" cy="72000"/>
            </a:xfrm>
            <a:custGeom>
              <a:avLst/>
              <a:gdLst>
                <a:gd name="textAreaLeft" fmla="*/ 360 w 100080"/>
                <a:gd name="textAreaRight" fmla="*/ 100800 w 100080"/>
                <a:gd name="textAreaTop" fmla="*/ 0 h 72000"/>
                <a:gd name="textAreaBottom" fmla="*/ 72360 h 7200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00" bIns="360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61" name="Google Shape;157;p17"/>
            <p:cNvSpPr/>
            <p:nvPr/>
          </p:nvSpPr>
          <p:spPr>
            <a:xfrm rot="15211800" flipH="1">
              <a:off x="166680" y="4302360"/>
              <a:ext cx="93240" cy="78120"/>
            </a:xfrm>
            <a:custGeom>
              <a:avLst/>
              <a:gdLst>
                <a:gd name="textAreaLeft" fmla="*/ -360 w 93240"/>
                <a:gd name="textAreaRight" fmla="*/ 93240 w 93240"/>
                <a:gd name="textAreaTop" fmla="*/ 0 h 78120"/>
                <a:gd name="textAreaBottom" fmla="*/ 78480 h 7812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9240" bIns="392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62" name="Google Shape;158;p17"/>
            <p:cNvSpPr/>
            <p:nvPr/>
          </p:nvSpPr>
          <p:spPr>
            <a:xfrm rot="15211800" flipH="1">
              <a:off x="280440" y="4800240"/>
              <a:ext cx="93240" cy="61920"/>
            </a:xfrm>
            <a:custGeom>
              <a:avLst/>
              <a:gdLst>
                <a:gd name="textAreaLeft" fmla="*/ -360 w 93240"/>
                <a:gd name="textAreaRight" fmla="*/ 93240 w 93240"/>
                <a:gd name="textAreaTop" fmla="*/ 0 h 61920"/>
                <a:gd name="textAreaBottom" fmla="*/ 62280 h 6192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0960" bIns="3096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63" name="Google Shape;159;p17"/>
            <p:cNvSpPr/>
            <p:nvPr/>
          </p:nvSpPr>
          <p:spPr>
            <a:xfrm rot="15211800" flipH="1">
              <a:off x="613440" y="4880520"/>
              <a:ext cx="119880" cy="91440"/>
            </a:xfrm>
            <a:custGeom>
              <a:avLst/>
              <a:gdLst>
                <a:gd name="textAreaLeft" fmla="*/ -360 w 119880"/>
                <a:gd name="textAreaRight" fmla="*/ 119880 w 119880"/>
                <a:gd name="textAreaTop" fmla="*/ 0 h 91440"/>
                <a:gd name="textAreaBottom" fmla="*/ 91800 h 9144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64" name="Google Shape;160;p17"/>
            <p:cNvSpPr/>
            <p:nvPr/>
          </p:nvSpPr>
          <p:spPr>
            <a:xfrm rot="15211800" flipH="1">
              <a:off x="505080" y="4362120"/>
              <a:ext cx="81360" cy="59040"/>
            </a:xfrm>
            <a:custGeom>
              <a:avLst/>
              <a:gdLst>
                <a:gd name="textAreaLeft" fmla="*/ 360 w 81360"/>
                <a:gd name="textAreaRight" fmla="*/ 82080 w 81360"/>
                <a:gd name="textAreaTop" fmla="*/ 0 h 59040"/>
                <a:gd name="textAreaBottom" fmla="*/ 59400 h 5904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520" bIns="295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65" name="Google Shape;161;p17"/>
            <p:cNvSpPr/>
            <p:nvPr/>
          </p:nvSpPr>
          <p:spPr>
            <a:xfrm rot="15211800" flipH="1">
              <a:off x="785520" y="4626720"/>
              <a:ext cx="135720" cy="84240"/>
            </a:xfrm>
            <a:custGeom>
              <a:avLst/>
              <a:gdLst>
                <a:gd name="textAreaLeft" fmla="*/ -360 w 135720"/>
                <a:gd name="textAreaRight" fmla="*/ 135720 w 135720"/>
                <a:gd name="textAreaTop" fmla="*/ 0 h 84240"/>
                <a:gd name="textAreaBottom" fmla="*/ 84600 h 8424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2120" bIns="421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66" name="Google Shape;162;p17"/>
            <p:cNvSpPr/>
            <p:nvPr/>
          </p:nvSpPr>
          <p:spPr>
            <a:xfrm rot="15211800" flipH="1">
              <a:off x="1011240" y="4964400"/>
              <a:ext cx="96480" cy="65880"/>
            </a:xfrm>
            <a:custGeom>
              <a:avLst/>
              <a:gdLst>
                <a:gd name="textAreaLeft" fmla="*/ 360 w 96480"/>
                <a:gd name="textAreaRight" fmla="*/ 97200 w 96480"/>
                <a:gd name="textAreaTop" fmla="*/ 0 h 65880"/>
                <a:gd name="textAreaBottom" fmla="*/ 66240 h 6588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3120" bIns="331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946560" y="3708960"/>
            <a:ext cx="4934880" cy="1674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53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8" name="PlaceHolder 2"/>
          <p:cNvSpPr>
            <a:spLocks noGrp="1"/>
          </p:cNvSpPr>
          <p:nvPr>
            <p:ph type="title"/>
          </p:nvPr>
        </p:nvSpPr>
        <p:spPr>
          <a:xfrm>
            <a:off x="2524320" y="1671840"/>
            <a:ext cx="1778880" cy="862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93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9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91307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167;p18"/>
          <p:cNvSpPr/>
          <p:nvPr/>
        </p:nvSpPr>
        <p:spPr>
          <a:xfrm rot="16200000" flipH="1">
            <a:off x="5617920" y="276000"/>
            <a:ext cx="6933600" cy="6258720"/>
          </a:xfrm>
          <a:custGeom>
            <a:avLst/>
            <a:gdLst>
              <a:gd name="textAreaLeft" fmla="*/ -360 w 5200200"/>
              <a:gd name="textAreaRight" fmla="*/ 520020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1" name="Google Shape;168;p18"/>
          <p:cNvSpPr/>
          <p:nvPr/>
        </p:nvSpPr>
        <p:spPr>
          <a:xfrm rot="5400000" flipH="1">
            <a:off x="-365280" y="372480"/>
            <a:ext cx="6854880" cy="6113280"/>
          </a:xfrm>
          <a:custGeom>
            <a:avLst/>
            <a:gdLst>
              <a:gd name="textAreaLeft" fmla="*/ -360 w 5141160"/>
              <a:gd name="textAreaRight" fmla="*/ 514116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2" name="Google Shape;169;p18"/>
          <p:cNvSpPr/>
          <p:nvPr/>
        </p:nvSpPr>
        <p:spPr>
          <a:xfrm rot="10800000">
            <a:off x="-38880" y="-19200"/>
            <a:ext cx="1572960" cy="1441920"/>
          </a:xfrm>
          <a:custGeom>
            <a:avLst/>
            <a:gdLst>
              <a:gd name="textAreaLeft" fmla="*/ 0 w 1179720"/>
              <a:gd name="textAreaRight" fmla="*/ 1180080 w 1179720"/>
              <a:gd name="textAreaTop" fmla="*/ 0 h 1081440"/>
              <a:gd name="textAreaBottom" fmla="*/ 1081800 h 10814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311040" y="3708960"/>
            <a:ext cx="4934880" cy="1674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53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4" name="PlaceHolder 2"/>
          <p:cNvSpPr>
            <a:spLocks noGrp="1"/>
          </p:cNvSpPr>
          <p:nvPr>
            <p:ph type="title"/>
          </p:nvPr>
        </p:nvSpPr>
        <p:spPr>
          <a:xfrm>
            <a:off x="7888800" y="1671840"/>
            <a:ext cx="1778880" cy="862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93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9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898910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946560" y="2560320"/>
            <a:ext cx="9455040" cy="1698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8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5" name="PlaceHolder 2"/>
          <p:cNvSpPr>
            <a:spLocks noGrp="1"/>
          </p:cNvSpPr>
          <p:nvPr>
            <p:ph type="title"/>
          </p:nvPr>
        </p:nvSpPr>
        <p:spPr>
          <a:xfrm>
            <a:off x="946560" y="1248000"/>
            <a:ext cx="3910080" cy="130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10666" b="1" strike="noStrike" spc="-1">
                <a:solidFill>
                  <a:schemeClr val="accent2"/>
                </a:solidFill>
                <a:latin typeface="Josefin Sans"/>
                <a:ea typeface="Josefin Sans"/>
              </a:rPr>
              <a:t>xx%</a:t>
            </a:r>
            <a:endParaRPr lang="fr-FR" sz="10666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6" name="Google Shape;274;p17"/>
          <p:cNvSpPr/>
          <p:nvPr/>
        </p:nvSpPr>
        <p:spPr>
          <a:xfrm rot="10800000">
            <a:off x="5059680" y="4702080"/>
            <a:ext cx="7025760" cy="2156160"/>
          </a:xfrm>
          <a:custGeom>
            <a:avLst/>
            <a:gdLst>
              <a:gd name="textAreaLeft" fmla="*/ 0 w 5269320"/>
              <a:gd name="textAreaRight" fmla="*/ 5269680 w 5269320"/>
              <a:gd name="textAreaTop" fmla="*/ 0 h 1617120"/>
              <a:gd name="textAreaBottom" fmla="*/ 1617480 h 161712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7" name="Google Shape;275;p17"/>
          <p:cNvSpPr/>
          <p:nvPr/>
        </p:nvSpPr>
        <p:spPr>
          <a:xfrm flipH="1">
            <a:off x="5439360" y="0"/>
            <a:ext cx="5131200" cy="1353600"/>
          </a:xfrm>
          <a:custGeom>
            <a:avLst/>
            <a:gdLst>
              <a:gd name="textAreaLeft" fmla="*/ 360 w 3848400"/>
              <a:gd name="textAreaRight" fmla="*/ 3849120 w 3848400"/>
              <a:gd name="textAreaTop" fmla="*/ 0 h 1015200"/>
              <a:gd name="textAreaBottom" fmla="*/ 1015560 h 1015200"/>
            </a:gdLst>
            <a:ahLst/>
            <a:cxnLst/>
            <a:rect l="textAreaLeft" t="textAreaTop" r="textAreaRight" b="textAreaBottom"/>
            <a:pathLst>
              <a:path w="299106" h="92815">
                <a:moveTo>
                  <a:pt x="296744" y="0"/>
                </a:moveTo>
                <a:cubicBezTo>
                  <a:pt x="296744" y="0"/>
                  <a:pt x="299105" y="58876"/>
                  <a:pt x="213742" y="35045"/>
                </a:cubicBezTo>
                <a:cubicBezTo>
                  <a:pt x="149627" y="17191"/>
                  <a:pt x="133321" y="92815"/>
                  <a:pt x="82635" y="92815"/>
                </a:cubicBezTo>
                <a:cubicBezTo>
                  <a:pt x="45376" y="92815"/>
                  <a:pt x="1" y="70755"/>
                  <a:pt x="13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8" name="Google Shape;276;p17"/>
          <p:cNvSpPr/>
          <p:nvPr/>
        </p:nvSpPr>
        <p:spPr>
          <a:xfrm>
            <a:off x="6408000" y="0"/>
            <a:ext cx="7474560" cy="1850880"/>
          </a:xfrm>
          <a:custGeom>
            <a:avLst/>
            <a:gdLst>
              <a:gd name="textAreaLeft" fmla="*/ 0 w 5605920"/>
              <a:gd name="textAreaRight" fmla="*/ 5606280 w 5605920"/>
              <a:gd name="textAreaTop" fmla="*/ 0 h 1388160"/>
              <a:gd name="textAreaBottom" fmla="*/ 1388520 h 1388160"/>
            </a:gdLst>
            <a:ahLst/>
            <a:cxnLst/>
            <a:rect l="textAreaLeft" t="textAreaTop" r="textAreaRight" b="textAreaBottom"/>
            <a:pathLst>
              <a:path w="295582" h="107710">
                <a:moveTo>
                  <a:pt x="3890" y="648"/>
                </a:moveTo>
                <a:cubicBezTo>
                  <a:pt x="3890" y="648"/>
                  <a:pt x="1" y="60607"/>
                  <a:pt x="64065" y="49263"/>
                </a:cubicBezTo>
                <a:cubicBezTo>
                  <a:pt x="132883" y="37164"/>
                  <a:pt x="123484" y="107710"/>
                  <a:pt x="183551" y="107710"/>
                </a:cubicBezTo>
                <a:cubicBezTo>
                  <a:pt x="232814" y="107710"/>
                  <a:pt x="209155" y="40513"/>
                  <a:pt x="252368" y="34787"/>
                </a:cubicBezTo>
                <a:cubicBezTo>
                  <a:pt x="295582" y="29061"/>
                  <a:pt x="285751" y="0"/>
                  <a:pt x="285751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9" name="Google Shape;277;p17"/>
          <p:cNvSpPr/>
          <p:nvPr/>
        </p:nvSpPr>
        <p:spPr>
          <a:xfrm>
            <a:off x="6530880" y="4407360"/>
            <a:ext cx="5660640" cy="2450400"/>
          </a:xfrm>
          <a:custGeom>
            <a:avLst/>
            <a:gdLst>
              <a:gd name="textAreaLeft" fmla="*/ 0 w 4245480"/>
              <a:gd name="textAreaRight" fmla="*/ 4245840 w 4245480"/>
              <a:gd name="textAreaTop" fmla="*/ 0 h 1837800"/>
              <a:gd name="textAreaBottom" fmla="*/ 1838160 h 1837800"/>
            </a:gdLst>
            <a:ahLst/>
            <a:cxnLst/>
            <a:rect l="textAreaLeft" t="textAreaTop" r="textAreaRight" b="textAreaBottom"/>
            <a:pathLst>
              <a:path w="285673" h="154588">
                <a:moveTo>
                  <a:pt x="2715" y="154588"/>
                </a:moveTo>
                <a:cubicBezTo>
                  <a:pt x="2715" y="154588"/>
                  <a:pt x="0" y="113633"/>
                  <a:pt x="45298" y="113633"/>
                </a:cubicBezTo>
                <a:cubicBezTo>
                  <a:pt x="90596" y="113633"/>
                  <a:pt x="125888" y="112160"/>
                  <a:pt x="135972" y="50651"/>
                </a:cubicBezTo>
                <a:cubicBezTo>
                  <a:pt x="144194" y="621"/>
                  <a:pt x="221914" y="1"/>
                  <a:pt x="238978" y="40955"/>
                </a:cubicBezTo>
                <a:cubicBezTo>
                  <a:pt x="255965" y="81987"/>
                  <a:pt x="285673" y="81987"/>
                  <a:pt x="285673" y="81987"/>
                </a:cubicBezTo>
                <a:lnTo>
                  <a:pt x="285673" y="154588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0" name="Google Shape;278;p17"/>
          <p:cNvSpPr/>
          <p:nvPr/>
        </p:nvSpPr>
        <p:spPr>
          <a:xfrm flipH="1">
            <a:off x="7371840" y="4407360"/>
            <a:ext cx="4818720" cy="2449920"/>
          </a:xfrm>
          <a:custGeom>
            <a:avLst/>
            <a:gdLst>
              <a:gd name="textAreaLeft" fmla="*/ -360 w 3614040"/>
              <a:gd name="textAreaRight" fmla="*/ 3614040 w 3614040"/>
              <a:gd name="textAreaTop" fmla="*/ 0 h 1837440"/>
              <a:gd name="textAreaBottom" fmla="*/ 1837800 h 1837440"/>
            </a:gdLst>
            <a:ahLst/>
            <a:cxnLst/>
            <a:rect l="textAreaLeft" t="textAreaTop" r="textAreaRight" b="textAreaBottom"/>
            <a:pathLst>
              <a:path w="305002" h="196093">
                <a:moveTo>
                  <a:pt x="0" y="27686"/>
                </a:moveTo>
                <a:cubicBezTo>
                  <a:pt x="0" y="27686"/>
                  <a:pt x="68206" y="0"/>
                  <a:pt x="88558" y="59039"/>
                </a:cubicBezTo>
                <a:cubicBezTo>
                  <a:pt x="108910" y="118077"/>
                  <a:pt x="211769" y="29244"/>
                  <a:pt x="211769" y="120186"/>
                </a:cubicBezTo>
                <a:cubicBezTo>
                  <a:pt x="211769" y="172257"/>
                  <a:pt x="305002" y="135404"/>
                  <a:pt x="280800" y="196092"/>
                </a:cubicBezTo>
                <a:lnTo>
                  <a:pt x="0" y="196092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1" name="Google Shape;279;p17"/>
          <p:cNvSpPr/>
          <p:nvPr/>
        </p:nvSpPr>
        <p:spPr>
          <a:xfrm flipH="1">
            <a:off x="7061280" y="0"/>
            <a:ext cx="5130240" cy="1625280"/>
          </a:xfrm>
          <a:custGeom>
            <a:avLst/>
            <a:gdLst>
              <a:gd name="textAreaLeft" fmla="*/ 360 w 3847680"/>
              <a:gd name="textAreaRight" fmla="*/ 3848400 w 3847680"/>
              <a:gd name="textAreaTop" fmla="*/ 0 h 1218960"/>
              <a:gd name="textAreaBottom" fmla="*/ 1219320 h 1218960"/>
            </a:gdLst>
            <a:ahLst/>
            <a:cxnLst/>
            <a:rect l="textAreaLeft" t="textAreaTop" r="textAreaRight" b="textAreaBottom"/>
            <a:pathLst>
              <a:path w="294198" h="130204">
                <a:moveTo>
                  <a:pt x="283570" y="0"/>
                </a:moveTo>
                <a:cubicBezTo>
                  <a:pt x="283570" y="0"/>
                  <a:pt x="294198" y="57826"/>
                  <a:pt x="203889" y="45181"/>
                </a:cubicBezTo>
                <a:cubicBezTo>
                  <a:pt x="141812" y="36461"/>
                  <a:pt x="157999" y="89109"/>
                  <a:pt x="113581" y="109929"/>
                </a:cubicBezTo>
                <a:cubicBezTo>
                  <a:pt x="70252" y="130203"/>
                  <a:pt x="37442" y="67963"/>
                  <a:pt x="0" y="114071"/>
                </a:cubicBezTo>
                <a:lnTo>
                  <a:pt x="0" y="436"/>
                </a:ln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2" name="Google Shape;280;p17"/>
          <p:cNvSpPr/>
          <p:nvPr/>
        </p:nvSpPr>
        <p:spPr>
          <a:xfrm rot="5400000">
            <a:off x="9693120" y="14078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3" name="Google Shape;281;p17"/>
          <p:cNvSpPr/>
          <p:nvPr/>
        </p:nvSpPr>
        <p:spPr>
          <a:xfrm rot="5400000">
            <a:off x="7890240" y="127392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4" name="Google Shape;282;p17"/>
          <p:cNvSpPr/>
          <p:nvPr/>
        </p:nvSpPr>
        <p:spPr>
          <a:xfrm rot="16200000">
            <a:off x="8816640" y="12048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5" name="Google Shape;283;p17"/>
          <p:cNvSpPr/>
          <p:nvPr/>
        </p:nvSpPr>
        <p:spPr>
          <a:xfrm rot="5400000">
            <a:off x="7015200" y="42816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6" name="Google Shape;284;p17"/>
          <p:cNvSpPr/>
          <p:nvPr/>
        </p:nvSpPr>
        <p:spPr>
          <a:xfrm rot="16200000" flipH="1">
            <a:off x="5788320" y="63379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7" name="Google Shape;285;p17"/>
          <p:cNvSpPr/>
          <p:nvPr/>
        </p:nvSpPr>
        <p:spPr>
          <a:xfrm rot="5400000" flipH="1">
            <a:off x="7100160" y="577296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8" name="Google Shape;286;p17"/>
          <p:cNvSpPr/>
          <p:nvPr/>
        </p:nvSpPr>
        <p:spPr>
          <a:xfrm rot="16200000" flipH="1">
            <a:off x="9474240" y="4899840"/>
            <a:ext cx="217440" cy="217440"/>
          </a:xfrm>
          <a:prstGeom prst="ellipse">
            <a:avLst/>
          </a:pr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0201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174;p19"/>
          <p:cNvSpPr/>
          <p:nvPr/>
        </p:nvSpPr>
        <p:spPr>
          <a:xfrm rot="10800000" flipH="1">
            <a:off x="4854240" y="480"/>
            <a:ext cx="7336800" cy="2438880"/>
          </a:xfrm>
          <a:custGeom>
            <a:avLst/>
            <a:gdLst>
              <a:gd name="textAreaLeft" fmla="*/ -360 w 5502600"/>
              <a:gd name="textAreaRight" fmla="*/ 5502600 w 5502600"/>
              <a:gd name="textAreaTop" fmla="*/ 0 h 1829160"/>
              <a:gd name="textAreaBottom" fmla="*/ 1829520 h 18291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7" name="Google Shape;175;p19"/>
          <p:cNvSpPr/>
          <p:nvPr/>
        </p:nvSpPr>
        <p:spPr>
          <a:xfrm rot="16200000" flipH="1">
            <a:off x="6080640" y="792960"/>
            <a:ext cx="6411360" cy="5717760"/>
          </a:xfrm>
          <a:custGeom>
            <a:avLst/>
            <a:gdLst>
              <a:gd name="textAreaLeft" fmla="*/ -360 w 4808520"/>
              <a:gd name="textAreaRight" fmla="*/ 4808520 w 4808520"/>
              <a:gd name="textAreaTop" fmla="*/ 0 h 4288320"/>
              <a:gd name="textAreaBottom" fmla="*/ 4288680 h 42883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8" name="Google Shape;176;p19"/>
          <p:cNvSpPr/>
          <p:nvPr/>
        </p:nvSpPr>
        <p:spPr>
          <a:xfrm rot="10800000" flipH="1">
            <a:off x="6277440" y="3979200"/>
            <a:ext cx="5914560" cy="2879040"/>
          </a:xfrm>
          <a:custGeom>
            <a:avLst/>
            <a:gdLst>
              <a:gd name="textAreaLeft" fmla="*/ 360 w 4435920"/>
              <a:gd name="textAreaRight" fmla="*/ 443664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068960" y="5232480"/>
            <a:ext cx="7171680" cy="70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2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92656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180;p20"/>
          <p:cNvSpPr/>
          <p:nvPr/>
        </p:nvSpPr>
        <p:spPr>
          <a:xfrm>
            <a:off x="3240960" y="4039200"/>
            <a:ext cx="8950080" cy="2818560"/>
          </a:xfrm>
          <a:custGeom>
            <a:avLst/>
            <a:gdLst>
              <a:gd name="textAreaLeft" fmla="*/ 0 w 6712560"/>
              <a:gd name="textAreaRight" fmla="*/ 6712920 w 6712560"/>
              <a:gd name="textAreaTop" fmla="*/ 0 h 2113920"/>
              <a:gd name="textAreaBottom" fmla="*/ 2114280 h 21139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1" name="Google Shape;181;p20"/>
          <p:cNvSpPr/>
          <p:nvPr/>
        </p:nvSpPr>
        <p:spPr>
          <a:xfrm rot="10800000">
            <a:off x="480" y="-913920"/>
            <a:ext cx="6175680" cy="2905440"/>
          </a:xfrm>
          <a:custGeom>
            <a:avLst/>
            <a:gdLst>
              <a:gd name="textAreaLeft" fmla="*/ 0 w 4631760"/>
              <a:gd name="textAreaRight" fmla="*/ 4632120 w 4631760"/>
              <a:gd name="textAreaTop" fmla="*/ 0 h 2179080"/>
              <a:gd name="textAreaBottom" fmla="*/ 2179440 h 217908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2" name="Google Shape;182;p20"/>
          <p:cNvSpPr/>
          <p:nvPr/>
        </p:nvSpPr>
        <p:spPr>
          <a:xfrm>
            <a:off x="4854720" y="4418400"/>
            <a:ext cx="7336800" cy="2438880"/>
          </a:xfrm>
          <a:custGeom>
            <a:avLst/>
            <a:gdLst>
              <a:gd name="textAreaLeft" fmla="*/ 0 w 5502600"/>
              <a:gd name="textAreaRight" fmla="*/ 5502960 w 5502600"/>
              <a:gd name="textAreaTop" fmla="*/ 0 h 1829160"/>
              <a:gd name="textAreaBottom" fmla="*/ 1829520 h 18291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960000" y="1463040"/>
            <a:ext cx="5006880" cy="2648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44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12783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82560" y="3980160"/>
            <a:ext cx="5068320" cy="1458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53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6082560" y="2283360"/>
            <a:ext cx="1512960" cy="862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9333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9333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87" name="Google Shape;25;p3"/>
          <p:cNvSpPr/>
          <p:nvPr/>
        </p:nvSpPr>
        <p:spPr>
          <a:xfrm rot="16200000">
            <a:off x="5707200" y="36048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476861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186;p21"/>
          <p:cNvSpPr/>
          <p:nvPr/>
        </p:nvSpPr>
        <p:spPr>
          <a:xfrm rot="16200000" flipH="1">
            <a:off x="7056960" y="1730400"/>
            <a:ext cx="5420640" cy="4834080"/>
          </a:xfrm>
          <a:custGeom>
            <a:avLst/>
            <a:gdLst>
              <a:gd name="textAreaLeft" fmla="*/ -360 w 4065480"/>
              <a:gd name="textAreaRight" fmla="*/ 406548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0" name="Google Shape;187;p21"/>
          <p:cNvSpPr/>
          <p:nvPr/>
        </p:nvSpPr>
        <p:spPr>
          <a:xfrm rot="5400000" flipH="1">
            <a:off x="-348960" y="33744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960000" y="2263680"/>
            <a:ext cx="3461760" cy="1112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20018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191;p22"/>
          <p:cNvSpPr/>
          <p:nvPr/>
        </p:nvSpPr>
        <p:spPr>
          <a:xfrm rot="5400000" flipH="1">
            <a:off x="-300960" y="288480"/>
            <a:ext cx="5420640" cy="4834080"/>
          </a:xfrm>
          <a:custGeom>
            <a:avLst/>
            <a:gdLst>
              <a:gd name="textAreaLeft" fmla="*/ -360 w 4065480"/>
              <a:gd name="textAreaRight" fmla="*/ 406548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3" name="Google Shape;192;p22"/>
          <p:cNvSpPr/>
          <p:nvPr/>
        </p:nvSpPr>
        <p:spPr>
          <a:xfrm rot="16200000" flipH="1">
            <a:off x="6196320" y="86832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7404960" y="2307840"/>
            <a:ext cx="3506880" cy="1188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97596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196;p23"/>
          <p:cNvSpPr/>
          <p:nvPr/>
        </p:nvSpPr>
        <p:spPr>
          <a:xfrm rot="5400000" flipH="1">
            <a:off x="-1290240" y="-879840"/>
            <a:ext cx="4051200" cy="3935520"/>
          </a:xfrm>
          <a:custGeom>
            <a:avLst/>
            <a:gdLst>
              <a:gd name="textAreaLeft" fmla="*/ 360 w 3038400"/>
              <a:gd name="textAreaRight" fmla="*/ 3039120 w 3038400"/>
              <a:gd name="textAreaTop" fmla="*/ 0 h 2951640"/>
              <a:gd name="textAreaBottom" fmla="*/ 2952000 h 29516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6" name="Google Shape;197;p23"/>
          <p:cNvSpPr/>
          <p:nvPr/>
        </p:nvSpPr>
        <p:spPr>
          <a:xfrm rot="16200000" flipH="1">
            <a:off x="8997600" y="3485760"/>
            <a:ext cx="4494720" cy="4008480"/>
          </a:xfrm>
          <a:custGeom>
            <a:avLst/>
            <a:gdLst>
              <a:gd name="textAreaLeft" fmla="*/ 360 w 3371040"/>
              <a:gd name="textAreaRight" fmla="*/ 3371760 w 3371040"/>
              <a:gd name="textAreaTop" fmla="*/ 0 h 3006360"/>
              <a:gd name="textAreaBottom" fmla="*/ 3006720 h 30063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2412480" y="1651200"/>
            <a:ext cx="7366560" cy="162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667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98" name="Google Shape;200;p23"/>
          <p:cNvSpPr/>
          <p:nvPr/>
        </p:nvSpPr>
        <p:spPr>
          <a:xfrm rot="10800000" flipH="1">
            <a:off x="9621600" y="-21120"/>
            <a:ext cx="2619360" cy="2335680"/>
          </a:xfrm>
          <a:custGeom>
            <a:avLst/>
            <a:gdLst>
              <a:gd name="textAreaLeft" fmla="*/ -360 w 1964520"/>
              <a:gd name="textAreaRight" fmla="*/ 196452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99" name="Google Shape;201;p23"/>
          <p:cNvSpPr/>
          <p:nvPr/>
        </p:nvSpPr>
        <p:spPr>
          <a:xfrm flipH="1">
            <a:off x="-11520" y="4624800"/>
            <a:ext cx="2619360" cy="2335680"/>
          </a:xfrm>
          <a:custGeom>
            <a:avLst/>
            <a:gdLst>
              <a:gd name="textAreaLeft" fmla="*/ -360 w 1964520"/>
              <a:gd name="textAreaRight" fmla="*/ 196452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22796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203;p24"/>
          <p:cNvSpPr/>
          <p:nvPr/>
        </p:nvSpPr>
        <p:spPr>
          <a:xfrm rot="16200000" flipH="1">
            <a:off x="9539520" y="4212960"/>
            <a:ext cx="2796000" cy="2493600"/>
          </a:xfrm>
          <a:custGeom>
            <a:avLst/>
            <a:gdLst>
              <a:gd name="textAreaLeft" fmla="*/ -360 w 2097000"/>
              <a:gd name="textAreaRight" fmla="*/ 2097000 w 2097000"/>
              <a:gd name="textAreaTop" fmla="*/ 0 h 1870200"/>
              <a:gd name="textAreaBottom" fmla="*/ 1870560 h 18702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2" name="Google Shape;204;p24"/>
          <p:cNvSpPr/>
          <p:nvPr/>
        </p:nvSpPr>
        <p:spPr>
          <a:xfrm rot="5400000" flipH="1">
            <a:off x="-211200" y="198240"/>
            <a:ext cx="3764640" cy="3357600"/>
          </a:xfrm>
          <a:custGeom>
            <a:avLst/>
            <a:gdLst>
              <a:gd name="textAreaLeft" fmla="*/ -360 w 2823480"/>
              <a:gd name="textAreaRight" fmla="*/ 2823480 w 2823480"/>
              <a:gd name="textAreaTop" fmla="*/ 0 h 2518200"/>
              <a:gd name="textAreaBottom" fmla="*/ 2518560 h 25182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960000" y="1491360"/>
            <a:ext cx="10271520" cy="94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91871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149600" y="2048640"/>
            <a:ext cx="3924000" cy="804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06" name="Google Shape;210;p25"/>
          <p:cNvSpPr/>
          <p:nvPr/>
        </p:nvSpPr>
        <p:spPr>
          <a:xfrm rot="10800000">
            <a:off x="-60480" y="-28320"/>
            <a:ext cx="1698720" cy="1336800"/>
          </a:xfrm>
          <a:custGeom>
            <a:avLst/>
            <a:gdLst>
              <a:gd name="textAreaLeft" fmla="*/ 0 w 1274040"/>
              <a:gd name="textAreaRight" fmla="*/ 1274400 w 1274040"/>
              <a:gd name="textAreaTop" fmla="*/ 0 h 1002600"/>
              <a:gd name="textAreaBottom" fmla="*/ 1002960 h 10026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7" name="Google Shape;211;p25"/>
          <p:cNvSpPr/>
          <p:nvPr/>
        </p:nvSpPr>
        <p:spPr>
          <a:xfrm rot="10800000">
            <a:off x="-111360" y="5664960"/>
            <a:ext cx="3667680" cy="1300800"/>
          </a:xfrm>
          <a:custGeom>
            <a:avLst/>
            <a:gdLst>
              <a:gd name="textAreaLeft" fmla="*/ 0 w 2750760"/>
              <a:gd name="textAreaRight" fmla="*/ 2751120 w 2750760"/>
              <a:gd name="textAreaTop" fmla="*/ 0 h 975600"/>
              <a:gd name="textAreaBottom" fmla="*/ 975960 h 9756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6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63932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213;p26"/>
          <p:cNvSpPr/>
          <p:nvPr/>
        </p:nvSpPr>
        <p:spPr>
          <a:xfrm rot="16200000" flipH="1">
            <a:off x="7056960" y="1730400"/>
            <a:ext cx="5420640" cy="4834080"/>
          </a:xfrm>
          <a:custGeom>
            <a:avLst/>
            <a:gdLst>
              <a:gd name="textAreaLeft" fmla="*/ -360 w 4065480"/>
              <a:gd name="textAreaRight" fmla="*/ 406548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0" name="Google Shape;214;p26"/>
          <p:cNvSpPr/>
          <p:nvPr/>
        </p:nvSpPr>
        <p:spPr>
          <a:xfrm rot="5400000" flipH="1">
            <a:off x="-348960" y="33744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2" name="PlaceHolder 2"/>
          <p:cNvSpPr>
            <a:spLocks noGrp="1"/>
          </p:cNvSpPr>
          <p:nvPr>
            <p:ph type="title"/>
          </p:nvPr>
        </p:nvSpPr>
        <p:spPr>
          <a:xfrm>
            <a:off x="2128800" y="3815520"/>
            <a:ext cx="3656160" cy="499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3" name="PlaceHolder 3"/>
          <p:cNvSpPr>
            <a:spLocks noGrp="1"/>
          </p:cNvSpPr>
          <p:nvPr>
            <p:ph type="title"/>
          </p:nvPr>
        </p:nvSpPr>
        <p:spPr>
          <a:xfrm>
            <a:off x="6406080" y="3815520"/>
            <a:ext cx="3656160" cy="499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4" name="Google Shape;220;p26"/>
          <p:cNvSpPr/>
          <p:nvPr/>
        </p:nvSpPr>
        <p:spPr>
          <a:xfrm rot="10800000" flipH="1">
            <a:off x="8124000" y="4852320"/>
            <a:ext cx="4120320" cy="2005920"/>
          </a:xfrm>
          <a:custGeom>
            <a:avLst/>
            <a:gdLst>
              <a:gd name="textAreaLeft" fmla="*/ 360 w 3090240"/>
              <a:gd name="textAreaRight" fmla="*/ 3090960 w 3090240"/>
              <a:gd name="textAreaTop" fmla="*/ 0 h 1504440"/>
              <a:gd name="textAreaBottom" fmla="*/ 1504800 h 150444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1468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222;p27"/>
          <p:cNvSpPr/>
          <p:nvPr/>
        </p:nvSpPr>
        <p:spPr>
          <a:xfrm>
            <a:off x="7798080" y="-70560"/>
            <a:ext cx="4393440" cy="2674080"/>
          </a:xfrm>
          <a:custGeom>
            <a:avLst/>
            <a:gdLst>
              <a:gd name="textAreaLeft" fmla="*/ 0 w 3295080"/>
              <a:gd name="textAreaRight" fmla="*/ 3295440 w 3295080"/>
              <a:gd name="textAreaTop" fmla="*/ 0 h 2005560"/>
              <a:gd name="textAreaBottom" fmla="*/ 2005920 h 200556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1411200" y="3040800"/>
            <a:ext cx="4056480" cy="2446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6724320" y="3040800"/>
            <a:ext cx="4056480" cy="2446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19" name="Google Shape;226;p27"/>
          <p:cNvSpPr/>
          <p:nvPr/>
        </p:nvSpPr>
        <p:spPr>
          <a:xfrm rot="5400000">
            <a:off x="-451200" y="5081280"/>
            <a:ext cx="3125760" cy="3036000"/>
          </a:xfrm>
          <a:custGeom>
            <a:avLst/>
            <a:gdLst>
              <a:gd name="textAreaLeft" fmla="*/ 0 w 2344320"/>
              <a:gd name="textAreaRight" fmla="*/ 2344680 w 2344320"/>
              <a:gd name="textAreaTop" fmla="*/ 0 h 2277000"/>
              <a:gd name="textAreaBottom" fmla="*/ 2277360 h 22770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6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59249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720000" y="484320"/>
            <a:ext cx="1075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1" name="PlaceHolder 2"/>
          <p:cNvSpPr>
            <a:spLocks noGrp="1"/>
          </p:cNvSpPr>
          <p:nvPr>
            <p:ph type="title"/>
          </p:nvPr>
        </p:nvSpPr>
        <p:spPr>
          <a:xfrm>
            <a:off x="1179840" y="1998720"/>
            <a:ext cx="4266720" cy="8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8000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8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title"/>
          </p:nvPr>
        </p:nvSpPr>
        <p:spPr>
          <a:xfrm>
            <a:off x="6744960" y="1998720"/>
            <a:ext cx="4266720" cy="8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8000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8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title"/>
          </p:nvPr>
        </p:nvSpPr>
        <p:spPr>
          <a:xfrm>
            <a:off x="3962400" y="4145760"/>
            <a:ext cx="4266720" cy="819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8000" b="1" strike="noStrike" spc="-1">
                <a:solidFill>
                  <a:schemeClr val="accent6"/>
                </a:solidFill>
                <a:latin typeface="Josefin Sans"/>
                <a:ea typeface="Josefin Sans"/>
              </a:rPr>
              <a:t>xx%</a:t>
            </a:r>
            <a:endParaRPr lang="fr-FR" sz="8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4" name="Google Shape;295;p18"/>
          <p:cNvSpPr/>
          <p:nvPr/>
        </p:nvSpPr>
        <p:spPr>
          <a:xfrm rot="10800000" flipH="1">
            <a:off x="8836320" y="5064000"/>
            <a:ext cx="3746880" cy="1596960"/>
          </a:xfrm>
          <a:custGeom>
            <a:avLst/>
            <a:gdLst>
              <a:gd name="textAreaLeft" fmla="*/ 360 w 2810160"/>
              <a:gd name="textAreaRight" fmla="*/ 2810880 w 2810160"/>
              <a:gd name="textAreaTop" fmla="*/ 0 h 1197720"/>
              <a:gd name="textAreaBottom" fmla="*/ 1198080 h 119772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5" name="Google Shape;296;p18"/>
          <p:cNvSpPr/>
          <p:nvPr/>
        </p:nvSpPr>
        <p:spPr>
          <a:xfrm rot="10800000" flipH="1">
            <a:off x="8382240" y="6120960"/>
            <a:ext cx="3813600" cy="1001760"/>
          </a:xfrm>
          <a:custGeom>
            <a:avLst/>
            <a:gdLst>
              <a:gd name="textAreaLeft" fmla="*/ -360 w 2860200"/>
              <a:gd name="textAreaRight" fmla="*/ 2860200 w 2860200"/>
              <a:gd name="textAreaTop" fmla="*/ 0 h 751320"/>
              <a:gd name="textAreaBottom" fmla="*/ 751680 h 7513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6" name="Google Shape;297;p18"/>
          <p:cNvSpPr/>
          <p:nvPr/>
        </p:nvSpPr>
        <p:spPr>
          <a:xfrm flipH="1">
            <a:off x="8319840" y="63230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7" name="Google Shape;298;p18"/>
          <p:cNvSpPr/>
          <p:nvPr/>
        </p:nvSpPr>
        <p:spPr>
          <a:xfrm flipH="1">
            <a:off x="10490400" y="59788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8" name="Google Shape;299;p18"/>
          <p:cNvSpPr/>
          <p:nvPr/>
        </p:nvSpPr>
        <p:spPr>
          <a:xfrm flipH="1">
            <a:off x="9995520" y="5449440"/>
            <a:ext cx="2653440" cy="1404960"/>
          </a:xfrm>
          <a:custGeom>
            <a:avLst/>
            <a:gdLst>
              <a:gd name="textAreaLeft" fmla="*/ 360 w 1990080"/>
              <a:gd name="textAreaRight" fmla="*/ 1990800 w 1990080"/>
              <a:gd name="textAreaTop" fmla="*/ 0 h 1053720"/>
              <a:gd name="textAreaBottom" fmla="*/ 1054080 h 105372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9" name="Google Shape;300;p18"/>
          <p:cNvSpPr/>
          <p:nvPr/>
        </p:nvSpPr>
        <p:spPr>
          <a:xfrm flipH="1">
            <a:off x="10840320" y="5449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0" name="Google Shape;301;p18"/>
          <p:cNvSpPr/>
          <p:nvPr/>
        </p:nvSpPr>
        <p:spPr>
          <a:xfrm flipH="1">
            <a:off x="11802240" y="459312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1" name="Google Shape;302;p18"/>
          <p:cNvSpPr/>
          <p:nvPr/>
        </p:nvSpPr>
        <p:spPr>
          <a:xfrm flipH="1">
            <a:off x="-332160" y="109440"/>
            <a:ext cx="3746880" cy="1596960"/>
          </a:xfrm>
          <a:custGeom>
            <a:avLst/>
            <a:gdLst>
              <a:gd name="textAreaLeft" fmla="*/ 360 w 2810160"/>
              <a:gd name="textAreaRight" fmla="*/ 2810880 w 2810160"/>
              <a:gd name="textAreaTop" fmla="*/ 0 h 1197720"/>
              <a:gd name="textAreaBottom" fmla="*/ 1198080 h 1197720"/>
            </a:gdLst>
            <a:ahLst/>
            <a:cxnLst/>
            <a:rect l="textAreaLeft" t="textAreaTop" r="textAreaRight" b="textAreaBottom"/>
            <a:pathLst>
              <a:path w="64695" h="36451">
                <a:moveTo>
                  <a:pt x="5503" y="0"/>
                </a:moveTo>
                <a:cubicBezTo>
                  <a:pt x="2589" y="0"/>
                  <a:pt x="1" y="186"/>
                  <a:pt x="237" y="874"/>
                </a:cubicBezTo>
                <a:cubicBezTo>
                  <a:pt x="460" y="1499"/>
                  <a:pt x="4411" y="2169"/>
                  <a:pt x="5259" y="2593"/>
                </a:cubicBezTo>
                <a:cubicBezTo>
                  <a:pt x="7178" y="3552"/>
                  <a:pt x="8897" y="4869"/>
                  <a:pt x="10325" y="6454"/>
                </a:cubicBezTo>
                <a:cubicBezTo>
                  <a:pt x="13673" y="10092"/>
                  <a:pt x="16619" y="21050"/>
                  <a:pt x="24989" y="22345"/>
                </a:cubicBezTo>
                <a:cubicBezTo>
                  <a:pt x="25398" y="22407"/>
                  <a:pt x="25804" y="22437"/>
                  <a:pt x="26206" y="22437"/>
                </a:cubicBezTo>
                <a:cubicBezTo>
                  <a:pt x="31849" y="22437"/>
                  <a:pt x="36809" y="16669"/>
                  <a:pt x="38871" y="15314"/>
                </a:cubicBezTo>
                <a:cubicBezTo>
                  <a:pt x="39863" y="14681"/>
                  <a:pt x="40996" y="14362"/>
                  <a:pt x="42135" y="14362"/>
                </a:cubicBezTo>
                <a:cubicBezTo>
                  <a:pt x="43201" y="14362"/>
                  <a:pt x="44272" y="14642"/>
                  <a:pt x="45232" y="15203"/>
                </a:cubicBezTo>
                <a:cubicBezTo>
                  <a:pt x="49027" y="17502"/>
                  <a:pt x="49071" y="22858"/>
                  <a:pt x="50634" y="27010"/>
                </a:cubicBezTo>
                <a:cubicBezTo>
                  <a:pt x="52642" y="32143"/>
                  <a:pt x="57307" y="35759"/>
                  <a:pt x="62775" y="36450"/>
                </a:cubicBezTo>
                <a:cubicBezTo>
                  <a:pt x="62396" y="25269"/>
                  <a:pt x="63043" y="14065"/>
                  <a:pt x="64694" y="2994"/>
                </a:cubicBezTo>
                <a:cubicBezTo>
                  <a:pt x="57530" y="1745"/>
                  <a:pt x="50232" y="1499"/>
                  <a:pt x="42978" y="1254"/>
                </a:cubicBezTo>
                <a:cubicBezTo>
                  <a:pt x="32957" y="896"/>
                  <a:pt x="22936" y="562"/>
                  <a:pt x="12914" y="249"/>
                </a:cubicBezTo>
                <a:cubicBezTo>
                  <a:pt x="12140" y="215"/>
                  <a:pt x="8634" y="0"/>
                  <a:pt x="5503" y="0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2" name="Google Shape;303;p18"/>
          <p:cNvSpPr/>
          <p:nvPr/>
        </p:nvSpPr>
        <p:spPr>
          <a:xfrm flipH="1">
            <a:off x="53280" y="-352320"/>
            <a:ext cx="3813600" cy="1001760"/>
          </a:xfrm>
          <a:custGeom>
            <a:avLst/>
            <a:gdLst>
              <a:gd name="textAreaLeft" fmla="*/ -360 w 2860200"/>
              <a:gd name="textAreaRight" fmla="*/ 2860200 w 2860200"/>
              <a:gd name="textAreaTop" fmla="*/ 0 h 751320"/>
              <a:gd name="textAreaBottom" fmla="*/ 751680 h 751320"/>
            </a:gdLst>
            <a:ahLst/>
            <a:cxnLst/>
            <a:rect l="textAreaLeft" t="textAreaTop" r="textAreaRight" b="textAreaBottom"/>
            <a:pathLst>
              <a:path w="72716" h="43165">
                <a:moveTo>
                  <a:pt x="36506" y="1"/>
                </a:moveTo>
                <a:cubicBezTo>
                  <a:pt x="24983" y="1"/>
                  <a:pt x="13559" y="1174"/>
                  <a:pt x="0" y="3973"/>
                </a:cubicBezTo>
                <a:cubicBezTo>
                  <a:pt x="982" y="6629"/>
                  <a:pt x="1205" y="12052"/>
                  <a:pt x="1853" y="14262"/>
                </a:cubicBezTo>
                <a:cubicBezTo>
                  <a:pt x="3259" y="19194"/>
                  <a:pt x="12610" y="30220"/>
                  <a:pt x="23859" y="33077"/>
                </a:cubicBezTo>
                <a:cubicBezTo>
                  <a:pt x="25907" y="33596"/>
                  <a:pt x="27823" y="33808"/>
                  <a:pt x="29631" y="33808"/>
                </a:cubicBezTo>
                <a:cubicBezTo>
                  <a:pt x="37728" y="33808"/>
                  <a:pt x="43662" y="29551"/>
                  <a:pt x="49622" y="29551"/>
                </a:cubicBezTo>
                <a:cubicBezTo>
                  <a:pt x="50569" y="29551"/>
                  <a:pt x="51516" y="29659"/>
                  <a:pt x="52472" y="29907"/>
                </a:cubicBezTo>
                <a:cubicBezTo>
                  <a:pt x="60284" y="31938"/>
                  <a:pt x="55507" y="42049"/>
                  <a:pt x="72715" y="43165"/>
                </a:cubicBezTo>
                <a:cubicBezTo>
                  <a:pt x="70483" y="29863"/>
                  <a:pt x="71086" y="16270"/>
                  <a:pt x="71689" y="2812"/>
                </a:cubicBezTo>
                <a:cubicBezTo>
                  <a:pt x="58580" y="1069"/>
                  <a:pt x="47498" y="1"/>
                  <a:pt x="3650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3" name="Google Shape;304;p18"/>
          <p:cNvSpPr/>
          <p:nvPr/>
        </p:nvSpPr>
        <p:spPr>
          <a:xfrm rot="10800000" flipH="1">
            <a:off x="1541280" y="57408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4" name="Google Shape;305;p18"/>
          <p:cNvSpPr/>
          <p:nvPr/>
        </p:nvSpPr>
        <p:spPr>
          <a:xfrm rot="10800000" flipH="1">
            <a:off x="-397920" y="-84000"/>
            <a:ext cx="2653440" cy="1404960"/>
          </a:xfrm>
          <a:custGeom>
            <a:avLst/>
            <a:gdLst>
              <a:gd name="textAreaLeft" fmla="*/ 360 w 1990080"/>
              <a:gd name="textAreaRight" fmla="*/ 1990800 w 1990080"/>
              <a:gd name="textAreaTop" fmla="*/ 0 h 1053720"/>
              <a:gd name="textAreaBottom" fmla="*/ 1054080 h 1053720"/>
            </a:gdLst>
            <a:ahLst/>
            <a:cxnLst/>
            <a:rect l="textAreaLeft" t="textAreaTop" r="textAreaRight" b="textAreaBottom"/>
            <a:pathLst>
              <a:path w="80952" h="42859">
                <a:moveTo>
                  <a:pt x="7027" y="1"/>
                </a:moveTo>
                <a:cubicBezTo>
                  <a:pt x="6872" y="1"/>
                  <a:pt x="6717" y="3"/>
                  <a:pt x="6562" y="7"/>
                </a:cubicBezTo>
                <a:cubicBezTo>
                  <a:pt x="4866" y="30"/>
                  <a:pt x="3192" y="387"/>
                  <a:pt x="1629" y="1056"/>
                </a:cubicBezTo>
                <a:cubicBezTo>
                  <a:pt x="0" y="1793"/>
                  <a:pt x="89" y="2418"/>
                  <a:pt x="335" y="4114"/>
                </a:cubicBezTo>
                <a:cubicBezTo>
                  <a:pt x="982" y="8332"/>
                  <a:pt x="1652" y="12528"/>
                  <a:pt x="2321" y="16724"/>
                </a:cubicBezTo>
                <a:lnTo>
                  <a:pt x="4241" y="29022"/>
                </a:lnTo>
                <a:cubicBezTo>
                  <a:pt x="4866" y="32972"/>
                  <a:pt x="6160" y="37347"/>
                  <a:pt x="6160" y="41342"/>
                </a:cubicBezTo>
                <a:cubicBezTo>
                  <a:pt x="6227" y="41676"/>
                  <a:pt x="6294" y="42056"/>
                  <a:pt x="6562" y="42257"/>
                </a:cubicBezTo>
                <a:cubicBezTo>
                  <a:pt x="6776" y="42374"/>
                  <a:pt x="7008" y="42440"/>
                  <a:pt x="7256" y="42440"/>
                </a:cubicBezTo>
                <a:cubicBezTo>
                  <a:pt x="7292" y="42440"/>
                  <a:pt x="7328" y="42438"/>
                  <a:pt x="7365" y="42435"/>
                </a:cubicBezTo>
                <a:cubicBezTo>
                  <a:pt x="18275" y="42693"/>
                  <a:pt x="29189" y="42859"/>
                  <a:pt x="40102" y="42859"/>
                </a:cubicBezTo>
                <a:cubicBezTo>
                  <a:pt x="53724" y="42859"/>
                  <a:pt x="67345" y="42601"/>
                  <a:pt x="80951" y="41944"/>
                </a:cubicBezTo>
                <a:cubicBezTo>
                  <a:pt x="71220" y="38596"/>
                  <a:pt x="61154" y="36409"/>
                  <a:pt x="50910" y="35450"/>
                </a:cubicBezTo>
                <a:cubicBezTo>
                  <a:pt x="46357" y="35003"/>
                  <a:pt x="41513" y="34735"/>
                  <a:pt x="37741" y="32124"/>
                </a:cubicBezTo>
                <a:cubicBezTo>
                  <a:pt x="33880" y="29423"/>
                  <a:pt x="31939" y="24781"/>
                  <a:pt x="30443" y="20317"/>
                </a:cubicBezTo>
                <a:cubicBezTo>
                  <a:pt x="28948" y="15854"/>
                  <a:pt x="27609" y="11144"/>
                  <a:pt x="24439" y="7663"/>
                </a:cubicBezTo>
                <a:cubicBezTo>
                  <a:pt x="22676" y="5743"/>
                  <a:pt x="20422" y="4315"/>
                  <a:pt x="18123" y="3087"/>
                </a:cubicBezTo>
                <a:cubicBezTo>
                  <a:pt x="14732" y="1327"/>
                  <a:pt x="10908" y="1"/>
                  <a:pt x="7027" y="1"/>
                </a:cubicBezTo>
                <a:close/>
              </a:path>
            </a:pathLst>
          </a:cu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5" name="Google Shape;306;p18"/>
          <p:cNvSpPr/>
          <p:nvPr/>
        </p:nvSpPr>
        <p:spPr>
          <a:xfrm rot="10800000" flipH="1">
            <a:off x="1280640" y="118944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6" name="Google Shape;307;p18"/>
          <p:cNvSpPr/>
          <p:nvPr/>
        </p:nvSpPr>
        <p:spPr>
          <a:xfrm flipH="1">
            <a:off x="3737280" y="309600"/>
            <a:ext cx="130560" cy="131040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6080" bIns="460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7" name="Google Shape;308;p18"/>
          <p:cNvSpPr/>
          <p:nvPr/>
        </p:nvSpPr>
        <p:spPr>
          <a:xfrm rot="10800000" flipH="1">
            <a:off x="229920" y="1959840"/>
            <a:ext cx="217440" cy="217440"/>
          </a:xfrm>
          <a:prstGeom prst="ellipse">
            <a:avLst/>
          </a:prstGeom>
          <a:solidFill>
            <a:schemeClr val="dk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76800" bIns="7680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28243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230;p28"/>
          <p:cNvSpPr/>
          <p:nvPr/>
        </p:nvSpPr>
        <p:spPr>
          <a:xfrm rot="5400000" flipH="1">
            <a:off x="-475200" y="445440"/>
            <a:ext cx="6870720" cy="5980320"/>
          </a:xfrm>
          <a:custGeom>
            <a:avLst/>
            <a:gdLst>
              <a:gd name="textAreaLeft" fmla="*/ 360 w 5153040"/>
              <a:gd name="textAreaRight" fmla="*/ 5153760 w 5153040"/>
              <a:gd name="textAreaTop" fmla="*/ 0 h 4485240"/>
              <a:gd name="textAreaBottom" fmla="*/ 4485600 h 4485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1" name="Google Shape;231;p28"/>
          <p:cNvSpPr/>
          <p:nvPr/>
        </p:nvSpPr>
        <p:spPr>
          <a:xfrm rot="16200000" flipH="1">
            <a:off x="5636640" y="275040"/>
            <a:ext cx="6961440" cy="6208320"/>
          </a:xfrm>
          <a:custGeom>
            <a:avLst/>
            <a:gdLst>
              <a:gd name="textAreaLeft" fmla="*/ -360 w 5221080"/>
              <a:gd name="textAreaRight" fmla="*/ 5221080 w 5221080"/>
              <a:gd name="textAreaTop" fmla="*/ 0 h 4656240"/>
              <a:gd name="textAreaBottom" fmla="*/ 4656600 h 4656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162599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236;p29"/>
          <p:cNvSpPr/>
          <p:nvPr/>
        </p:nvSpPr>
        <p:spPr>
          <a:xfrm rot="5400000" flipH="1">
            <a:off x="-475200" y="445440"/>
            <a:ext cx="6870720" cy="5980320"/>
          </a:xfrm>
          <a:custGeom>
            <a:avLst/>
            <a:gdLst>
              <a:gd name="textAreaLeft" fmla="*/ 360 w 5153040"/>
              <a:gd name="textAreaRight" fmla="*/ 5153760 w 5153040"/>
              <a:gd name="textAreaTop" fmla="*/ 0 h 4485240"/>
              <a:gd name="textAreaBottom" fmla="*/ 4485600 h 4485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4" name="Google Shape;237;p29"/>
          <p:cNvSpPr/>
          <p:nvPr/>
        </p:nvSpPr>
        <p:spPr>
          <a:xfrm rot="16200000" flipH="1">
            <a:off x="5636640" y="275040"/>
            <a:ext cx="6961440" cy="6208320"/>
          </a:xfrm>
          <a:custGeom>
            <a:avLst/>
            <a:gdLst>
              <a:gd name="textAreaLeft" fmla="*/ -360 w 5221080"/>
              <a:gd name="textAreaRight" fmla="*/ 5221080 w 5221080"/>
              <a:gd name="textAreaTop" fmla="*/ 0 h 4656240"/>
              <a:gd name="textAreaBottom" fmla="*/ 4656600 h 46562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932640" y="1765920"/>
            <a:ext cx="5018400" cy="4372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227040" y="1765920"/>
            <a:ext cx="5018400" cy="4372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98214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9" name="PlaceHolder 2"/>
          <p:cNvSpPr>
            <a:spLocks noGrp="1"/>
          </p:cNvSpPr>
          <p:nvPr>
            <p:ph type="title"/>
          </p:nvPr>
        </p:nvSpPr>
        <p:spPr>
          <a:xfrm>
            <a:off x="1250400" y="2908320"/>
            <a:ext cx="290016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0" name="PlaceHolder 3"/>
          <p:cNvSpPr>
            <a:spLocks noGrp="1"/>
          </p:cNvSpPr>
          <p:nvPr>
            <p:ph type="title"/>
          </p:nvPr>
        </p:nvSpPr>
        <p:spPr>
          <a:xfrm>
            <a:off x="4645920" y="4369440"/>
            <a:ext cx="290016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1" name="PlaceHolder 4"/>
          <p:cNvSpPr>
            <a:spLocks noGrp="1"/>
          </p:cNvSpPr>
          <p:nvPr>
            <p:ph type="title"/>
          </p:nvPr>
        </p:nvSpPr>
        <p:spPr>
          <a:xfrm>
            <a:off x="8041440" y="2908320"/>
            <a:ext cx="290016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32" name="Google Shape;249;p30"/>
          <p:cNvSpPr/>
          <p:nvPr/>
        </p:nvSpPr>
        <p:spPr>
          <a:xfrm rot="16200000">
            <a:off x="7057440" y="28848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3" name="Google Shape;250;p30"/>
          <p:cNvSpPr/>
          <p:nvPr/>
        </p:nvSpPr>
        <p:spPr>
          <a:xfrm rot="10800000" flipH="1">
            <a:off x="8851200" y="52070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4" name="Google Shape;251;p30"/>
          <p:cNvSpPr/>
          <p:nvPr/>
        </p:nvSpPr>
        <p:spPr>
          <a:xfrm rot="5400000">
            <a:off x="-348480" y="86784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83146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28;p4"/>
          <p:cNvSpPr/>
          <p:nvPr/>
        </p:nvSpPr>
        <p:spPr>
          <a:xfrm rot="10800000">
            <a:off x="-10560" y="3957600"/>
            <a:ext cx="5914560" cy="2879040"/>
          </a:xfrm>
          <a:custGeom>
            <a:avLst/>
            <a:gdLst>
              <a:gd name="textAreaLeft" fmla="*/ 0 w 4435920"/>
              <a:gd name="textAreaRight" fmla="*/ 4436280 w 4435920"/>
              <a:gd name="textAreaTop" fmla="*/ 0 h 2159280"/>
              <a:gd name="textAreaBottom" fmla="*/ 2159640 h 215928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6" name="Google Shape;29;p4"/>
          <p:cNvSpPr/>
          <p:nvPr/>
        </p:nvSpPr>
        <p:spPr>
          <a:xfrm rot="16200000">
            <a:off x="5696640" y="34944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7" name="Google Shape;30;p4"/>
          <p:cNvSpPr/>
          <p:nvPr/>
        </p:nvSpPr>
        <p:spPr>
          <a:xfrm rot="5400000">
            <a:off x="-389760" y="282720"/>
            <a:ext cx="7017600" cy="6258720"/>
          </a:xfrm>
          <a:custGeom>
            <a:avLst/>
            <a:gdLst>
              <a:gd name="textAreaLeft" fmla="*/ 0 w 5263200"/>
              <a:gd name="textAreaRight" fmla="*/ 5263560 w 5263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8" name="Google Shape;31;p4"/>
          <p:cNvSpPr/>
          <p:nvPr/>
        </p:nvSpPr>
        <p:spPr>
          <a:xfrm rot="10800000">
            <a:off x="-10560" y="-2112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39" name="Google Shape;32;p4"/>
          <p:cNvSpPr/>
          <p:nvPr/>
        </p:nvSpPr>
        <p:spPr>
          <a:xfrm>
            <a:off x="9622560" y="462480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0" name="Google Shape;33;p4"/>
          <p:cNvSpPr/>
          <p:nvPr/>
        </p:nvSpPr>
        <p:spPr>
          <a:xfrm rot="16200000">
            <a:off x="9703200" y="123840"/>
            <a:ext cx="2619360" cy="2335680"/>
          </a:xfrm>
          <a:custGeom>
            <a:avLst/>
            <a:gdLst>
              <a:gd name="textAreaLeft" fmla="*/ 0 w 1964520"/>
              <a:gd name="textAreaRight" fmla="*/ 1964880 w 1964520"/>
              <a:gd name="textAreaTop" fmla="*/ 0 h 1751760"/>
              <a:gd name="textAreaBottom" fmla="*/ 1752120 h 17517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41" name="Google Shape;34;p4"/>
          <p:cNvSpPr/>
          <p:nvPr/>
        </p:nvSpPr>
        <p:spPr>
          <a:xfrm rot="10800000">
            <a:off x="12156000" y="482544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142" name="Google Shape;35;p4"/>
          <p:cNvSpPr/>
          <p:nvPr/>
        </p:nvSpPr>
        <p:spPr>
          <a:xfrm rot="10800000">
            <a:off x="12156000" y="3610560"/>
            <a:ext cx="480" cy="480"/>
          </a:xfrm>
          <a:custGeom>
            <a:avLst/>
            <a:gdLst>
              <a:gd name="textAreaLeft" fmla="*/ 0 w 360"/>
              <a:gd name="textAreaRight" fmla="*/ 72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143" name="Google Shape;36;p4"/>
          <p:cNvSpPr/>
          <p:nvPr/>
        </p:nvSpPr>
        <p:spPr>
          <a:xfrm rot="10800000" flipH="1">
            <a:off x="10654080" y="682368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144" name="Google Shape;37;p4"/>
          <p:cNvSpPr/>
          <p:nvPr/>
        </p:nvSpPr>
        <p:spPr>
          <a:xfrm rot="10800000" flipH="1">
            <a:off x="10654080" y="6823680"/>
            <a:ext cx="480" cy="480"/>
          </a:xfrm>
          <a:custGeom>
            <a:avLst/>
            <a:gdLst>
              <a:gd name="textAreaLeft" fmla="*/ -360 w 360"/>
              <a:gd name="textAreaRight" fmla="*/ 360 w 36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hlink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480" bIns="48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FFFFFF"/>
              </a:solidFill>
              <a:latin typeface="OpenSymbol"/>
            </a:endParaRPr>
          </a:p>
        </p:txBody>
      </p:sp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960000" y="1491360"/>
            <a:ext cx="10271520" cy="763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772252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253;p31"/>
          <p:cNvSpPr/>
          <p:nvPr/>
        </p:nvSpPr>
        <p:spPr>
          <a:xfrm rot="16200000">
            <a:off x="7072800" y="293760"/>
            <a:ext cx="5420640" cy="4834080"/>
          </a:xfrm>
          <a:custGeom>
            <a:avLst/>
            <a:gdLst>
              <a:gd name="textAreaLeft" fmla="*/ 0 w 4065480"/>
              <a:gd name="textAreaRight" fmla="*/ 406584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0" name="Google Shape;254;p31"/>
          <p:cNvSpPr/>
          <p:nvPr/>
        </p:nvSpPr>
        <p:spPr>
          <a:xfrm rot="10800000" flipH="1">
            <a:off x="8807520" y="5209440"/>
            <a:ext cx="3392160" cy="1651200"/>
          </a:xfrm>
          <a:custGeom>
            <a:avLst/>
            <a:gdLst>
              <a:gd name="textAreaLeft" fmla="*/ -360 w 2544120"/>
              <a:gd name="textAreaRight" fmla="*/ 254412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1" name="Google Shape;255;p31"/>
          <p:cNvSpPr/>
          <p:nvPr/>
        </p:nvSpPr>
        <p:spPr>
          <a:xfrm rot="5400000">
            <a:off x="-392160" y="870720"/>
            <a:ext cx="6331200" cy="5646720"/>
          </a:xfrm>
          <a:custGeom>
            <a:avLst/>
            <a:gdLst>
              <a:gd name="textAreaLeft" fmla="*/ 0 w 4748400"/>
              <a:gd name="textAreaRight" fmla="*/ 474876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53" name="Google Shape;260;p31"/>
          <p:cNvSpPr/>
          <p:nvPr/>
        </p:nvSpPr>
        <p:spPr>
          <a:xfrm rot="10800000" flipH="1">
            <a:off x="10273920" y="-186240"/>
            <a:ext cx="2161440" cy="1483200"/>
          </a:xfrm>
          <a:custGeom>
            <a:avLst/>
            <a:gdLst>
              <a:gd name="textAreaLeft" fmla="*/ -360 w 1621080"/>
              <a:gd name="textAreaRight" fmla="*/ 1621080 w 1621080"/>
              <a:gd name="textAreaTop" fmla="*/ 0 h 1112400"/>
              <a:gd name="textAreaBottom" fmla="*/ 1112760 h 111240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69238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265;p32"/>
          <p:cNvSpPr/>
          <p:nvPr/>
        </p:nvSpPr>
        <p:spPr>
          <a:xfrm rot="10800000">
            <a:off x="-28800" y="5209440"/>
            <a:ext cx="3392160" cy="1651200"/>
          </a:xfrm>
          <a:custGeom>
            <a:avLst/>
            <a:gdLst>
              <a:gd name="textAreaLeft" fmla="*/ 0 w 2544120"/>
              <a:gd name="textAreaRight" fmla="*/ 2544480 w 2544120"/>
              <a:gd name="textAreaTop" fmla="*/ 0 h 1238400"/>
              <a:gd name="textAreaBottom" fmla="*/ 1238760 h 1238400"/>
            </a:gdLst>
            <a:ahLst/>
            <a:cxnLst/>
            <a:rect l="textAreaLeft" t="textAreaTop" r="textAreaRight" b="textAreaBottom"/>
            <a:pathLst>
              <a:path w="177445" h="86392">
                <a:moveTo>
                  <a:pt x="3333" y="0"/>
                </a:moveTo>
                <a:cubicBezTo>
                  <a:pt x="0" y="11458"/>
                  <a:pt x="913" y="27048"/>
                  <a:pt x="12897" y="35242"/>
                </a:cubicBezTo>
                <a:cubicBezTo>
                  <a:pt x="17629" y="38468"/>
                  <a:pt x="23097" y="39621"/>
                  <a:pt x="29059" y="39621"/>
                </a:cubicBezTo>
                <a:cubicBezTo>
                  <a:pt x="42166" y="39621"/>
                  <a:pt x="57661" y="34051"/>
                  <a:pt x="72973" y="32686"/>
                </a:cubicBezTo>
                <a:cubicBezTo>
                  <a:pt x="75145" y="32494"/>
                  <a:pt x="77205" y="32395"/>
                  <a:pt x="79168" y="32395"/>
                </a:cubicBezTo>
                <a:cubicBezTo>
                  <a:pt x="97316" y="32395"/>
                  <a:pt x="107146" y="40836"/>
                  <a:pt x="120267" y="62381"/>
                </a:cubicBezTo>
                <a:cubicBezTo>
                  <a:pt x="129588" y="77663"/>
                  <a:pt x="147227" y="86391"/>
                  <a:pt x="164443" y="86391"/>
                </a:cubicBezTo>
                <a:cubicBezTo>
                  <a:pt x="168853" y="86391"/>
                  <a:pt x="173236" y="85818"/>
                  <a:pt x="177444" y="84636"/>
                </a:cubicBezTo>
                <a:lnTo>
                  <a:pt x="17744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5" name="Google Shape;266;p32"/>
          <p:cNvSpPr/>
          <p:nvPr/>
        </p:nvSpPr>
        <p:spPr>
          <a:xfrm rot="16200000" flipH="1">
            <a:off x="6232800" y="87120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57" name="Google Shape;269;p32"/>
          <p:cNvSpPr/>
          <p:nvPr/>
        </p:nvSpPr>
        <p:spPr>
          <a:xfrm rot="10800000">
            <a:off x="-252960" y="0"/>
            <a:ext cx="1942080" cy="1332960"/>
          </a:xfrm>
          <a:custGeom>
            <a:avLst/>
            <a:gdLst>
              <a:gd name="textAreaLeft" fmla="*/ 0 w 1456560"/>
              <a:gd name="textAreaRight" fmla="*/ 1456920 w 1456560"/>
              <a:gd name="textAreaTop" fmla="*/ 0 h 999720"/>
              <a:gd name="textAreaBottom" fmla="*/ 1000080 h 9997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73127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276;p33"/>
          <p:cNvSpPr/>
          <p:nvPr/>
        </p:nvSpPr>
        <p:spPr>
          <a:xfrm rot="5400000">
            <a:off x="-370080" y="372000"/>
            <a:ext cx="6854880" cy="6113280"/>
          </a:xfrm>
          <a:custGeom>
            <a:avLst/>
            <a:gdLst>
              <a:gd name="textAreaLeft" fmla="*/ 0 w 5141160"/>
              <a:gd name="textAreaRight" fmla="*/ 514152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59" name="Google Shape;277;p33"/>
          <p:cNvSpPr/>
          <p:nvPr/>
        </p:nvSpPr>
        <p:spPr>
          <a:xfrm rot="16200000">
            <a:off x="5613120" y="276960"/>
            <a:ext cx="6933600" cy="6258720"/>
          </a:xfrm>
          <a:custGeom>
            <a:avLst/>
            <a:gdLst>
              <a:gd name="textAreaLeft" fmla="*/ 0 w 5200200"/>
              <a:gd name="textAreaRight" fmla="*/ 520056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1" name="PlaceHolder 2"/>
          <p:cNvSpPr>
            <a:spLocks noGrp="1"/>
          </p:cNvSpPr>
          <p:nvPr>
            <p:ph type="title"/>
          </p:nvPr>
        </p:nvSpPr>
        <p:spPr>
          <a:xfrm>
            <a:off x="2911200" y="2157600"/>
            <a:ext cx="263712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2" name="PlaceHolder 3"/>
          <p:cNvSpPr>
            <a:spLocks noGrp="1"/>
          </p:cNvSpPr>
          <p:nvPr>
            <p:ph type="title"/>
          </p:nvPr>
        </p:nvSpPr>
        <p:spPr>
          <a:xfrm>
            <a:off x="8386560" y="2157600"/>
            <a:ext cx="263712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3" name="PlaceHolder 4"/>
          <p:cNvSpPr>
            <a:spLocks noGrp="1"/>
          </p:cNvSpPr>
          <p:nvPr>
            <p:ph type="title"/>
          </p:nvPr>
        </p:nvSpPr>
        <p:spPr>
          <a:xfrm>
            <a:off x="2911200" y="4332960"/>
            <a:ext cx="263712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4" name="PlaceHolder 5"/>
          <p:cNvSpPr>
            <a:spLocks noGrp="1"/>
          </p:cNvSpPr>
          <p:nvPr>
            <p:ph type="title"/>
          </p:nvPr>
        </p:nvSpPr>
        <p:spPr>
          <a:xfrm>
            <a:off x="8386560" y="4332960"/>
            <a:ext cx="263712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267700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288;p34"/>
          <p:cNvSpPr/>
          <p:nvPr/>
        </p:nvSpPr>
        <p:spPr>
          <a:xfrm rot="16200000" flipH="1">
            <a:off x="7943520" y="2616480"/>
            <a:ext cx="4481760" cy="3996960"/>
          </a:xfrm>
          <a:custGeom>
            <a:avLst/>
            <a:gdLst>
              <a:gd name="textAreaLeft" fmla="*/ -360 w 3361320"/>
              <a:gd name="textAreaRight" fmla="*/ 3361320 w 3361320"/>
              <a:gd name="textAreaTop" fmla="*/ 0 h 2997720"/>
              <a:gd name="textAreaBottom" fmla="*/ 2998080 h 29977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6" name="Google Shape;289;p34"/>
          <p:cNvSpPr/>
          <p:nvPr/>
        </p:nvSpPr>
        <p:spPr>
          <a:xfrm rot="5400000" flipH="1">
            <a:off x="-240480" y="152640"/>
            <a:ext cx="4391040" cy="3963360"/>
          </a:xfrm>
          <a:custGeom>
            <a:avLst/>
            <a:gdLst>
              <a:gd name="textAreaLeft" fmla="*/ 360 w 3293280"/>
              <a:gd name="textAreaRight" fmla="*/ 3294000 w 3293280"/>
              <a:gd name="textAreaTop" fmla="*/ 0 h 2972520"/>
              <a:gd name="textAreaBottom" fmla="*/ 2972880 h 297252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68" name="PlaceHolder 2"/>
          <p:cNvSpPr>
            <a:spLocks noGrp="1"/>
          </p:cNvSpPr>
          <p:nvPr>
            <p:ph type="title"/>
          </p:nvPr>
        </p:nvSpPr>
        <p:spPr>
          <a:xfrm>
            <a:off x="946080" y="1607520"/>
            <a:ext cx="332064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grpSp>
        <p:nvGrpSpPr>
          <p:cNvPr id="169" name="Google Shape;292;p34"/>
          <p:cNvGrpSpPr/>
          <p:nvPr/>
        </p:nvGrpSpPr>
        <p:grpSpPr>
          <a:xfrm>
            <a:off x="10925760" y="5396640"/>
            <a:ext cx="1119840" cy="1282560"/>
            <a:chOff x="8194320" y="4047480"/>
            <a:chExt cx="839880" cy="961920"/>
          </a:xfrm>
        </p:grpSpPr>
        <p:sp>
          <p:nvSpPr>
            <p:cNvPr id="170" name="Google Shape;293;p34"/>
            <p:cNvSpPr/>
            <p:nvPr/>
          </p:nvSpPr>
          <p:spPr>
            <a:xfrm rot="17188200">
              <a:off x="8350560" y="4924800"/>
              <a:ext cx="89280" cy="64440"/>
            </a:xfrm>
            <a:custGeom>
              <a:avLst/>
              <a:gdLst>
                <a:gd name="textAreaLeft" fmla="*/ 0 w 89280"/>
                <a:gd name="textAreaRight" fmla="*/ 89640 w 89280"/>
                <a:gd name="textAreaTop" fmla="*/ 0 h 64440"/>
                <a:gd name="textAreaBottom" fmla="*/ 64800 h 64440"/>
              </a:gdLst>
              <a:ahLst/>
              <a:cxnLst/>
              <a:rect l="textAreaLeft" t="textAreaTop" r="textAreaRight" b="textAreaBottom"/>
              <a:pathLst>
                <a:path w="4432" h="3193">
                  <a:moveTo>
                    <a:pt x="1801" y="1"/>
                  </a:moveTo>
                  <a:cubicBezTo>
                    <a:pt x="1422" y="1"/>
                    <a:pt x="1044" y="135"/>
                    <a:pt x="731" y="454"/>
                  </a:cubicBezTo>
                  <a:cubicBezTo>
                    <a:pt x="0" y="1166"/>
                    <a:pt x="1081" y="3192"/>
                    <a:pt x="2325" y="3192"/>
                  </a:cubicBezTo>
                  <a:cubicBezTo>
                    <a:pt x="2637" y="3192"/>
                    <a:pt x="2958" y="3066"/>
                    <a:pt x="3264" y="2760"/>
                  </a:cubicBezTo>
                  <a:cubicBezTo>
                    <a:pt x="4431" y="1592"/>
                    <a:pt x="3105" y="1"/>
                    <a:pt x="1801" y="1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2400" bIns="3240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1" name="Google Shape;294;p34"/>
            <p:cNvSpPr/>
            <p:nvPr/>
          </p:nvSpPr>
          <p:spPr>
            <a:xfrm rot="17188200">
              <a:off x="8197560" y="4647240"/>
              <a:ext cx="83160" cy="69480"/>
            </a:xfrm>
            <a:custGeom>
              <a:avLst/>
              <a:gdLst>
                <a:gd name="textAreaLeft" fmla="*/ 0 w 83160"/>
                <a:gd name="textAreaRight" fmla="*/ 83520 w 83160"/>
                <a:gd name="textAreaTop" fmla="*/ 0 h 69480"/>
                <a:gd name="textAreaBottom" fmla="*/ 69840 h 69480"/>
              </a:gdLst>
              <a:ahLst/>
              <a:cxnLst/>
              <a:rect l="textAreaLeft" t="textAreaTop" r="textAreaRight" b="textAreaBottom"/>
              <a:pathLst>
                <a:path w="4132" h="3442">
                  <a:moveTo>
                    <a:pt x="2019" y="0"/>
                  </a:moveTo>
                  <a:cubicBezTo>
                    <a:pt x="1002" y="0"/>
                    <a:pt x="0" y="555"/>
                    <a:pt x="0" y="1713"/>
                  </a:cubicBezTo>
                  <a:cubicBezTo>
                    <a:pt x="0" y="2882"/>
                    <a:pt x="1003" y="3442"/>
                    <a:pt x="2020" y="3442"/>
                  </a:cubicBezTo>
                  <a:cubicBezTo>
                    <a:pt x="3068" y="3442"/>
                    <a:pt x="4131" y="2848"/>
                    <a:pt x="4131" y="1713"/>
                  </a:cubicBezTo>
                  <a:cubicBezTo>
                    <a:pt x="4131" y="589"/>
                    <a:pt x="3067" y="0"/>
                    <a:pt x="201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4920" bIns="349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FFFFFF"/>
                </a:solidFill>
                <a:latin typeface="OpenSymbol"/>
              </a:endParaRPr>
            </a:p>
          </p:txBody>
        </p:sp>
        <p:sp>
          <p:nvSpPr>
            <p:cNvPr id="172" name="Google Shape;295;p34"/>
            <p:cNvSpPr/>
            <p:nvPr/>
          </p:nvSpPr>
          <p:spPr>
            <a:xfrm rot="17188200">
              <a:off x="8298000" y="4217400"/>
              <a:ext cx="83160" cy="55080"/>
            </a:xfrm>
            <a:custGeom>
              <a:avLst/>
              <a:gdLst>
                <a:gd name="textAreaLeft" fmla="*/ 0 w 83160"/>
                <a:gd name="textAreaRight" fmla="*/ 83520 w 83160"/>
                <a:gd name="textAreaTop" fmla="*/ 0 h 55080"/>
                <a:gd name="textAreaBottom" fmla="*/ 55440 h 55080"/>
              </a:gdLst>
              <a:ahLst/>
              <a:cxnLst/>
              <a:rect l="textAreaLeft" t="textAreaTop" r="textAreaRight" b="textAreaBottom"/>
              <a:pathLst>
                <a:path w="4123" h="2744">
                  <a:moveTo>
                    <a:pt x="1601" y="0"/>
                  </a:moveTo>
                  <a:cubicBezTo>
                    <a:pt x="726" y="0"/>
                    <a:pt x="0" y="532"/>
                    <a:pt x="308" y="1816"/>
                  </a:cubicBezTo>
                  <a:cubicBezTo>
                    <a:pt x="477" y="2488"/>
                    <a:pt x="941" y="2743"/>
                    <a:pt x="1467" y="2743"/>
                  </a:cubicBezTo>
                  <a:cubicBezTo>
                    <a:pt x="2639" y="2743"/>
                    <a:pt x="4122" y="1476"/>
                    <a:pt x="3366" y="720"/>
                  </a:cubicBezTo>
                  <a:cubicBezTo>
                    <a:pt x="2912" y="266"/>
                    <a:pt x="2220" y="0"/>
                    <a:pt x="1601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7720" bIns="277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3" name="Google Shape;296;p34"/>
            <p:cNvSpPr/>
            <p:nvPr/>
          </p:nvSpPr>
          <p:spPr>
            <a:xfrm rot="17188200">
              <a:off x="8595000" y="4119480"/>
              <a:ext cx="106920" cy="81360"/>
            </a:xfrm>
            <a:custGeom>
              <a:avLst/>
              <a:gdLst>
                <a:gd name="textAreaLeft" fmla="*/ 0 w 106920"/>
                <a:gd name="textAreaRight" fmla="*/ 107280 w 106920"/>
                <a:gd name="textAreaTop" fmla="*/ 0 h 81360"/>
                <a:gd name="textAreaBottom" fmla="*/ 81720 h 81360"/>
              </a:gdLst>
              <a:ahLst/>
              <a:cxnLst/>
              <a:rect l="textAreaLeft" t="textAreaTop" r="textAreaRight" b="textAreaBottom"/>
              <a:pathLst>
                <a:path w="5292" h="4043">
                  <a:moveTo>
                    <a:pt x="2314" y="0"/>
                  </a:moveTo>
                  <a:cubicBezTo>
                    <a:pt x="1456" y="0"/>
                    <a:pt x="683" y="415"/>
                    <a:pt x="429" y="1404"/>
                  </a:cubicBezTo>
                  <a:cubicBezTo>
                    <a:pt x="0" y="3094"/>
                    <a:pt x="1754" y="4043"/>
                    <a:pt x="3273" y="4043"/>
                  </a:cubicBezTo>
                  <a:cubicBezTo>
                    <a:pt x="4340" y="4043"/>
                    <a:pt x="5291" y="3575"/>
                    <a:pt x="5291" y="2568"/>
                  </a:cubicBezTo>
                  <a:cubicBezTo>
                    <a:pt x="5291" y="1076"/>
                    <a:pt x="3693" y="0"/>
                    <a:pt x="2314" y="0"/>
                  </a:cubicBezTo>
                  <a:close/>
                </a:path>
              </a:pathLst>
            </a:cu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40680" bIns="406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4" name="Google Shape;297;p34"/>
            <p:cNvSpPr/>
            <p:nvPr/>
          </p:nvSpPr>
          <p:spPr>
            <a:xfrm rot="17188200">
              <a:off x="8498880" y="4610880"/>
              <a:ext cx="72720" cy="52560"/>
            </a:xfrm>
            <a:custGeom>
              <a:avLst/>
              <a:gdLst>
                <a:gd name="textAreaLeft" fmla="*/ 0 w 72720"/>
                <a:gd name="textAreaRight" fmla="*/ 73080 w 72720"/>
                <a:gd name="textAreaTop" fmla="*/ 0 h 52560"/>
                <a:gd name="textAreaBottom" fmla="*/ 52920 h 52560"/>
              </a:gdLst>
              <a:ahLst/>
              <a:cxnLst/>
              <a:rect l="textAreaLeft" t="textAreaTop" r="textAreaRight" b="textAreaBottom"/>
              <a:pathLst>
                <a:path w="3607" h="2621">
                  <a:moveTo>
                    <a:pt x="1859" y="0"/>
                  </a:moveTo>
                  <a:cubicBezTo>
                    <a:pt x="939" y="0"/>
                    <a:pt x="0" y="435"/>
                    <a:pt x="0" y="1250"/>
                  </a:cubicBezTo>
                  <a:cubicBezTo>
                    <a:pt x="0" y="2180"/>
                    <a:pt x="868" y="2620"/>
                    <a:pt x="1753" y="2620"/>
                  </a:cubicBezTo>
                  <a:cubicBezTo>
                    <a:pt x="2671" y="2620"/>
                    <a:pt x="3607" y="2146"/>
                    <a:pt x="3607" y="1250"/>
                  </a:cubicBezTo>
                  <a:cubicBezTo>
                    <a:pt x="3607" y="401"/>
                    <a:pt x="2742" y="0"/>
                    <a:pt x="1859" y="0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6280" bIns="2628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5" name="Google Shape;298;p34"/>
            <p:cNvSpPr/>
            <p:nvPr/>
          </p:nvSpPr>
          <p:spPr>
            <a:xfrm rot="17188200">
              <a:off x="8749440" y="4352400"/>
              <a:ext cx="120960" cy="74880"/>
            </a:xfrm>
            <a:custGeom>
              <a:avLst/>
              <a:gdLst>
                <a:gd name="textAreaLeft" fmla="*/ 0 w 120960"/>
                <a:gd name="textAreaRight" fmla="*/ 121320 w 120960"/>
                <a:gd name="textAreaTop" fmla="*/ 0 h 74880"/>
                <a:gd name="textAreaBottom" fmla="*/ 75240 h 74880"/>
              </a:gdLst>
              <a:ahLst/>
              <a:cxnLst/>
              <a:rect l="textAreaLeft" t="textAreaTop" r="textAreaRight" b="textAreaBottom"/>
              <a:pathLst>
                <a:path w="5984" h="3723">
                  <a:moveTo>
                    <a:pt x="2654" y="0"/>
                  </a:moveTo>
                  <a:cubicBezTo>
                    <a:pt x="2416" y="0"/>
                    <a:pt x="2181" y="37"/>
                    <a:pt x="1963" y="114"/>
                  </a:cubicBezTo>
                  <a:cubicBezTo>
                    <a:pt x="1" y="824"/>
                    <a:pt x="1588" y="3723"/>
                    <a:pt x="3256" y="3723"/>
                  </a:cubicBezTo>
                  <a:cubicBezTo>
                    <a:pt x="3625" y="3723"/>
                    <a:pt x="3998" y="3581"/>
                    <a:pt x="4337" y="3241"/>
                  </a:cubicBezTo>
                  <a:cubicBezTo>
                    <a:pt x="5983" y="1595"/>
                    <a:pt x="4234" y="0"/>
                    <a:pt x="265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7440" bIns="3744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6" name="Google Shape;299;p34"/>
            <p:cNvSpPr/>
            <p:nvPr/>
          </p:nvSpPr>
          <p:spPr>
            <a:xfrm rot="17188200">
              <a:off x="8950680" y="4067640"/>
              <a:ext cx="86040" cy="58680"/>
            </a:xfrm>
            <a:custGeom>
              <a:avLst/>
              <a:gdLst>
                <a:gd name="textAreaLeft" fmla="*/ 0 w 86040"/>
                <a:gd name="textAreaRight" fmla="*/ 86400 w 86040"/>
                <a:gd name="textAreaTop" fmla="*/ 0 h 58680"/>
                <a:gd name="textAreaBottom" fmla="*/ 59040 h 58680"/>
              </a:gdLst>
              <a:ahLst/>
              <a:cxnLst/>
              <a:rect l="textAreaLeft" t="textAreaTop" r="textAreaRight" b="textAreaBottom"/>
              <a:pathLst>
                <a:path w="4267" h="2908">
                  <a:moveTo>
                    <a:pt x="2350" y="1"/>
                  </a:moveTo>
                  <a:cubicBezTo>
                    <a:pt x="2148" y="1"/>
                    <a:pt x="1926" y="39"/>
                    <a:pt x="1689" y="125"/>
                  </a:cubicBezTo>
                  <a:cubicBezTo>
                    <a:pt x="0" y="721"/>
                    <a:pt x="507" y="2908"/>
                    <a:pt x="1917" y="2908"/>
                  </a:cubicBezTo>
                  <a:cubicBezTo>
                    <a:pt x="2126" y="2908"/>
                    <a:pt x="2356" y="2859"/>
                    <a:pt x="2602" y="2750"/>
                  </a:cubicBezTo>
                  <a:cubicBezTo>
                    <a:pt x="4267" y="2028"/>
                    <a:pt x="3816" y="1"/>
                    <a:pt x="2350" y="1"/>
                  </a:cubicBezTo>
                  <a:close/>
                </a:path>
              </a:pathLst>
            </a:custGeom>
            <a:solidFill>
              <a:schemeClr val="accent3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29520" bIns="29520" anchor="ctr">
              <a:noAutofit/>
            </a:bodyPr>
            <a:lstStyle/>
            <a:p>
              <a:pPr defTabSz="1219170">
                <a:lnSpc>
                  <a:spcPct val="100000"/>
                </a:lnSpc>
                <a:tabLst>
                  <a:tab pos="0" algn="l"/>
                </a:tabLst>
              </a:pPr>
              <a:endParaRPr lang="en-US" sz="24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</p:grpSp>
      <p:sp>
        <p:nvSpPr>
          <p:cNvPr id="177" name="Google Shape;300;p34"/>
          <p:cNvSpPr/>
          <p:nvPr/>
        </p:nvSpPr>
        <p:spPr>
          <a:xfrm rot="5400000">
            <a:off x="10431360" y="5040960"/>
            <a:ext cx="2375040" cy="1385280"/>
          </a:xfrm>
          <a:custGeom>
            <a:avLst/>
            <a:gdLst>
              <a:gd name="textAreaLeft" fmla="*/ 0 w 1781280"/>
              <a:gd name="textAreaRight" fmla="*/ 1781640 w 1781280"/>
              <a:gd name="textAreaTop" fmla="*/ 0 h 1038960"/>
              <a:gd name="textAreaBottom" fmla="*/ 1039320 h 1038960"/>
            </a:gdLst>
            <a:ahLst/>
            <a:cxnLst/>
            <a:rect l="textAreaLeft" t="textAreaTop" r="textAreaRight" b="textAreaBottom"/>
            <a:pathLst>
              <a:path w="175870" h="102587">
                <a:moveTo>
                  <a:pt x="6586" y="1"/>
                </a:moveTo>
                <a:cubicBezTo>
                  <a:pt x="6410" y="1"/>
                  <a:pt x="6249" y="128"/>
                  <a:pt x="6209" y="306"/>
                </a:cubicBezTo>
                <a:cubicBezTo>
                  <a:pt x="6187" y="398"/>
                  <a:pt x="4429" y="9254"/>
                  <a:pt x="3950" y="19571"/>
                </a:cubicBezTo>
                <a:cubicBezTo>
                  <a:pt x="3311" y="33472"/>
                  <a:pt x="5228" y="43218"/>
                  <a:pt x="9610" y="48582"/>
                </a:cubicBezTo>
                <a:cubicBezTo>
                  <a:pt x="12144" y="51686"/>
                  <a:pt x="15522" y="53261"/>
                  <a:pt x="19631" y="53261"/>
                </a:cubicBezTo>
                <a:cubicBezTo>
                  <a:pt x="30495" y="53261"/>
                  <a:pt x="40424" y="46733"/>
                  <a:pt x="50901" y="39817"/>
                </a:cubicBezTo>
                <a:cubicBezTo>
                  <a:pt x="61885" y="32569"/>
                  <a:pt x="73193" y="25123"/>
                  <a:pt x="86143" y="25123"/>
                </a:cubicBezTo>
                <a:cubicBezTo>
                  <a:pt x="87753" y="25123"/>
                  <a:pt x="89388" y="25238"/>
                  <a:pt x="91051" y="25483"/>
                </a:cubicBezTo>
                <a:cubicBezTo>
                  <a:pt x="101391" y="27035"/>
                  <a:pt x="106664" y="39931"/>
                  <a:pt x="112781" y="54882"/>
                </a:cubicBezTo>
                <a:cubicBezTo>
                  <a:pt x="117711" y="66979"/>
                  <a:pt x="123326" y="80697"/>
                  <a:pt x="132684" y="90192"/>
                </a:cubicBezTo>
                <a:cubicBezTo>
                  <a:pt x="140833" y="98478"/>
                  <a:pt x="150808" y="102586"/>
                  <a:pt x="162996" y="102586"/>
                </a:cubicBezTo>
                <a:cubicBezTo>
                  <a:pt x="166922" y="102586"/>
                  <a:pt x="171122" y="102153"/>
                  <a:pt x="175527" y="101285"/>
                </a:cubicBezTo>
                <a:cubicBezTo>
                  <a:pt x="175733" y="101240"/>
                  <a:pt x="175870" y="101057"/>
                  <a:pt x="175824" y="100852"/>
                </a:cubicBezTo>
                <a:cubicBezTo>
                  <a:pt x="175803" y="100661"/>
                  <a:pt x="175625" y="100530"/>
                  <a:pt x="175435" y="100530"/>
                </a:cubicBezTo>
                <a:cubicBezTo>
                  <a:pt x="175421" y="100530"/>
                  <a:pt x="175406" y="100531"/>
                  <a:pt x="175391" y="100532"/>
                </a:cubicBezTo>
                <a:cubicBezTo>
                  <a:pt x="171017" y="101386"/>
                  <a:pt x="166885" y="101814"/>
                  <a:pt x="162983" y="101814"/>
                </a:cubicBezTo>
                <a:cubicBezTo>
                  <a:pt x="151021" y="101814"/>
                  <a:pt x="141218" y="97791"/>
                  <a:pt x="133232" y="89667"/>
                </a:cubicBezTo>
                <a:cubicBezTo>
                  <a:pt x="123988" y="80263"/>
                  <a:pt x="118396" y="66614"/>
                  <a:pt x="113488" y="54585"/>
                </a:cubicBezTo>
                <a:cubicBezTo>
                  <a:pt x="107280" y="39429"/>
                  <a:pt x="101916" y="26327"/>
                  <a:pt x="91165" y="24729"/>
                </a:cubicBezTo>
                <a:cubicBezTo>
                  <a:pt x="89458" y="24478"/>
                  <a:pt x="87781" y="24359"/>
                  <a:pt x="86131" y="24359"/>
                </a:cubicBezTo>
                <a:cubicBezTo>
                  <a:pt x="72980" y="24359"/>
                  <a:pt x="61564" y="31877"/>
                  <a:pt x="50490" y="39178"/>
                </a:cubicBezTo>
                <a:cubicBezTo>
                  <a:pt x="40105" y="46025"/>
                  <a:pt x="30267" y="52508"/>
                  <a:pt x="19631" y="52508"/>
                </a:cubicBezTo>
                <a:cubicBezTo>
                  <a:pt x="15750" y="52508"/>
                  <a:pt x="12578" y="51024"/>
                  <a:pt x="10204" y="48103"/>
                </a:cubicBezTo>
                <a:cubicBezTo>
                  <a:pt x="1" y="35640"/>
                  <a:pt x="6894" y="809"/>
                  <a:pt x="6963" y="466"/>
                </a:cubicBezTo>
                <a:cubicBezTo>
                  <a:pt x="7008" y="261"/>
                  <a:pt x="6871" y="55"/>
                  <a:pt x="6666" y="10"/>
                </a:cubicBezTo>
                <a:cubicBezTo>
                  <a:pt x="6639" y="4"/>
                  <a:pt x="6612" y="1"/>
                  <a:pt x="6586" y="1"/>
                </a:cubicBezTo>
                <a:close/>
              </a:path>
            </a:pathLst>
          </a:cu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946080" y="2090880"/>
            <a:ext cx="332064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79" name="PlaceHolder 4"/>
          <p:cNvSpPr>
            <a:spLocks noGrp="1"/>
          </p:cNvSpPr>
          <p:nvPr>
            <p:ph type="title"/>
          </p:nvPr>
        </p:nvSpPr>
        <p:spPr>
          <a:xfrm>
            <a:off x="946080" y="4032960"/>
            <a:ext cx="332064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946080" y="4516800"/>
            <a:ext cx="332064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81" name="PlaceHolder 6"/>
          <p:cNvSpPr>
            <a:spLocks noGrp="1"/>
          </p:cNvSpPr>
          <p:nvPr>
            <p:ph type="title"/>
          </p:nvPr>
        </p:nvSpPr>
        <p:spPr>
          <a:xfrm>
            <a:off x="7924800" y="1607520"/>
            <a:ext cx="332064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2" name="PlaceHolder 7"/>
          <p:cNvSpPr>
            <a:spLocks noGrp="1"/>
          </p:cNvSpPr>
          <p:nvPr>
            <p:ph type="body"/>
          </p:nvPr>
        </p:nvSpPr>
        <p:spPr>
          <a:xfrm>
            <a:off x="7924800" y="2090880"/>
            <a:ext cx="332064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183" name="PlaceHolder 8"/>
          <p:cNvSpPr>
            <a:spLocks noGrp="1"/>
          </p:cNvSpPr>
          <p:nvPr>
            <p:ph type="title"/>
          </p:nvPr>
        </p:nvSpPr>
        <p:spPr>
          <a:xfrm>
            <a:off x="7924800" y="4032960"/>
            <a:ext cx="3320640" cy="584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4" name="PlaceHolder 9"/>
          <p:cNvSpPr>
            <a:spLocks noGrp="1"/>
          </p:cNvSpPr>
          <p:nvPr>
            <p:ph type="body"/>
          </p:nvPr>
        </p:nvSpPr>
        <p:spPr>
          <a:xfrm>
            <a:off x="7924800" y="4516800"/>
            <a:ext cx="3320640" cy="1333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1151971" lvl="1" indent="-431989"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727957" lvl="2" indent="-383990"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2303942" lvl="3" indent="-287993"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879928" lvl="4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3455914" lvl="5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4031899" lvl="6" indent="-287993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67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85677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90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309;p35"/>
          <p:cNvSpPr/>
          <p:nvPr/>
        </p:nvSpPr>
        <p:spPr>
          <a:xfrm rot="16200000" flipH="1">
            <a:off x="5725440" y="372000"/>
            <a:ext cx="6854880" cy="6113280"/>
          </a:xfrm>
          <a:custGeom>
            <a:avLst/>
            <a:gdLst>
              <a:gd name="textAreaLeft" fmla="*/ -360 w 5141160"/>
              <a:gd name="textAreaRight" fmla="*/ 5141160 w 5141160"/>
              <a:gd name="textAreaTop" fmla="*/ 0 h 4584960"/>
              <a:gd name="textAreaBottom" fmla="*/ 4585320 h 45849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6" name="Google Shape;310;p35"/>
          <p:cNvSpPr/>
          <p:nvPr/>
        </p:nvSpPr>
        <p:spPr>
          <a:xfrm rot="5400000" flipH="1">
            <a:off x="-338400" y="276480"/>
            <a:ext cx="6933600" cy="6258720"/>
          </a:xfrm>
          <a:custGeom>
            <a:avLst/>
            <a:gdLst>
              <a:gd name="textAreaLeft" fmla="*/ -360 w 5200200"/>
              <a:gd name="textAreaRight" fmla="*/ 5200200 w 5200200"/>
              <a:gd name="textAreaTop" fmla="*/ 0 h 4694040"/>
              <a:gd name="textAreaBottom" fmla="*/ 4694400 h 4694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8" name="PlaceHolder 2"/>
          <p:cNvSpPr>
            <a:spLocks noGrp="1"/>
          </p:cNvSpPr>
          <p:nvPr>
            <p:ph type="title"/>
          </p:nvPr>
        </p:nvSpPr>
        <p:spPr>
          <a:xfrm>
            <a:off x="1468320" y="25804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9" name="PlaceHolder 3"/>
          <p:cNvSpPr>
            <a:spLocks noGrp="1"/>
          </p:cNvSpPr>
          <p:nvPr>
            <p:ph type="title"/>
          </p:nvPr>
        </p:nvSpPr>
        <p:spPr>
          <a:xfrm>
            <a:off x="4772160" y="25804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0" name="PlaceHolder 4"/>
          <p:cNvSpPr>
            <a:spLocks noGrp="1"/>
          </p:cNvSpPr>
          <p:nvPr>
            <p:ph type="title"/>
          </p:nvPr>
        </p:nvSpPr>
        <p:spPr>
          <a:xfrm>
            <a:off x="1468320" y="49996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1" name="PlaceHolder 5"/>
          <p:cNvSpPr>
            <a:spLocks noGrp="1"/>
          </p:cNvSpPr>
          <p:nvPr>
            <p:ph type="title"/>
          </p:nvPr>
        </p:nvSpPr>
        <p:spPr>
          <a:xfrm>
            <a:off x="4772160" y="49996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2" name="PlaceHolder 6"/>
          <p:cNvSpPr>
            <a:spLocks noGrp="1"/>
          </p:cNvSpPr>
          <p:nvPr>
            <p:ph type="title"/>
          </p:nvPr>
        </p:nvSpPr>
        <p:spPr>
          <a:xfrm>
            <a:off x="8075520" y="25804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93" name="PlaceHolder 7"/>
          <p:cNvSpPr>
            <a:spLocks noGrp="1"/>
          </p:cNvSpPr>
          <p:nvPr>
            <p:ph type="title"/>
          </p:nvPr>
        </p:nvSpPr>
        <p:spPr>
          <a:xfrm>
            <a:off x="8075520" y="4999680"/>
            <a:ext cx="2647680" cy="46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28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100366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</p:sldLayoutIdLst>
  <p:txStyles>
    <p:titleStyle>
      <a:lvl1pPr indent="0"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325;p36"/>
          <p:cNvSpPr/>
          <p:nvPr/>
        </p:nvSpPr>
        <p:spPr>
          <a:xfrm rot="16200000" flipH="1">
            <a:off x="7056960" y="1730400"/>
            <a:ext cx="5420640" cy="4834080"/>
          </a:xfrm>
          <a:custGeom>
            <a:avLst/>
            <a:gdLst>
              <a:gd name="textAreaLeft" fmla="*/ -360 w 4065480"/>
              <a:gd name="textAreaRight" fmla="*/ 4065480 w 4065480"/>
              <a:gd name="textAreaTop" fmla="*/ 0 h 3625560"/>
              <a:gd name="textAreaBottom" fmla="*/ 3625920 h 362556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rgbClr val="CDD7B6">
              <a:alpha val="24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5" name="Google Shape;326;p36"/>
          <p:cNvSpPr/>
          <p:nvPr/>
        </p:nvSpPr>
        <p:spPr>
          <a:xfrm rot="5400000" flipH="1">
            <a:off x="-348960" y="337440"/>
            <a:ext cx="6331200" cy="5646720"/>
          </a:xfrm>
          <a:custGeom>
            <a:avLst/>
            <a:gdLst>
              <a:gd name="textAreaLeft" fmla="*/ 360 w 4748400"/>
              <a:gd name="textAreaRight" fmla="*/ 4749120 w 4748400"/>
              <a:gd name="textAreaTop" fmla="*/ 0 h 4235040"/>
              <a:gd name="textAreaBottom" fmla="*/ 4235400 h 4235040"/>
            </a:gdLst>
            <a:ahLst/>
            <a:cxnLst/>
            <a:rect l="textAreaLeft" t="textAreaTop" r="textAreaRight" b="textAreaBottom"/>
            <a:pathLst>
              <a:path w="78589" h="70088">
                <a:moveTo>
                  <a:pt x="69862" y="1"/>
                </a:moveTo>
                <a:cubicBezTo>
                  <a:pt x="59818" y="1"/>
                  <a:pt x="42955" y="2489"/>
                  <a:pt x="29331" y="16859"/>
                </a:cubicBezTo>
                <a:cubicBezTo>
                  <a:pt x="10044" y="37196"/>
                  <a:pt x="16092" y="47947"/>
                  <a:pt x="1" y="70087"/>
                </a:cubicBezTo>
                <a:lnTo>
                  <a:pt x="78588" y="70087"/>
                </a:lnTo>
                <a:lnTo>
                  <a:pt x="78588" y="699"/>
                </a:lnTo>
                <a:cubicBezTo>
                  <a:pt x="78588" y="699"/>
                  <a:pt x="75182" y="1"/>
                  <a:pt x="69862" y="1"/>
                </a:cubicBezTo>
                <a:close/>
              </a:path>
            </a:pathLst>
          </a:custGeom>
          <a:solidFill>
            <a:schemeClr val="accent3">
              <a:alpha val="32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21920" bIns="121920" anchor="ctr">
            <a:noAutofit/>
          </a:bodyPr>
          <a:lstStyle/>
          <a:p>
            <a:pPr defTabSz="1219170">
              <a:lnSpc>
                <a:spcPct val="100000"/>
              </a:lnSpc>
              <a:tabLst>
                <a:tab pos="0" algn="l"/>
              </a:tabLst>
            </a:pPr>
            <a:r>
              <a:rPr lang="en" sz="2400" b="0" strike="noStrike" spc="-1">
                <a:solidFill>
                  <a:schemeClr val="hlink"/>
                </a:solidFill>
                <a:latin typeface="Arial"/>
              </a:rPr>
              <a:t> </a:t>
            </a:r>
            <a:endParaRPr lang="en-US" sz="24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1738080" y="2783040"/>
            <a:ext cx="146688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title"/>
          </p:nvPr>
        </p:nvSpPr>
        <p:spPr>
          <a:xfrm>
            <a:off x="5164320" y="2783040"/>
            <a:ext cx="186336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title"/>
          </p:nvPr>
        </p:nvSpPr>
        <p:spPr>
          <a:xfrm>
            <a:off x="8788320" y="2783040"/>
            <a:ext cx="1863360" cy="541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800" b="0" strike="noStrike" spc="-1">
                <a:solidFill>
                  <a:schemeClr val="accent4"/>
                </a:solidFill>
                <a:latin typeface="Roboto Slab"/>
                <a:ea typeface="Roboto Slab"/>
              </a:rPr>
              <a:t>xx%</a:t>
            </a:r>
            <a:endParaRPr lang="fr-FR" sz="4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title"/>
          </p:nvPr>
        </p:nvSpPr>
        <p:spPr>
          <a:xfrm>
            <a:off x="960000" y="719520"/>
            <a:ext cx="10271520" cy="42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133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</p:spTree>
    <p:extLst>
      <p:ext uri="{BB962C8B-B14F-4D97-AF65-F5344CB8AC3E}">
        <p14:creationId xmlns:p14="http://schemas.microsoft.com/office/powerpoint/2010/main" val="3725153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</p:sldLayoutIdLst>
  <p:txStyles>
    <p:titleStyle>
      <a:lvl1pPr indent="0" algn="ctr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FB721D9-97C4-47CA-85AE-E63755439B4C}"/>
              </a:ext>
            </a:extLst>
          </p:cNvPr>
          <p:cNvSpPr txBox="1">
            <a:spLocks/>
          </p:cNvSpPr>
          <p:nvPr/>
        </p:nvSpPr>
        <p:spPr>
          <a:xfrm>
            <a:off x="1434154" y="106909"/>
            <a:ext cx="9601196" cy="13038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федерального государственного бюджетного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образовательного учреждения высшего образования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Федерации»</a:t>
            </a:r>
            <a:endParaRPr lang="ru-RU" sz="4800" dirty="0">
              <a:solidFill>
                <a:srgbClr val="000000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AF8CE12-EDC1-47E3-A618-3D2635BCA790}"/>
              </a:ext>
            </a:extLst>
          </p:cNvPr>
          <p:cNvSpPr txBox="1">
            <a:spLocks/>
          </p:cNvSpPr>
          <p:nvPr/>
        </p:nvSpPr>
        <p:spPr>
          <a:xfrm>
            <a:off x="1434154" y="2389619"/>
            <a:ext cx="9601196" cy="164682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экономики и управления</a:t>
            </a:r>
          </a:p>
          <a:p>
            <a:pPr>
              <a:spcBef>
                <a:spcPts val="0"/>
              </a:spcBef>
            </a:pP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конкурентоспособности предприятия</a:t>
            </a: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BD1C5C0-EB55-4AB2-911F-9E4300B74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070547"/>
              </p:ext>
            </p:extLst>
          </p:nvPr>
        </p:nvGraphicFramePr>
        <p:xfrm>
          <a:off x="0" y="4349944"/>
          <a:ext cx="12192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7878">
                <a:tc>
                  <a:txBody>
                    <a:bodyPr/>
                    <a:lstStyle/>
                    <a:p>
                      <a:pPr algn="l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руководитель </a:t>
                      </a:r>
                    </a:p>
                    <a:p>
                      <a:pPr algn="l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 экономических наук, доцент</a:t>
                      </a:r>
                    </a:p>
                    <a:p>
                      <a:pPr algn="l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Кулакова Л.И.</a:t>
                      </a:r>
                    </a:p>
                    <a:p>
                      <a:pPr algn="l"/>
                      <a:endParaRPr lang="ru-RU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выполнили </a:t>
                      </a:r>
                    </a:p>
                    <a:p>
                      <a:pPr algn="r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студентки группы БЭ-2022 </a:t>
                      </a:r>
                    </a:p>
                    <a:p>
                      <a:pPr algn="r"/>
                      <a:r>
                        <a:rPr lang="ru-RU" sz="1600" b="0" cap="none" spc="0" dirty="0">
                          <a:ln w="0"/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Чуркина А.А.</a:t>
                      </a:r>
                    </a:p>
                    <a:p>
                      <a:pPr algn="r"/>
                      <a:endParaRPr lang="ru-RU" sz="1400" b="0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F0F4550-3066-414A-BFD4-C8EBB9B4FB29}"/>
              </a:ext>
            </a:extLst>
          </p:cNvPr>
          <p:cNvSpPr txBox="1">
            <a:spLocks/>
          </p:cNvSpPr>
          <p:nvPr/>
        </p:nvSpPr>
        <p:spPr>
          <a:xfrm>
            <a:off x="1295402" y="5760720"/>
            <a:ext cx="9601196" cy="109728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584165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2EE9F1-278C-4FB9-AA03-A66D233F324C}"/>
              </a:ext>
            </a:extLst>
          </p:cNvPr>
          <p:cNvSpPr/>
          <p:nvPr/>
        </p:nvSpPr>
        <p:spPr>
          <a:xfrm>
            <a:off x="1294228" y="879374"/>
            <a:ext cx="5852159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выпускной квалификационной работы состоит в разработке комплекса мер по повышению конкурентоспособности предприятия медико-эстетической сферы.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достижения поставленной цели решены следующие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Изучены теоретико-методологические основы конкурентоспособности предприятия.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Проанализирована конкурентоспособность ООО «ЛЭЦ «Лакрима».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Предложены мероприятия по совершенствованию стратегии повышения конкурентоспособности ООО «ЛЭЦ «Лакрима».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56477C5-88E9-4D46-BF59-8FD2DC1B58CD}"/>
              </a:ext>
            </a:extLst>
          </p:cNvPr>
          <p:cNvSpPr/>
          <p:nvPr/>
        </p:nvSpPr>
        <p:spPr>
          <a:xfrm>
            <a:off x="7774746" y="2333618"/>
            <a:ext cx="3545059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конкурентная среда предприятий медико-эстетической сферы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конкурентоспособность ООО «ЛЭЦ «Лакрима».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692E7D-814F-4990-910B-E93EF635A341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08122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6C92FBBF-B61A-4AB7-A6BB-C2EAEC1230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796452"/>
              </p:ext>
            </p:extLst>
          </p:nvPr>
        </p:nvGraphicFramePr>
        <p:xfrm>
          <a:off x="113665" y="529173"/>
          <a:ext cx="5982335" cy="2898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72C5607F-6C48-4AD9-A427-D702D60543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9456635"/>
              </p:ext>
            </p:extLst>
          </p:nvPr>
        </p:nvGraphicFramePr>
        <p:xfrm>
          <a:off x="6116954" y="3943034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64572CD4-1240-4CD4-9D8D-2A39B5EF0C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35116"/>
              </p:ext>
            </p:extLst>
          </p:nvPr>
        </p:nvGraphicFramePr>
        <p:xfrm>
          <a:off x="6095999" y="529173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C2490B4A-B55B-41AF-9421-8E47757D1F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3741452"/>
              </p:ext>
            </p:extLst>
          </p:nvPr>
        </p:nvGraphicFramePr>
        <p:xfrm>
          <a:off x="113665" y="3858873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DFFFBAD-6E2D-4E44-81F0-881F644BA386}"/>
              </a:ext>
            </a:extLst>
          </p:cNvPr>
          <p:cNvSpPr/>
          <p:nvPr/>
        </p:nvSpPr>
        <p:spPr>
          <a:xfrm>
            <a:off x="612506" y="120672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Выручка, млн. руб.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DC3E9C5-0A53-4178-BDA6-146575FE9656}"/>
              </a:ext>
            </a:extLst>
          </p:cNvPr>
          <p:cNvSpPr/>
          <p:nvPr/>
        </p:nvSpPr>
        <p:spPr>
          <a:xfrm>
            <a:off x="6594841" y="119598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автономии (финансовой независимости)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26F7140-068B-41D4-B463-C17C0DFF8CB0}"/>
              </a:ext>
            </a:extLst>
          </p:cNvPr>
          <p:cNvSpPr/>
          <p:nvPr/>
        </p:nvSpPr>
        <p:spPr>
          <a:xfrm>
            <a:off x="612506" y="3533460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 (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ROS), %.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EC333D3-C486-42CE-A744-58E1AD681E9B}"/>
              </a:ext>
            </a:extLst>
          </p:cNvPr>
          <p:cNvSpPr/>
          <p:nvPr/>
        </p:nvSpPr>
        <p:spPr>
          <a:xfrm>
            <a:off x="6594841" y="3533459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Капитал, млн. руб.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F0454E-96C2-4AF6-A3C8-9CD1CAD7D301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06972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DFFFBAD-6E2D-4E44-81F0-881F644BA386}"/>
              </a:ext>
            </a:extLst>
          </p:cNvPr>
          <p:cNvSpPr/>
          <p:nvPr/>
        </p:nvSpPr>
        <p:spPr>
          <a:xfrm>
            <a:off x="612506" y="120672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прибыль (убыток), млн. руб.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DC3E9C5-0A53-4178-BDA6-146575FE9656}"/>
              </a:ext>
            </a:extLst>
          </p:cNvPr>
          <p:cNvSpPr/>
          <p:nvPr/>
        </p:nvSpPr>
        <p:spPr>
          <a:xfrm>
            <a:off x="6594841" y="119598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 активов (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ROA), %.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26F7140-068B-41D4-B463-C17C0DFF8CB0}"/>
              </a:ext>
            </a:extLst>
          </p:cNvPr>
          <p:cNvSpPr/>
          <p:nvPr/>
        </p:nvSpPr>
        <p:spPr>
          <a:xfrm>
            <a:off x="612506" y="3533460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 собственного капитала (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ROE), %.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EC333D3-C486-42CE-A744-58E1AD681E9B}"/>
              </a:ext>
            </a:extLst>
          </p:cNvPr>
          <p:cNvSpPr/>
          <p:nvPr/>
        </p:nvSpPr>
        <p:spPr>
          <a:xfrm>
            <a:off x="6594841" y="3533459"/>
            <a:ext cx="4984652" cy="409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оборачиваемости активов, %</a:t>
            </a:r>
            <a:endParaRPr lang="ru-RU" dirty="0">
              <a:solidFill>
                <a:srgbClr val="000000"/>
              </a:solidFill>
            </a:endParaRPr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7D254282-F799-4D2B-9596-83ABC841C2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024649"/>
              </p:ext>
            </p:extLst>
          </p:nvPr>
        </p:nvGraphicFramePr>
        <p:xfrm>
          <a:off x="113664" y="550545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AAAB7905-4D3B-45E4-9F25-B421FCA2AF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2282073"/>
              </p:ext>
            </p:extLst>
          </p:nvPr>
        </p:nvGraphicFramePr>
        <p:xfrm>
          <a:off x="6054089" y="549471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46610F55-32B9-4334-9E49-68E3243E80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967059"/>
              </p:ext>
            </p:extLst>
          </p:nvPr>
        </p:nvGraphicFramePr>
        <p:xfrm>
          <a:off x="155574" y="3943034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89A85FE5-F986-451E-ADD8-57D5145406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162745"/>
              </p:ext>
            </p:extLst>
          </p:nvPr>
        </p:nvGraphicFramePr>
        <p:xfrm>
          <a:off x="6054088" y="3941960"/>
          <a:ext cx="5940425" cy="2878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CCF74A7-5558-495C-B9F5-5AB2BCCA5F22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75744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A304506-445D-4592-B5BF-844CEBC904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7819222"/>
              </p:ext>
            </p:extLst>
          </p:nvPr>
        </p:nvGraphicFramePr>
        <p:xfrm>
          <a:off x="3226186" y="1252402"/>
          <a:ext cx="5472332" cy="357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CC29B4C6-5035-4A0A-9E8E-B3826EBA52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4958099"/>
              </p:ext>
            </p:extLst>
          </p:nvPr>
        </p:nvGraphicFramePr>
        <p:xfrm>
          <a:off x="958938" y="3597812"/>
          <a:ext cx="5472332" cy="357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DDBE0348-03E3-423F-88BC-0866592CDD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2907436"/>
              </p:ext>
            </p:extLst>
          </p:nvPr>
        </p:nvGraphicFramePr>
        <p:xfrm>
          <a:off x="6019781" y="3597811"/>
          <a:ext cx="5839284" cy="357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F0725773-B15B-4054-A970-1285B6DB9B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0343524"/>
              </p:ext>
            </p:extLst>
          </p:nvPr>
        </p:nvGraphicFramePr>
        <p:xfrm>
          <a:off x="7720820" y="1252401"/>
          <a:ext cx="5472332" cy="357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EDD1578F-253E-4E27-8B1B-FBC30ABA15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6925872"/>
              </p:ext>
            </p:extLst>
          </p:nvPr>
        </p:nvGraphicFramePr>
        <p:xfrm>
          <a:off x="-1150039" y="1321834"/>
          <a:ext cx="5472332" cy="357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3808056-BA15-4826-ABB5-18B4D4929D9C}"/>
              </a:ext>
            </a:extLst>
          </p:cNvPr>
          <p:cNvSpPr/>
          <p:nvPr/>
        </p:nvSpPr>
        <p:spPr>
          <a:xfrm>
            <a:off x="3843986" y="248189"/>
            <a:ext cx="5174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рынка предприятий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C0E47D-E444-4528-BEB6-D7AE113F2698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52932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CADF383F-4EB4-48A9-9200-E876CD62D4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772714"/>
              </p:ext>
            </p:extLst>
          </p:nvPr>
        </p:nvGraphicFramePr>
        <p:xfrm>
          <a:off x="1553697" y="1277750"/>
          <a:ext cx="9084603" cy="4668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B4CD217-F96A-4E27-B7E4-91064C104049}"/>
              </a:ext>
            </a:extLst>
          </p:cNvPr>
          <p:cNvSpPr/>
          <p:nvPr/>
        </p:nvSpPr>
        <p:spPr>
          <a:xfrm>
            <a:off x="3372503" y="265659"/>
            <a:ext cx="5446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на предприятии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E6A388-A782-45AD-A892-E8724BB76492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9019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44D1CED5-BF5C-44F5-AFEE-537B279978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1666398"/>
              </p:ext>
            </p:extLst>
          </p:nvPr>
        </p:nvGraphicFramePr>
        <p:xfrm>
          <a:off x="-152400" y="1422401"/>
          <a:ext cx="12496800" cy="5317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2D7C12-E583-45F2-B874-DC1FA07F052A}"/>
              </a:ext>
            </a:extLst>
          </p:cNvPr>
          <p:cNvSpPr/>
          <p:nvPr/>
        </p:nvSpPr>
        <p:spPr>
          <a:xfrm>
            <a:off x="2450848" y="324786"/>
            <a:ext cx="7290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выявленных проблем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3B43BBB-7D1A-4D35-ACEE-DE3EE01A5766}"/>
              </a:ext>
            </a:extLst>
          </p:cNvPr>
          <p:cNvSpPr/>
          <p:nvPr/>
        </p:nvSpPr>
        <p:spPr>
          <a:xfrm>
            <a:off x="11704320" y="6471138"/>
            <a:ext cx="487680" cy="3868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80100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E1358-6672-4EDD-9ACF-4DD0F815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834" y="2766218"/>
            <a:ext cx="7974331" cy="1325563"/>
          </a:xfrm>
        </p:spPr>
        <p:txBody>
          <a:bodyPr/>
          <a:lstStyle/>
          <a:p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39181881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C8F39497-95F7-4E55-A349-891C31FA979F}" vid="{9C28D0C2-CB4B-4762-848D-6DECCD821270}"/>
    </a:ext>
  </a:extLst>
</a:theme>
</file>

<file path=ppt/theme/theme10.xml><?xml version="1.0" encoding="utf-8"?>
<a:theme xmlns:a="http://schemas.openxmlformats.org/drawingml/2006/main" name="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0.xml><?xml version="1.0" encoding="utf-8"?>
<a:theme xmlns:a="http://schemas.openxmlformats.org/drawingml/2006/main" name="28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1.xml><?xml version="1.0" encoding="utf-8"?>
<a:theme xmlns:a="http://schemas.openxmlformats.org/drawingml/2006/main" name="29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2.xml><?xml version="1.0" encoding="utf-8"?>
<a:theme xmlns:a="http://schemas.openxmlformats.org/drawingml/2006/main" name="30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3.xml><?xml version="1.0" encoding="utf-8"?>
<a:theme xmlns:a="http://schemas.openxmlformats.org/drawingml/2006/main" name="3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4.xml><?xml version="1.0" encoding="utf-8"?>
<a:theme xmlns:a="http://schemas.openxmlformats.org/drawingml/2006/main" name="3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5.xml><?xml version="1.0" encoding="utf-8"?>
<a:theme xmlns:a="http://schemas.openxmlformats.org/drawingml/2006/main" name="3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6.xml><?xml version="1.0" encoding="utf-8"?>
<a:theme xmlns:a="http://schemas.openxmlformats.org/drawingml/2006/main" name="34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7.xml><?xml version="1.0" encoding="utf-8"?>
<a:theme xmlns:a="http://schemas.openxmlformats.org/drawingml/2006/main" name="35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8.xml><?xml version="1.0" encoding="utf-8"?>
<a:theme xmlns:a="http://schemas.openxmlformats.org/drawingml/2006/main" name="36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9.xml><?xml version="1.0" encoding="utf-8"?>
<a:theme xmlns:a="http://schemas.openxmlformats.org/drawingml/2006/main" name="37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0.xml><?xml version="1.0" encoding="utf-8"?>
<a:theme xmlns:a="http://schemas.openxmlformats.org/drawingml/2006/main" name="38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1.xml><?xml version="1.0" encoding="utf-8"?>
<a:theme xmlns:a="http://schemas.openxmlformats.org/drawingml/2006/main" name="39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2.xml><?xml version="1.0" encoding="utf-8"?>
<a:theme xmlns:a="http://schemas.openxmlformats.org/drawingml/2006/main" name="40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3.xml><?xml version="1.0" encoding="utf-8"?>
<a:theme xmlns:a="http://schemas.openxmlformats.org/drawingml/2006/main" name="4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4.xml><?xml version="1.0" encoding="utf-8"?>
<a:theme xmlns:a="http://schemas.openxmlformats.org/drawingml/2006/main" name="4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5.xml><?xml version="1.0" encoding="utf-8"?>
<a:theme xmlns:a="http://schemas.openxmlformats.org/drawingml/2006/main" name="4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6.xml><?xml version="1.0" encoding="utf-8"?>
<a:theme xmlns:a="http://schemas.openxmlformats.org/drawingml/2006/main" name="44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7.xml><?xml version="1.0" encoding="utf-8"?>
<a:theme xmlns:a="http://schemas.openxmlformats.org/drawingml/2006/main" name="45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8.xml><?xml version="1.0" encoding="utf-8"?>
<a:theme xmlns:a="http://schemas.openxmlformats.org/drawingml/2006/main" name="46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9.xml><?xml version="1.0" encoding="utf-8"?>
<a:theme xmlns:a="http://schemas.openxmlformats.org/drawingml/2006/main" name="47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0.xml><?xml version="1.0" encoding="utf-8"?>
<a:theme xmlns:a="http://schemas.openxmlformats.org/drawingml/2006/main" name="48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1.xml><?xml version="1.0" encoding="utf-8"?>
<a:theme xmlns:a="http://schemas.openxmlformats.org/drawingml/2006/main" name="49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2.xml><?xml version="1.0" encoding="utf-8"?>
<a:theme xmlns:a="http://schemas.openxmlformats.org/drawingml/2006/main" name="50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3.xml><?xml version="1.0" encoding="utf-8"?>
<a:theme xmlns:a="http://schemas.openxmlformats.org/drawingml/2006/main" name="5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4.xml><?xml version="1.0" encoding="utf-8"?>
<a:theme xmlns:a="http://schemas.openxmlformats.org/drawingml/2006/main" name="5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5.xml><?xml version="1.0" encoding="utf-8"?>
<a:theme xmlns:a="http://schemas.openxmlformats.org/drawingml/2006/main" name="5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6.xml><?xml version="1.0" encoding="utf-8"?>
<a:theme xmlns:a="http://schemas.openxmlformats.org/drawingml/2006/main" name="3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7.xml><?xml version="1.0" encoding="utf-8"?>
<a:theme xmlns:a="http://schemas.openxmlformats.org/drawingml/2006/main" name="4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8.xml><?xml version="1.0" encoding="utf-8"?>
<a:theme xmlns:a="http://schemas.openxmlformats.org/drawingml/2006/main" name="5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9.xml><?xml version="1.0" encoding="utf-8"?>
<a:theme xmlns:a="http://schemas.openxmlformats.org/drawingml/2006/main" name="Тема2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517554D0-4747-4993-804C-02B40DE008F7}" vid="{1B9CB48E-688D-4B75-A436-3B969F43CCA8}"/>
    </a:ext>
  </a:extLst>
</a:theme>
</file>

<file path=ppt/theme/theme13.xml><?xml version="1.0" encoding="utf-8"?>
<a:theme xmlns:a="http://schemas.openxmlformats.org/drawingml/2006/main" name="1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0.xml><?xml version="1.0" encoding="utf-8"?>
<a:theme xmlns:a="http://schemas.openxmlformats.org/drawingml/2006/main" name="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1.xml><?xml version="1.0" encoding="utf-8"?>
<a:theme xmlns:a="http://schemas.openxmlformats.org/drawingml/2006/main" name="1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2.xml><?xml version="1.0" encoding="utf-8"?>
<a:theme xmlns:a="http://schemas.openxmlformats.org/drawingml/2006/main" name="2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3.xml><?xml version="1.0" encoding="utf-8"?>
<a:theme xmlns:a="http://schemas.openxmlformats.org/drawingml/2006/main" name="3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4.xml><?xml version="1.0" encoding="utf-8"?>
<a:theme xmlns:a="http://schemas.openxmlformats.org/drawingml/2006/main" name="4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5.xml><?xml version="1.0" encoding="utf-8"?>
<a:theme xmlns:a="http://schemas.openxmlformats.org/drawingml/2006/main" name="5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6.xml><?xml version="1.0" encoding="utf-8"?>
<a:theme xmlns:a="http://schemas.openxmlformats.org/drawingml/2006/main" name="6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7.xml><?xml version="1.0" encoding="utf-8"?>
<a:theme xmlns:a="http://schemas.openxmlformats.org/drawingml/2006/main" name="7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8.xml><?xml version="1.0" encoding="utf-8"?>
<a:theme xmlns:a="http://schemas.openxmlformats.org/drawingml/2006/main" name="8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9.xml><?xml version="1.0" encoding="utf-8"?>
<a:theme xmlns:a="http://schemas.openxmlformats.org/drawingml/2006/main" name="9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0.xml><?xml version="1.0" encoding="utf-8"?>
<a:theme xmlns:a="http://schemas.openxmlformats.org/drawingml/2006/main" name="10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1.xml><?xml version="1.0" encoding="utf-8"?>
<a:theme xmlns:a="http://schemas.openxmlformats.org/drawingml/2006/main" name="11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2.xml><?xml version="1.0" encoding="utf-8"?>
<a:theme xmlns:a="http://schemas.openxmlformats.org/drawingml/2006/main" name="12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3.xml><?xml version="1.0" encoding="utf-8"?>
<a:theme xmlns:a="http://schemas.openxmlformats.org/drawingml/2006/main" name="13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4.xml><?xml version="1.0" encoding="utf-8"?>
<a:theme xmlns:a="http://schemas.openxmlformats.org/drawingml/2006/main" name="14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5.xml><?xml version="1.0" encoding="utf-8"?>
<a:theme xmlns:a="http://schemas.openxmlformats.org/drawingml/2006/main" name="15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6.xml><?xml version="1.0" encoding="utf-8"?>
<a:theme xmlns:a="http://schemas.openxmlformats.org/drawingml/2006/main" name="16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7.xml><?xml version="1.0" encoding="utf-8"?>
<a:theme xmlns:a="http://schemas.openxmlformats.org/drawingml/2006/main" name="17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8.xml><?xml version="1.0" encoding="utf-8"?>
<a:theme xmlns:a="http://schemas.openxmlformats.org/drawingml/2006/main" name="18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49.xml><?xml version="1.0" encoding="utf-8"?>
<a:theme xmlns:a="http://schemas.openxmlformats.org/drawingml/2006/main" name="19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0.xml><?xml version="1.0" encoding="utf-8"?>
<a:theme xmlns:a="http://schemas.openxmlformats.org/drawingml/2006/main" name="20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1.xml><?xml version="1.0" encoding="utf-8"?>
<a:theme xmlns:a="http://schemas.openxmlformats.org/drawingml/2006/main" name="21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2.xml><?xml version="1.0" encoding="utf-8"?>
<a:theme xmlns:a="http://schemas.openxmlformats.org/drawingml/2006/main" name="22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3.xml><?xml version="1.0" encoding="utf-8"?>
<a:theme xmlns:a="http://schemas.openxmlformats.org/drawingml/2006/main" name="23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4.xml><?xml version="1.0" encoding="utf-8"?>
<a:theme xmlns:a="http://schemas.openxmlformats.org/drawingml/2006/main" name="24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5.xml><?xml version="1.0" encoding="utf-8"?>
<a:theme xmlns:a="http://schemas.openxmlformats.org/drawingml/2006/main" name="25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6.xml><?xml version="1.0" encoding="utf-8"?>
<a:theme xmlns:a="http://schemas.openxmlformats.org/drawingml/2006/main" name="26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7.xml><?xml version="1.0" encoding="utf-8"?>
<a:theme xmlns:a="http://schemas.openxmlformats.org/drawingml/2006/main" name="27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8.xml><?xml version="1.0" encoding="utf-8"?>
<a:theme xmlns:a="http://schemas.openxmlformats.org/drawingml/2006/main" name="28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59.xml><?xml version="1.0" encoding="utf-8"?>
<a:theme xmlns:a="http://schemas.openxmlformats.org/drawingml/2006/main" name="29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0.xml><?xml version="1.0" encoding="utf-8"?>
<a:theme xmlns:a="http://schemas.openxmlformats.org/drawingml/2006/main" name="30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1.xml><?xml version="1.0" encoding="utf-8"?>
<a:theme xmlns:a="http://schemas.openxmlformats.org/drawingml/2006/main" name="31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2.xml><?xml version="1.0" encoding="utf-8"?>
<a:theme xmlns:a="http://schemas.openxmlformats.org/drawingml/2006/main" name="32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3.xml><?xml version="1.0" encoding="utf-8"?>
<a:theme xmlns:a="http://schemas.openxmlformats.org/drawingml/2006/main" name="33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4.xml><?xml version="1.0" encoding="utf-8"?>
<a:theme xmlns:a="http://schemas.openxmlformats.org/drawingml/2006/main" name="34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5.xml><?xml version="1.0" encoding="utf-8"?>
<a:theme xmlns:a="http://schemas.openxmlformats.org/drawingml/2006/main" name="35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6.xml><?xml version="1.0" encoding="utf-8"?>
<a:theme xmlns:a="http://schemas.openxmlformats.org/drawingml/2006/main" name="36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7.xml><?xml version="1.0" encoding="utf-8"?>
<a:theme xmlns:a="http://schemas.openxmlformats.org/drawingml/2006/main" name="37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8.xml><?xml version="1.0" encoding="utf-8"?>
<a:theme xmlns:a="http://schemas.openxmlformats.org/drawingml/2006/main" name="38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69.xml><?xml version="1.0" encoding="utf-8"?>
<a:theme xmlns:a="http://schemas.openxmlformats.org/drawingml/2006/main" name="39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0.xml><?xml version="1.0" encoding="utf-8"?>
<a:theme xmlns:a="http://schemas.openxmlformats.org/drawingml/2006/main" name="40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1.xml><?xml version="1.0" encoding="utf-8"?>
<a:theme xmlns:a="http://schemas.openxmlformats.org/drawingml/2006/main" name="41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2.xml><?xml version="1.0" encoding="utf-8"?>
<a:theme xmlns:a="http://schemas.openxmlformats.org/drawingml/2006/main" name="42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3.xml><?xml version="1.0" encoding="utf-8"?>
<a:theme xmlns:a="http://schemas.openxmlformats.org/drawingml/2006/main" name="43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4.xml><?xml version="1.0" encoding="utf-8"?>
<a:theme xmlns:a="http://schemas.openxmlformats.org/drawingml/2006/main" name="44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5.xml><?xml version="1.0" encoding="utf-8"?>
<a:theme xmlns:a="http://schemas.openxmlformats.org/drawingml/2006/main" name="45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6.xml><?xml version="1.0" encoding="utf-8"?>
<a:theme xmlns:a="http://schemas.openxmlformats.org/drawingml/2006/main" name="46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7.xml><?xml version="1.0" encoding="utf-8"?>
<a:theme xmlns:a="http://schemas.openxmlformats.org/drawingml/2006/main" name="47_Minimalist Hepatitis Clinical Case by Slidesgo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78.xml><?xml version="1.0" encoding="utf-8"?>
<a:theme xmlns:a="http://schemas.openxmlformats.org/drawingml/2006/main" name="1_Тема2">
  <a:themeElements>
    <a:clrScheme name="Simple Light">
      <a:dk1>
        <a:srgbClr val="000000"/>
      </a:dk1>
      <a:lt1>
        <a:srgbClr val="FFFFFF"/>
      </a:lt1>
      <a:dk2>
        <a:srgbClr val="06688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517554D0-4747-4993-804C-02B40DE008F7}" vid="{1B9CB48E-688D-4B75-A436-3B969F43CCA8}"/>
    </a:ext>
  </a:extLst>
</a:theme>
</file>

<file path=ppt/theme/theme179.xml><?xml version="1.0" encoding="utf-8"?>
<a:theme xmlns:a="http://schemas.openxmlformats.org/drawingml/2006/main" name="6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80.xml><?xml version="1.0" encoding="utf-8"?>
<a:theme xmlns:a="http://schemas.openxmlformats.org/drawingml/2006/main" name="1_Тема1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C8F39497-95F7-4E55-A349-891C31FA979F}" vid="{9C28D0C2-CB4B-4762-848D-6DECCD821270}"/>
    </a:ext>
  </a:extLst>
</a:theme>
</file>

<file path=ppt/theme/theme181.xml><?xml version="1.0" encoding="utf-8"?>
<a:theme xmlns:a="http://schemas.openxmlformats.org/drawingml/2006/main" name="12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8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2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3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3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3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4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4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4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4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4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4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5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5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5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5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5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5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5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5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58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59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2.xml><?xml version="1.0" encoding="utf-8"?>
<a:theme xmlns:a="http://schemas.openxmlformats.org/drawingml/2006/main" name="60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61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4.xml><?xml version="1.0" encoding="utf-8"?>
<a:theme xmlns:a="http://schemas.openxmlformats.org/drawingml/2006/main" name="62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5.xml><?xml version="1.0" encoding="utf-8"?>
<a:theme xmlns:a="http://schemas.openxmlformats.org/drawingml/2006/main" name="63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6.xml><?xml version="1.0" encoding="utf-8"?>
<a:theme xmlns:a="http://schemas.openxmlformats.org/drawingml/2006/main" name="64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7.xml><?xml version="1.0" encoding="utf-8"?>
<a:theme xmlns:a="http://schemas.openxmlformats.org/drawingml/2006/main" name="6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8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9.xml><?xml version="1.0" encoding="utf-8"?>
<a:theme xmlns:a="http://schemas.openxmlformats.org/drawingml/2006/main" name="1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0.xml><?xml version="1.0" encoding="utf-8"?>
<a:theme xmlns:a="http://schemas.openxmlformats.org/drawingml/2006/main" name="2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1.xml><?xml version="1.0" encoding="utf-8"?>
<a:theme xmlns:a="http://schemas.openxmlformats.org/drawingml/2006/main" name="Тема3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3" id="{415F534C-2BF1-4FD2-811E-3F2AA2E51FBF}" vid="{8FDD49D2-918A-463C-8082-8050362C7261}"/>
    </a:ext>
  </a:extLst>
</a:theme>
</file>

<file path=ppt/theme/theme72.xml><?xml version="1.0" encoding="utf-8"?>
<a:theme xmlns:a="http://schemas.openxmlformats.org/drawingml/2006/main" name="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3.xml><?xml version="1.0" encoding="utf-8"?>
<a:theme xmlns:a="http://schemas.openxmlformats.org/drawingml/2006/main" name="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4.xml><?xml version="1.0" encoding="utf-8"?>
<a:theme xmlns:a="http://schemas.openxmlformats.org/drawingml/2006/main" name="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5.xml><?xml version="1.0" encoding="utf-8"?>
<a:theme xmlns:a="http://schemas.openxmlformats.org/drawingml/2006/main" name="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6.xml><?xml version="1.0" encoding="utf-8"?>
<a:theme xmlns:a="http://schemas.openxmlformats.org/drawingml/2006/main" name="4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7.xml><?xml version="1.0" encoding="utf-8"?>
<a:theme xmlns:a="http://schemas.openxmlformats.org/drawingml/2006/main" name="5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8.xml><?xml version="1.0" encoding="utf-8"?>
<a:theme xmlns:a="http://schemas.openxmlformats.org/drawingml/2006/main" name="6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9.xml><?xml version="1.0" encoding="utf-8"?>
<a:theme xmlns:a="http://schemas.openxmlformats.org/drawingml/2006/main" name="7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0.xml><?xml version="1.0" encoding="utf-8"?>
<a:theme xmlns:a="http://schemas.openxmlformats.org/drawingml/2006/main" name="8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1.xml><?xml version="1.0" encoding="utf-8"?>
<a:theme xmlns:a="http://schemas.openxmlformats.org/drawingml/2006/main" name="9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2.xml><?xml version="1.0" encoding="utf-8"?>
<a:theme xmlns:a="http://schemas.openxmlformats.org/drawingml/2006/main" name="10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3.xml><?xml version="1.0" encoding="utf-8"?>
<a:theme xmlns:a="http://schemas.openxmlformats.org/drawingml/2006/main" name="1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4.xml><?xml version="1.0" encoding="utf-8"?>
<a:theme xmlns:a="http://schemas.openxmlformats.org/drawingml/2006/main" name="1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5.xml><?xml version="1.0" encoding="utf-8"?>
<a:theme xmlns:a="http://schemas.openxmlformats.org/drawingml/2006/main" name="1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6.xml><?xml version="1.0" encoding="utf-8"?>
<a:theme xmlns:a="http://schemas.openxmlformats.org/drawingml/2006/main" name="14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7.xml><?xml version="1.0" encoding="utf-8"?>
<a:theme xmlns:a="http://schemas.openxmlformats.org/drawingml/2006/main" name="15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8.xml><?xml version="1.0" encoding="utf-8"?>
<a:theme xmlns:a="http://schemas.openxmlformats.org/drawingml/2006/main" name="16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9.xml><?xml version="1.0" encoding="utf-8"?>
<a:theme xmlns:a="http://schemas.openxmlformats.org/drawingml/2006/main" name="17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Aquatic and Physical Therapy Center XL by Slidesgo">
  <a:themeElements>
    <a:clrScheme name="Simple Light">
      <a:dk1>
        <a:srgbClr val="1A4568"/>
      </a:dk1>
      <a:lt1>
        <a:srgbClr val="FFFFFF"/>
      </a:lt1>
      <a:dk2>
        <a:srgbClr val="285E89"/>
      </a:dk2>
      <a:lt2>
        <a:srgbClr val="80C9DD"/>
      </a:lt2>
      <a:accent1>
        <a:srgbClr val="285E89"/>
      </a:accent1>
      <a:accent2>
        <a:srgbClr val="9DCEDF"/>
      </a:accent2>
      <a:accent3>
        <a:srgbClr val="EFEFEF"/>
      </a:accent3>
      <a:accent4>
        <a:srgbClr val="66A5BB"/>
      </a:accent4>
      <a:accent5>
        <a:srgbClr val="EFEFEF"/>
      </a:accent5>
      <a:accent6>
        <a:srgbClr val="1A4568"/>
      </a:accent6>
      <a:hlink>
        <a:srgbClr val="285E89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0.xml><?xml version="1.0" encoding="utf-8"?>
<a:theme xmlns:a="http://schemas.openxmlformats.org/drawingml/2006/main" name="18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1.xml><?xml version="1.0" encoding="utf-8"?>
<a:theme xmlns:a="http://schemas.openxmlformats.org/drawingml/2006/main" name="19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2.xml><?xml version="1.0" encoding="utf-8"?>
<a:theme xmlns:a="http://schemas.openxmlformats.org/drawingml/2006/main" name="20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3.xml><?xml version="1.0" encoding="utf-8"?>
<a:theme xmlns:a="http://schemas.openxmlformats.org/drawingml/2006/main" name="21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4.xml><?xml version="1.0" encoding="utf-8"?>
<a:theme xmlns:a="http://schemas.openxmlformats.org/drawingml/2006/main" name="22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5.xml><?xml version="1.0" encoding="utf-8"?>
<a:theme xmlns:a="http://schemas.openxmlformats.org/drawingml/2006/main" name="23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6.xml><?xml version="1.0" encoding="utf-8"?>
<a:theme xmlns:a="http://schemas.openxmlformats.org/drawingml/2006/main" name="24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7.xml><?xml version="1.0" encoding="utf-8"?>
<a:theme xmlns:a="http://schemas.openxmlformats.org/drawingml/2006/main" name="25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8.xml><?xml version="1.0" encoding="utf-8"?>
<a:theme xmlns:a="http://schemas.openxmlformats.org/drawingml/2006/main" name="26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9.xml><?xml version="1.0" encoding="utf-8"?>
<a:theme xmlns:a="http://schemas.openxmlformats.org/drawingml/2006/main" name="27_Minimalist New Yorker Aesthetic MK Plan XL by Slidesgo">
  <a:themeElements>
    <a:clrScheme name="Simple Light">
      <a:dk1>
        <a:srgbClr val="191919"/>
      </a:dk1>
      <a:lt1>
        <a:srgbClr val="FFFFFF"/>
      </a:lt1>
      <a:dk2>
        <a:srgbClr val="F2F2F2"/>
      </a:dk2>
      <a:lt2>
        <a:srgbClr val="FBB929"/>
      </a:lt2>
      <a:accent1>
        <a:srgbClr val="BAC2A7"/>
      </a:accent1>
      <a:accent2>
        <a:srgbClr val="9E9E9E"/>
      </a:accent2>
      <a:accent3>
        <a:srgbClr val="FFE8D4"/>
      </a:accent3>
      <a:accent4>
        <a:srgbClr val="A4AD8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249</TotalTime>
  <Words>270</Words>
  <Application>Microsoft Office PowerPoint</Application>
  <PresentationFormat>Широкоэкранный</PresentationFormat>
  <Paragraphs>58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181</vt:i4>
      </vt:variant>
      <vt:variant>
        <vt:lpstr>Заголовки слайдов</vt:lpstr>
      </vt:variant>
      <vt:variant>
        <vt:i4>8</vt:i4>
      </vt:variant>
    </vt:vector>
  </HeadingPairs>
  <TitlesOfParts>
    <vt:vector size="202" baseType="lpstr">
      <vt:lpstr>Arial</vt:lpstr>
      <vt:lpstr>Bebas Neue</vt:lpstr>
      <vt:lpstr>Calibri</vt:lpstr>
      <vt:lpstr>DM Serif Display</vt:lpstr>
      <vt:lpstr>Josefin Sans</vt:lpstr>
      <vt:lpstr>Karla</vt:lpstr>
      <vt:lpstr>Nunito</vt:lpstr>
      <vt:lpstr>Open Sans</vt:lpstr>
      <vt:lpstr>OpenSymbol</vt:lpstr>
      <vt:lpstr>Roboto Slab</vt:lpstr>
      <vt:lpstr>Symbol</vt:lpstr>
      <vt:lpstr>Times New Roman</vt:lpstr>
      <vt:lpstr>Wingdings</vt:lpstr>
      <vt:lpstr>Тема1</vt:lpstr>
      <vt:lpstr>Aquatic and Physical Therapy Center XL by Slidesgo</vt:lpstr>
      <vt:lpstr>1_Aquatic and Physical Therapy Center XL by Slidesgo</vt:lpstr>
      <vt:lpstr>2_Aquatic and Physical Therapy Center XL by Slidesgo</vt:lpstr>
      <vt:lpstr>3_Aquatic and Physical Therapy Center XL by Slidesgo</vt:lpstr>
      <vt:lpstr>4_Aquatic and Physical Therapy Center XL by Slidesgo</vt:lpstr>
      <vt:lpstr>5_Aquatic and Physical Therapy Center XL by Slidesgo</vt:lpstr>
      <vt:lpstr>6_Aquatic and Physical Therapy Center XL by Slidesgo</vt:lpstr>
      <vt:lpstr>7_Aquatic and Physical Therapy Center XL by Slidesgo</vt:lpstr>
      <vt:lpstr>8_Aquatic and Physical Therapy Center XL by Slidesgo</vt:lpstr>
      <vt:lpstr>9_Aquatic and Physical Therapy Center XL by Slidesgo</vt:lpstr>
      <vt:lpstr>10_Aquatic and Physical Therapy Center XL by Slidesgo</vt:lpstr>
      <vt:lpstr>11_Aquatic and Physical Therapy Center XL by Slidesgo</vt:lpstr>
      <vt:lpstr>12_Aquatic and Physical Therapy Center XL by Slidesgo</vt:lpstr>
      <vt:lpstr>13_Aquatic and Physical Therapy Center XL by Slidesgo</vt:lpstr>
      <vt:lpstr>14_Aquatic and Physical Therapy Center XL by Slidesgo</vt:lpstr>
      <vt:lpstr>15_Aquatic and Physical Therapy Center XL by Slidesgo</vt:lpstr>
      <vt:lpstr>16_Aquatic and Physical Therapy Center XL by Slidesgo</vt:lpstr>
      <vt:lpstr>17_Aquatic and Physical Therapy Center XL by Slidesgo</vt:lpstr>
      <vt:lpstr>18_Aquatic and Physical Therapy Center XL by Slidesgo</vt:lpstr>
      <vt:lpstr>19_Aquatic and Physical Therapy Center XL by Slidesgo</vt:lpstr>
      <vt:lpstr>20_Aquatic and Physical Therapy Center XL by Slidesgo</vt:lpstr>
      <vt:lpstr>21_Aquatic and Physical Therapy Center XL by Slidesgo</vt:lpstr>
      <vt:lpstr>22_Aquatic and Physical Therapy Center XL by Slidesgo</vt:lpstr>
      <vt:lpstr>23_Aquatic and Physical Therapy Center XL by Slidesgo</vt:lpstr>
      <vt:lpstr>24_Aquatic and Physical Therapy Center XL by Slidesgo</vt:lpstr>
      <vt:lpstr>25_Aquatic and Physical Therapy Center XL by Slidesgo</vt:lpstr>
      <vt:lpstr>26_Aquatic and Physical Therapy Center XL by Slidesgo</vt:lpstr>
      <vt:lpstr>27_Aquatic and Physical Therapy Center XL by Slidesgo</vt:lpstr>
      <vt:lpstr>28_Aquatic and Physical Therapy Center XL by Slidesgo</vt:lpstr>
      <vt:lpstr>29_Aquatic and Physical Therapy Center XL by Slidesgo</vt:lpstr>
      <vt:lpstr>30_Aquatic and Physical Therapy Center XL by Slidesgo</vt:lpstr>
      <vt:lpstr>31_Aquatic and Physical Therapy Center XL by Slidesgo</vt:lpstr>
      <vt:lpstr>32_Aquatic and Physical Therapy Center XL by Slidesgo</vt:lpstr>
      <vt:lpstr>33_Aquatic and Physical Therapy Center XL by Slidesgo</vt:lpstr>
      <vt:lpstr>34_Aquatic and Physical Therapy Center XL by Slidesgo</vt:lpstr>
      <vt:lpstr>35_Aquatic and Physical Therapy Center XL by Slidesgo</vt:lpstr>
      <vt:lpstr>36_Aquatic and Physical Therapy Center XL by Slidesgo</vt:lpstr>
      <vt:lpstr>37_Aquatic and Physical Therapy Center XL by Slidesgo</vt:lpstr>
      <vt:lpstr>38_Aquatic and Physical Therapy Center XL by Slidesgo</vt:lpstr>
      <vt:lpstr>39_Aquatic and Physical Therapy Center XL by Slidesgo</vt:lpstr>
      <vt:lpstr>40_Aquatic and Physical Therapy Center XL by Slidesgo</vt:lpstr>
      <vt:lpstr>41_Aquatic and Physical Therapy Center XL by Slidesgo</vt:lpstr>
      <vt:lpstr>42_Aquatic and Physical Therapy Center XL by Slidesgo</vt:lpstr>
      <vt:lpstr>43_Aquatic and Physical Therapy Center XL by Slidesgo</vt:lpstr>
      <vt:lpstr>44_Aquatic and Physical Therapy Center XL by Slidesgo</vt:lpstr>
      <vt:lpstr>45_Aquatic and Physical Therapy Center XL by Slidesgo</vt:lpstr>
      <vt:lpstr>46_Aquatic and Physical Therapy Center XL by Slidesgo</vt:lpstr>
      <vt:lpstr>47_Aquatic and Physical Therapy Center XL by Slidesgo</vt:lpstr>
      <vt:lpstr>48_Aquatic and Physical Therapy Center XL by Slidesgo</vt:lpstr>
      <vt:lpstr>49_Aquatic and Physical Therapy Center XL by Slidesgo</vt:lpstr>
      <vt:lpstr>50_Aquatic and Physical Therapy Center XL by Slidesgo</vt:lpstr>
      <vt:lpstr>51_Aquatic and Physical Therapy Center XL by Slidesgo</vt:lpstr>
      <vt:lpstr>52_Aquatic and Physical Therapy Center XL by Slidesgo</vt:lpstr>
      <vt:lpstr>53_Aquatic and Physical Therapy Center XL by Slidesgo</vt:lpstr>
      <vt:lpstr>54_Aquatic and Physical Therapy Center XL by Slidesgo</vt:lpstr>
      <vt:lpstr>55_Aquatic and Physical Therapy Center XL by Slidesgo</vt:lpstr>
      <vt:lpstr>56_Aquatic and Physical Therapy Center XL by Slidesgo</vt:lpstr>
      <vt:lpstr>57_Aquatic and Physical Therapy Center XL by Slidesgo</vt:lpstr>
      <vt:lpstr>58_Aquatic and Physical Therapy Center XL by Slidesgo</vt:lpstr>
      <vt:lpstr>59_Aquatic and Physical Therapy Center XL by Slidesgo</vt:lpstr>
      <vt:lpstr>60_Aquatic and Physical Therapy Center XL by Slidesgo</vt:lpstr>
      <vt:lpstr>61_Aquatic and Physical Therapy Center XL by Slidesgo</vt:lpstr>
      <vt:lpstr>62_Aquatic and Physical Therapy Center XL by Slidesgo</vt:lpstr>
      <vt:lpstr>63_Aquatic and Physical Therapy Center XL by Slidesgo</vt:lpstr>
      <vt:lpstr>64_Aquatic and Physical Therapy Center XL by Slidesgo</vt:lpstr>
      <vt:lpstr>65_Aquatic and Physical Therapy Center XL by Slidesgo</vt:lpstr>
      <vt:lpstr>Slidesgo Final Pages</vt:lpstr>
      <vt:lpstr>1_Slidesgo Final Pages</vt:lpstr>
      <vt:lpstr>2_Slidesgo Final Pages</vt:lpstr>
      <vt:lpstr>Тема3</vt:lpstr>
      <vt:lpstr>Minimalist New Yorker Aesthetic MK Plan XL by Slidesgo</vt:lpstr>
      <vt:lpstr>1_Minimalist New Yorker Aesthetic MK Plan XL by Slidesgo</vt:lpstr>
      <vt:lpstr>2_Minimalist New Yorker Aesthetic MK Plan XL by Slidesgo</vt:lpstr>
      <vt:lpstr>3_Minimalist New Yorker Aesthetic MK Plan XL by Slidesgo</vt:lpstr>
      <vt:lpstr>4_Minimalist New Yorker Aesthetic MK Plan XL by Slidesgo</vt:lpstr>
      <vt:lpstr>5_Minimalist New Yorker Aesthetic MK Plan XL by Slidesgo</vt:lpstr>
      <vt:lpstr>6_Minimalist New Yorker Aesthetic MK Plan XL by Slidesgo</vt:lpstr>
      <vt:lpstr>7_Minimalist New Yorker Aesthetic MK Plan XL by Slidesgo</vt:lpstr>
      <vt:lpstr>8_Minimalist New Yorker Aesthetic MK Plan XL by Slidesgo</vt:lpstr>
      <vt:lpstr>9_Minimalist New Yorker Aesthetic MK Plan XL by Slidesgo</vt:lpstr>
      <vt:lpstr>10_Minimalist New Yorker Aesthetic MK Plan XL by Slidesgo</vt:lpstr>
      <vt:lpstr>11_Minimalist New Yorker Aesthetic MK Plan XL by Slidesgo</vt:lpstr>
      <vt:lpstr>12_Minimalist New Yorker Aesthetic MK Plan XL by Slidesgo</vt:lpstr>
      <vt:lpstr>13_Minimalist New Yorker Aesthetic MK Plan XL by Slidesgo</vt:lpstr>
      <vt:lpstr>14_Minimalist New Yorker Aesthetic MK Plan XL by Slidesgo</vt:lpstr>
      <vt:lpstr>15_Minimalist New Yorker Aesthetic MK Plan XL by Slidesgo</vt:lpstr>
      <vt:lpstr>16_Minimalist New Yorker Aesthetic MK Plan XL by Slidesgo</vt:lpstr>
      <vt:lpstr>17_Minimalist New Yorker Aesthetic MK Plan XL by Slidesgo</vt:lpstr>
      <vt:lpstr>18_Minimalist New Yorker Aesthetic MK Plan XL by Slidesgo</vt:lpstr>
      <vt:lpstr>19_Minimalist New Yorker Aesthetic MK Plan XL by Slidesgo</vt:lpstr>
      <vt:lpstr>20_Minimalist New Yorker Aesthetic MK Plan XL by Slidesgo</vt:lpstr>
      <vt:lpstr>21_Minimalist New Yorker Aesthetic MK Plan XL by Slidesgo</vt:lpstr>
      <vt:lpstr>22_Minimalist New Yorker Aesthetic MK Plan XL by Slidesgo</vt:lpstr>
      <vt:lpstr>23_Minimalist New Yorker Aesthetic MK Plan XL by Slidesgo</vt:lpstr>
      <vt:lpstr>24_Minimalist New Yorker Aesthetic MK Plan XL by Slidesgo</vt:lpstr>
      <vt:lpstr>25_Minimalist New Yorker Aesthetic MK Plan XL by Slidesgo</vt:lpstr>
      <vt:lpstr>26_Minimalist New Yorker Aesthetic MK Plan XL by Slidesgo</vt:lpstr>
      <vt:lpstr>27_Minimalist New Yorker Aesthetic MK Plan XL by Slidesgo</vt:lpstr>
      <vt:lpstr>28_Minimalist New Yorker Aesthetic MK Plan XL by Slidesgo</vt:lpstr>
      <vt:lpstr>29_Minimalist New Yorker Aesthetic MK Plan XL by Slidesgo</vt:lpstr>
      <vt:lpstr>30_Minimalist New Yorker Aesthetic MK Plan XL by Slidesgo</vt:lpstr>
      <vt:lpstr>31_Minimalist New Yorker Aesthetic MK Plan XL by Slidesgo</vt:lpstr>
      <vt:lpstr>32_Minimalist New Yorker Aesthetic MK Plan XL by Slidesgo</vt:lpstr>
      <vt:lpstr>33_Minimalist New Yorker Aesthetic MK Plan XL by Slidesgo</vt:lpstr>
      <vt:lpstr>34_Minimalist New Yorker Aesthetic MK Plan XL by Slidesgo</vt:lpstr>
      <vt:lpstr>35_Minimalist New Yorker Aesthetic MK Plan XL by Slidesgo</vt:lpstr>
      <vt:lpstr>36_Minimalist New Yorker Aesthetic MK Plan XL by Slidesgo</vt:lpstr>
      <vt:lpstr>37_Minimalist New Yorker Aesthetic MK Plan XL by Slidesgo</vt:lpstr>
      <vt:lpstr>38_Minimalist New Yorker Aesthetic MK Plan XL by Slidesgo</vt:lpstr>
      <vt:lpstr>39_Minimalist New Yorker Aesthetic MK Plan XL by Slidesgo</vt:lpstr>
      <vt:lpstr>40_Minimalist New Yorker Aesthetic MK Plan XL by Slidesgo</vt:lpstr>
      <vt:lpstr>41_Minimalist New Yorker Aesthetic MK Plan XL by Slidesgo</vt:lpstr>
      <vt:lpstr>42_Minimalist New Yorker Aesthetic MK Plan XL by Slidesgo</vt:lpstr>
      <vt:lpstr>43_Minimalist New Yorker Aesthetic MK Plan XL by Slidesgo</vt:lpstr>
      <vt:lpstr>44_Minimalist New Yorker Aesthetic MK Plan XL by Slidesgo</vt:lpstr>
      <vt:lpstr>45_Minimalist New Yorker Aesthetic MK Plan XL by Slidesgo</vt:lpstr>
      <vt:lpstr>46_Minimalist New Yorker Aesthetic MK Plan XL by Slidesgo</vt:lpstr>
      <vt:lpstr>47_Minimalist New Yorker Aesthetic MK Plan XL by Slidesgo</vt:lpstr>
      <vt:lpstr>48_Minimalist New Yorker Aesthetic MK Plan XL by Slidesgo</vt:lpstr>
      <vt:lpstr>49_Minimalist New Yorker Aesthetic MK Plan XL by Slidesgo</vt:lpstr>
      <vt:lpstr>50_Minimalist New Yorker Aesthetic MK Plan XL by Slidesgo</vt:lpstr>
      <vt:lpstr>51_Minimalist New Yorker Aesthetic MK Plan XL by Slidesgo</vt:lpstr>
      <vt:lpstr>52_Minimalist New Yorker Aesthetic MK Plan XL by Slidesgo</vt:lpstr>
      <vt:lpstr>53_Minimalist New Yorker Aesthetic MK Plan XL by Slidesgo</vt:lpstr>
      <vt:lpstr>3_Slidesgo Final Pages</vt:lpstr>
      <vt:lpstr>4_Slidesgo Final Pages</vt:lpstr>
      <vt:lpstr>5_Slidesgo Final Pages</vt:lpstr>
      <vt:lpstr>Тема2</vt:lpstr>
      <vt:lpstr>Minimalist Hepatitis Clinical Case by Slidesgo</vt:lpstr>
      <vt:lpstr>1_Minimalist Hepatitis Clinical Case by Slidesgo</vt:lpstr>
      <vt:lpstr>2_Minimalist Hepatitis Clinical Case by Slidesgo</vt:lpstr>
      <vt:lpstr>3_Minimalist Hepatitis Clinical Case by Slidesgo</vt:lpstr>
      <vt:lpstr>4_Minimalist Hepatitis Clinical Case by Slidesgo</vt:lpstr>
      <vt:lpstr>5_Minimalist Hepatitis Clinical Case by Slidesgo</vt:lpstr>
      <vt:lpstr>6_Minimalist Hepatitis Clinical Case by Slidesgo</vt:lpstr>
      <vt:lpstr>7_Minimalist Hepatitis Clinical Case by Slidesgo</vt:lpstr>
      <vt:lpstr>8_Minimalist Hepatitis Clinical Case by Slidesgo</vt:lpstr>
      <vt:lpstr>9_Minimalist Hepatitis Clinical Case by Slidesgo</vt:lpstr>
      <vt:lpstr>10_Minimalist Hepatitis Clinical Case by Slidesgo</vt:lpstr>
      <vt:lpstr>11_Minimalist Hepatitis Clinical Case by Slidesgo</vt:lpstr>
      <vt:lpstr>12_Minimalist Hepatitis Clinical Case by Slidesgo</vt:lpstr>
      <vt:lpstr>13_Minimalist Hepatitis Clinical Case by Slidesgo</vt:lpstr>
      <vt:lpstr>14_Minimalist Hepatitis Clinical Case by Slidesgo</vt:lpstr>
      <vt:lpstr>15_Minimalist Hepatitis Clinical Case by Slidesgo</vt:lpstr>
      <vt:lpstr>16_Minimalist Hepatitis Clinical Case by Slidesgo</vt:lpstr>
      <vt:lpstr>17_Minimalist Hepatitis Clinical Case by Slidesgo</vt:lpstr>
      <vt:lpstr>18_Minimalist Hepatitis Clinical Case by Slidesgo</vt:lpstr>
      <vt:lpstr>19_Minimalist Hepatitis Clinical Case by Slidesgo</vt:lpstr>
      <vt:lpstr>20_Minimalist Hepatitis Clinical Case by Slidesgo</vt:lpstr>
      <vt:lpstr>21_Minimalist Hepatitis Clinical Case by Slidesgo</vt:lpstr>
      <vt:lpstr>22_Minimalist Hepatitis Clinical Case by Slidesgo</vt:lpstr>
      <vt:lpstr>23_Minimalist Hepatitis Clinical Case by Slidesgo</vt:lpstr>
      <vt:lpstr>24_Minimalist Hepatitis Clinical Case by Slidesgo</vt:lpstr>
      <vt:lpstr>25_Minimalist Hepatitis Clinical Case by Slidesgo</vt:lpstr>
      <vt:lpstr>26_Minimalist Hepatitis Clinical Case by Slidesgo</vt:lpstr>
      <vt:lpstr>27_Minimalist Hepatitis Clinical Case by Slidesgo</vt:lpstr>
      <vt:lpstr>28_Minimalist Hepatitis Clinical Case by Slidesgo</vt:lpstr>
      <vt:lpstr>29_Minimalist Hepatitis Clinical Case by Slidesgo</vt:lpstr>
      <vt:lpstr>30_Minimalist Hepatitis Clinical Case by Slidesgo</vt:lpstr>
      <vt:lpstr>31_Minimalist Hepatitis Clinical Case by Slidesgo</vt:lpstr>
      <vt:lpstr>32_Minimalist Hepatitis Clinical Case by Slidesgo</vt:lpstr>
      <vt:lpstr>33_Minimalist Hepatitis Clinical Case by Slidesgo</vt:lpstr>
      <vt:lpstr>34_Minimalist Hepatitis Clinical Case by Slidesgo</vt:lpstr>
      <vt:lpstr>35_Minimalist Hepatitis Clinical Case by Slidesgo</vt:lpstr>
      <vt:lpstr>36_Minimalist Hepatitis Clinical Case by Slidesgo</vt:lpstr>
      <vt:lpstr>37_Minimalist Hepatitis Clinical Case by Slidesgo</vt:lpstr>
      <vt:lpstr>38_Minimalist Hepatitis Clinical Case by Slidesgo</vt:lpstr>
      <vt:lpstr>39_Minimalist Hepatitis Clinical Case by Slidesgo</vt:lpstr>
      <vt:lpstr>40_Minimalist Hepatitis Clinical Case by Slidesgo</vt:lpstr>
      <vt:lpstr>41_Minimalist Hepatitis Clinical Case by Slidesgo</vt:lpstr>
      <vt:lpstr>42_Minimalist Hepatitis Clinical Case by Slidesgo</vt:lpstr>
      <vt:lpstr>43_Minimalist Hepatitis Clinical Case by Slidesgo</vt:lpstr>
      <vt:lpstr>44_Minimalist Hepatitis Clinical Case by Slidesgo</vt:lpstr>
      <vt:lpstr>45_Minimalist Hepatitis Clinical Case by Slidesgo</vt:lpstr>
      <vt:lpstr>46_Minimalist Hepatitis Clinical Case by Slidesgo</vt:lpstr>
      <vt:lpstr>47_Minimalist Hepatitis Clinical Case by Slidesgo</vt:lpstr>
      <vt:lpstr>1_Тема2</vt:lpstr>
      <vt:lpstr>6_Slidesgo Final Pages</vt:lpstr>
      <vt:lpstr>1_Тема1</vt:lpstr>
      <vt:lpstr>129_Aquatic and Physical Therapy Center XL by Slidesgo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8</cp:revision>
  <dcterms:created xsi:type="dcterms:W3CDTF">2026-04-06T01:14:32Z</dcterms:created>
  <dcterms:modified xsi:type="dcterms:W3CDTF">2026-06-15T07:56:30Z</dcterms:modified>
</cp:coreProperties>
</file>