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6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14"/>
  </p:notesMasterIdLst>
  <p:sldIdLst>
    <p:sldId id="256" r:id="rId2"/>
    <p:sldId id="258" r:id="rId3"/>
    <p:sldId id="261" r:id="rId4"/>
    <p:sldId id="264" r:id="rId5"/>
    <p:sldId id="274" r:id="rId6"/>
    <p:sldId id="263" r:id="rId7"/>
    <p:sldId id="275" r:id="rId8"/>
    <p:sldId id="290" r:id="rId9"/>
    <p:sldId id="277" r:id="rId10"/>
    <p:sldId id="265" r:id="rId11"/>
    <p:sldId id="292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33"/>
    <a:srgbClr val="CCECFF"/>
    <a:srgbClr val="00FFFF"/>
    <a:srgbClr val="66FF33"/>
    <a:srgbClr val="CC99FF"/>
    <a:srgbClr val="FF99FF"/>
    <a:srgbClr val="FFFF99"/>
    <a:srgbClr val="00FFCC"/>
    <a:srgbClr val="FF9933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371" autoAdjust="0"/>
  </p:normalViewPr>
  <p:slideViewPr>
    <p:cSldViewPr>
      <p:cViewPr>
        <p:scale>
          <a:sx n="118" d="100"/>
          <a:sy n="118" d="100"/>
        </p:scale>
        <p:origin x="-1434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2A4DA09-19C1-440A-8BAD-007FA676D687}" type="doc">
      <dgm:prSet loTypeId="urn:microsoft.com/office/officeart/2005/8/layout/hProcess9" loCatId="process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A6E412BA-3EF5-476E-B2C6-103168FF7D17}">
      <dgm:prSet custT="1"/>
      <dgm:spPr/>
      <dgm:t>
        <a:bodyPr/>
        <a:lstStyle/>
        <a:p>
          <a:r>
            <a:rPr lang="ru-RU" sz="1200" dirty="0" smtClean="0"/>
            <a:t>Изучить теоретико-правовые и методологические основы анализа взаимодействия секторов экономики, в части экономической целесообразности, нормативно-правового регулирования и методологического инструментария</a:t>
          </a:r>
          <a:endParaRPr lang="ru-RU" sz="1200" dirty="0"/>
        </a:p>
      </dgm:t>
    </dgm:pt>
    <dgm:pt modelId="{C7C62416-C895-4CCF-B6D7-6DA63B1438E2}" type="parTrans" cxnId="{B6A8AC68-FD6F-48E7-88D1-24CBDFA20773}">
      <dgm:prSet/>
      <dgm:spPr/>
      <dgm:t>
        <a:bodyPr/>
        <a:lstStyle/>
        <a:p>
          <a:endParaRPr lang="ru-RU" sz="1400">
            <a:solidFill>
              <a:schemeClr val="tx1"/>
            </a:solidFill>
          </a:endParaRPr>
        </a:p>
      </dgm:t>
    </dgm:pt>
    <dgm:pt modelId="{7C96B6C7-1FF0-40B6-A3B8-143748300B46}" type="sibTrans" cxnId="{B6A8AC68-FD6F-48E7-88D1-24CBDFA20773}">
      <dgm:prSet/>
      <dgm:spPr/>
      <dgm:t>
        <a:bodyPr/>
        <a:lstStyle/>
        <a:p>
          <a:endParaRPr lang="ru-RU" sz="1400">
            <a:solidFill>
              <a:schemeClr val="tx1"/>
            </a:solidFill>
          </a:endParaRPr>
        </a:p>
      </dgm:t>
    </dgm:pt>
    <dgm:pt modelId="{A9E5DB52-8D9C-462C-8B4B-74CCDD7AADAE}">
      <dgm:prSet custT="1"/>
      <dgm:spPr/>
      <dgm:t>
        <a:bodyPr/>
        <a:lstStyle/>
        <a:p>
          <a:r>
            <a:rPr lang="ru-RU" sz="1000" dirty="0" smtClean="0"/>
            <a:t>Провести анализ сложившейся практики взаимодействия секторов экономики в деятельности Министерства по делам молодежи Камчатского края, а именно реализации достигнутых показателей межсекторного взаимодействия; оценка организационных механизмов взаимодействия органов власти и обзоре текущей модели взаимодействия при управлении социально – экономического развития в регионе</a:t>
          </a:r>
          <a:endParaRPr lang="ru-RU" sz="1000" dirty="0"/>
        </a:p>
      </dgm:t>
    </dgm:pt>
    <dgm:pt modelId="{EC63B159-B9FA-400A-9D09-807944A5EF46}" type="parTrans" cxnId="{00A34138-5F60-45D5-A3BA-30339A4230CE}">
      <dgm:prSet/>
      <dgm:spPr/>
      <dgm:t>
        <a:bodyPr/>
        <a:lstStyle/>
        <a:p>
          <a:endParaRPr lang="ru-RU" sz="1400">
            <a:solidFill>
              <a:schemeClr val="tx1"/>
            </a:solidFill>
          </a:endParaRPr>
        </a:p>
      </dgm:t>
    </dgm:pt>
    <dgm:pt modelId="{F12E3FF8-D8E7-4FA4-995F-731B5059DEEE}" type="sibTrans" cxnId="{00A34138-5F60-45D5-A3BA-30339A4230CE}">
      <dgm:prSet/>
      <dgm:spPr/>
      <dgm:t>
        <a:bodyPr/>
        <a:lstStyle/>
        <a:p>
          <a:endParaRPr lang="ru-RU" sz="1400">
            <a:solidFill>
              <a:schemeClr val="tx1"/>
            </a:solidFill>
          </a:endParaRPr>
        </a:p>
      </dgm:t>
    </dgm:pt>
    <dgm:pt modelId="{CE5BF70A-EF50-4592-8683-DF996F1FB869}">
      <dgm:prSet custT="1"/>
      <dgm:spPr/>
      <dgm:t>
        <a:bodyPr/>
        <a:lstStyle/>
        <a:p>
          <a:r>
            <a:rPr lang="ru-RU" sz="1200" dirty="0" smtClean="0"/>
            <a:t>Сформировать механизмы совершенствования взаимодействия секторов экономики в системе реализации молодежной политики Камчатского края</a:t>
          </a:r>
          <a:endParaRPr lang="ru-RU" sz="1200" dirty="0"/>
        </a:p>
      </dgm:t>
    </dgm:pt>
    <dgm:pt modelId="{0104CC82-25C7-4165-B427-FB2DB92D485C}" type="parTrans" cxnId="{BC0A1D65-F3A1-470A-940C-F02378E6397D}">
      <dgm:prSet/>
      <dgm:spPr/>
      <dgm:t>
        <a:bodyPr/>
        <a:lstStyle/>
        <a:p>
          <a:endParaRPr lang="ru-RU" sz="1400">
            <a:solidFill>
              <a:schemeClr val="tx1"/>
            </a:solidFill>
          </a:endParaRPr>
        </a:p>
      </dgm:t>
    </dgm:pt>
    <dgm:pt modelId="{DA90AE49-3704-4D0D-9A6D-C4BCEA0990B5}" type="sibTrans" cxnId="{BC0A1D65-F3A1-470A-940C-F02378E6397D}">
      <dgm:prSet/>
      <dgm:spPr/>
      <dgm:t>
        <a:bodyPr/>
        <a:lstStyle/>
        <a:p>
          <a:endParaRPr lang="ru-RU" sz="1400">
            <a:solidFill>
              <a:schemeClr val="tx1"/>
            </a:solidFill>
          </a:endParaRPr>
        </a:p>
      </dgm:t>
    </dgm:pt>
    <dgm:pt modelId="{C38824DF-79ED-4AD8-87E4-529A26CC77B7}" type="pres">
      <dgm:prSet presAssocID="{92A4DA09-19C1-440A-8BAD-007FA676D687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EEB79B1-280D-45C8-B67C-5B3B8E610476}" type="pres">
      <dgm:prSet presAssocID="{92A4DA09-19C1-440A-8BAD-007FA676D687}" presName="arrow" presStyleLbl="bgShp" presStyleIdx="0" presStyleCnt="1"/>
      <dgm:spPr/>
      <dgm:t>
        <a:bodyPr/>
        <a:lstStyle/>
        <a:p>
          <a:endParaRPr lang="ru-RU"/>
        </a:p>
      </dgm:t>
    </dgm:pt>
    <dgm:pt modelId="{7964F536-6887-4DCC-87F3-598C06FBC30E}" type="pres">
      <dgm:prSet presAssocID="{92A4DA09-19C1-440A-8BAD-007FA676D687}" presName="linearProcess" presStyleCnt="0"/>
      <dgm:spPr/>
      <dgm:t>
        <a:bodyPr/>
        <a:lstStyle/>
        <a:p>
          <a:endParaRPr lang="ru-RU"/>
        </a:p>
      </dgm:t>
    </dgm:pt>
    <dgm:pt modelId="{943DD024-59EA-4032-9F45-77E640CE31D9}" type="pres">
      <dgm:prSet presAssocID="{A6E412BA-3EF5-476E-B2C6-103168FF7D17}" presName="textNode" presStyleLbl="node1" presStyleIdx="0" presStyleCnt="3" custScaleY="1704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516253-040F-4216-9CC3-FB67BD281099}" type="pres">
      <dgm:prSet presAssocID="{7C96B6C7-1FF0-40B6-A3B8-143748300B46}" presName="sibTrans" presStyleCnt="0"/>
      <dgm:spPr/>
      <dgm:t>
        <a:bodyPr/>
        <a:lstStyle/>
        <a:p>
          <a:endParaRPr lang="ru-RU"/>
        </a:p>
      </dgm:t>
    </dgm:pt>
    <dgm:pt modelId="{2EDFFED1-E173-4D93-9A29-D8CCAAE31AB8}" type="pres">
      <dgm:prSet presAssocID="{A9E5DB52-8D9C-462C-8B4B-74CCDD7AADAE}" presName="textNode" presStyleLbl="node1" presStyleIdx="1" presStyleCnt="3" custScaleY="1704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9E7527-23D2-4E39-82AB-0070B3C9E9F2}" type="pres">
      <dgm:prSet presAssocID="{F12E3FF8-D8E7-4FA4-995F-731B5059DEEE}" presName="sibTrans" presStyleCnt="0"/>
      <dgm:spPr/>
      <dgm:t>
        <a:bodyPr/>
        <a:lstStyle/>
        <a:p>
          <a:endParaRPr lang="ru-RU"/>
        </a:p>
      </dgm:t>
    </dgm:pt>
    <dgm:pt modelId="{439B8260-9294-4E1D-8DE9-1F767E5DEE17}" type="pres">
      <dgm:prSet presAssocID="{CE5BF70A-EF50-4592-8683-DF996F1FB869}" presName="textNode" presStyleLbl="node1" presStyleIdx="2" presStyleCnt="3" custScaleY="1704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982BFD6-A42C-4F3C-A84D-357A3EE97869}" type="presOf" srcId="{A9E5DB52-8D9C-462C-8B4B-74CCDD7AADAE}" destId="{2EDFFED1-E173-4D93-9A29-D8CCAAE31AB8}" srcOrd="0" destOrd="0" presId="urn:microsoft.com/office/officeart/2005/8/layout/hProcess9"/>
    <dgm:cxn modelId="{65D4A950-77AA-4453-9716-E7225C4CFF7D}" type="presOf" srcId="{CE5BF70A-EF50-4592-8683-DF996F1FB869}" destId="{439B8260-9294-4E1D-8DE9-1F767E5DEE17}" srcOrd="0" destOrd="0" presId="urn:microsoft.com/office/officeart/2005/8/layout/hProcess9"/>
    <dgm:cxn modelId="{00A34138-5F60-45D5-A3BA-30339A4230CE}" srcId="{92A4DA09-19C1-440A-8BAD-007FA676D687}" destId="{A9E5DB52-8D9C-462C-8B4B-74CCDD7AADAE}" srcOrd="1" destOrd="0" parTransId="{EC63B159-B9FA-400A-9D09-807944A5EF46}" sibTransId="{F12E3FF8-D8E7-4FA4-995F-731B5059DEEE}"/>
    <dgm:cxn modelId="{B6A8AC68-FD6F-48E7-88D1-24CBDFA20773}" srcId="{92A4DA09-19C1-440A-8BAD-007FA676D687}" destId="{A6E412BA-3EF5-476E-B2C6-103168FF7D17}" srcOrd="0" destOrd="0" parTransId="{C7C62416-C895-4CCF-B6D7-6DA63B1438E2}" sibTransId="{7C96B6C7-1FF0-40B6-A3B8-143748300B46}"/>
    <dgm:cxn modelId="{33DB75E2-95A3-4775-AB60-957E44773F63}" type="presOf" srcId="{A6E412BA-3EF5-476E-B2C6-103168FF7D17}" destId="{943DD024-59EA-4032-9F45-77E640CE31D9}" srcOrd="0" destOrd="0" presId="urn:microsoft.com/office/officeart/2005/8/layout/hProcess9"/>
    <dgm:cxn modelId="{269F4DE0-6AB2-4823-8084-64D71580DAC5}" type="presOf" srcId="{92A4DA09-19C1-440A-8BAD-007FA676D687}" destId="{C38824DF-79ED-4AD8-87E4-529A26CC77B7}" srcOrd="0" destOrd="0" presId="urn:microsoft.com/office/officeart/2005/8/layout/hProcess9"/>
    <dgm:cxn modelId="{BC0A1D65-F3A1-470A-940C-F02378E6397D}" srcId="{92A4DA09-19C1-440A-8BAD-007FA676D687}" destId="{CE5BF70A-EF50-4592-8683-DF996F1FB869}" srcOrd="2" destOrd="0" parTransId="{0104CC82-25C7-4165-B427-FB2DB92D485C}" sibTransId="{DA90AE49-3704-4D0D-9A6D-C4BCEA0990B5}"/>
    <dgm:cxn modelId="{93F7377B-E6C0-4018-A78C-15B118AFE2AF}" type="presParOf" srcId="{C38824DF-79ED-4AD8-87E4-529A26CC77B7}" destId="{9EEB79B1-280D-45C8-B67C-5B3B8E610476}" srcOrd="0" destOrd="0" presId="urn:microsoft.com/office/officeart/2005/8/layout/hProcess9"/>
    <dgm:cxn modelId="{927735F5-AE78-4C24-8A21-E341DFC0C55D}" type="presParOf" srcId="{C38824DF-79ED-4AD8-87E4-529A26CC77B7}" destId="{7964F536-6887-4DCC-87F3-598C06FBC30E}" srcOrd="1" destOrd="0" presId="urn:microsoft.com/office/officeart/2005/8/layout/hProcess9"/>
    <dgm:cxn modelId="{9DA24531-15F1-406B-8F46-6739EB72681E}" type="presParOf" srcId="{7964F536-6887-4DCC-87F3-598C06FBC30E}" destId="{943DD024-59EA-4032-9F45-77E640CE31D9}" srcOrd="0" destOrd="0" presId="urn:microsoft.com/office/officeart/2005/8/layout/hProcess9"/>
    <dgm:cxn modelId="{CCF3CAC4-8989-4E68-92ED-F3392589068C}" type="presParOf" srcId="{7964F536-6887-4DCC-87F3-598C06FBC30E}" destId="{99516253-040F-4216-9CC3-FB67BD281099}" srcOrd="1" destOrd="0" presId="urn:microsoft.com/office/officeart/2005/8/layout/hProcess9"/>
    <dgm:cxn modelId="{FA0FE377-B1F2-4328-8975-F6667B6943C4}" type="presParOf" srcId="{7964F536-6887-4DCC-87F3-598C06FBC30E}" destId="{2EDFFED1-E173-4D93-9A29-D8CCAAE31AB8}" srcOrd="2" destOrd="0" presId="urn:microsoft.com/office/officeart/2005/8/layout/hProcess9"/>
    <dgm:cxn modelId="{50E369E5-C4D5-403D-8403-06308EEA210B}" type="presParOf" srcId="{7964F536-6887-4DCC-87F3-598C06FBC30E}" destId="{1B9E7527-23D2-4E39-82AB-0070B3C9E9F2}" srcOrd="3" destOrd="0" presId="urn:microsoft.com/office/officeart/2005/8/layout/hProcess9"/>
    <dgm:cxn modelId="{C048DCFB-4099-47D1-9C3A-628E4CC54677}" type="presParOf" srcId="{7964F536-6887-4DCC-87F3-598C06FBC30E}" destId="{439B8260-9294-4E1D-8DE9-1F767E5DEE17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B2B361A-2CE9-4908-AE27-88A64B0014D9}" type="doc">
      <dgm:prSet loTypeId="urn:microsoft.com/office/officeart/2005/8/layout/hierarchy2" loCatId="hierarchy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95E94BA0-B385-4D5A-8829-6C376F6D078D}">
      <dgm:prSet phldrT="[Текст]" custT="1"/>
      <dgm:spPr/>
      <dgm:t>
        <a:bodyPr/>
        <a:lstStyle/>
        <a:p>
          <a:r>
            <a:rPr lang="ru-RU" sz="1600" b="1" dirty="0" smtClean="0"/>
            <a:t>Объект </a:t>
          </a:r>
          <a:r>
            <a:rPr lang="ru-RU" sz="1600" dirty="0" smtClean="0"/>
            <a:t>исследования</a:t>
          </a:r>
          <a:endParaRPr lang="ru-RU" sz="1600" dirty="0"/>
        </a:p>
      </dgm:t>
    </dgm:pt>
    <dgm:pt modelId="{0933E9EB-77B7-4F61-952A-80D2FEEB57FB}" type="parTrans" cxnId="{C3449429-15CB-419E-8340-6783C1F59756}">
      <dgm:prSet/>
      <dgm:spPr/>
      <dgm:t>
        <a:bodyPr/>
        <a:lstStyle/>
        <a:p>
          <a:endParaRPr lang="ru-RU" sz="1600">
            <a:solidFill>
              <a:schemeClr val="tx1"/>
            </a:solidFill>
          </a:endParaRPr>
        </a:p>
      </dgm:t>
    </dgm:pt>
    <dgm:pt modelId="{F0C8F946-B196-4F8D-BCF5-E4A71B752018}" type="sibTrans" cxnId="{C3449429-15CB-419E-8340-6783C1F59756}">
      <dgm:prSet/>
      <dgm:spPr/>
      <dgm:t>
        <a:bodyPr/>
        <a:lstStyle/>
        <a:p>
          <a:endParaRPr lang="ru-RU" sz="1600">
            <a:solidFill>
              <a:schemeClr val="tx1"/>
            </a:solidFill>
          </a:endParaRPr>
        </a:p>
      </dgm:t>
    </dgm:pt>
    <dgm:pt modelId="{744122A2-C1B4-4003-9FF6-BD8C67599594}">
      <dgm:prSet phldrT="[Текст]" custT="1"/>
      <dgm:spPr/>
      <dgm:t>
        <a:bodyPr/>
        <a:lstStyle/>
        <a:p>
          <a:pPr algn="ctr"/>
          <a:r>
            <a:rPr lang="ru-RU" sz="1600" dirty="0" smtClean="0"/>
            <a:t>механизм управления государственных органов власти при взаимодействии различных</a:t>
          </a:r>
          <a:r>
            <a:rPr lang="ru-RU" sz="1600" b="1" dirty="0" smtClean="0"/>
            <a:t> </a:t>
          </a:r>
          <a:r>
            <a:rPr lang="ru-RU" sz="1600" dirty="0" smtClean="0"/>
            <a:t>секторов экономики</a:t>
          </a:r>
          <a:endParaRPr lang="ru-RU" sz="1600" dirty="0"/>
        </a:p>
      </dgm:t>
    </dgm:pt>
    <dgm:pt modelId="{85AD7439-549C-4C7B-A048-2835E722500C}" type="parTrans" cxnId="{6ECC7C55-F74C-400F-AE9F-3C7E21B84012}">
      <dgm:prSet custT="1"/>
      <dgm:spPr/>
      <dgm:t>
        <a:bodyPr/>
        <a:lstStyle/>
        <a:p>
          <a:endParaRPr lang="ru-RU" sz="1600">
            <a:solidFill>
              <a:schemeClr val="tx1"/>
            </a:solidFill>
          </a:endParaRPr>
        </a:p>
      </dgm:t>
    </dgm:pt>
    <dgm:pt modelId="{ADE33858-BD58-45F5-9D2D-4475A37FF7C4}" type="sibTrans" cxnId="{6ECC7C55-F74C-400F-AE9F-3C7E21B84012}">
      <dgm:prSet/>
      <dgm:spPr/>
      <dgm:t>
        <a:bodyPr/>
        <a:lstStyle/>
        <a:p>
          <a:endParaRPr lang="ru-RU" sz="1600">
            <a:solidFill>
              <a:schemeClr val="tx1"/>
            </a:solidFill>
          </a:endParaRPr>
        </a:p>
      </dgm:t>
    </dgm:pt>
    <dgm:pt modelId="{A67B3652-2432-44FC-8341-BEFFF8818D1F}">
      <dgm:prSet phldrT="[Текст]" custT="1"/>
      <dgm:spPr/>
      <dgm:t>
        <a:bodyPr/>
        <a:lstStyle/>
        <a:p>
          <a:r>
            <a:rPr lang="ru-RU" sz="1600" b="1" dirty="0" smtClean="0"/>
            <a:t>Предмет</a:t>
          </a:r>
          <a:r>
            <a:rPr lang="ru-RU" sz="1600" dirty="0" smtClean="0"/>
            <a:t> исследования</a:t>
          </a:r>
          <a:endParaRPr lang="ru-RU" sz="1600" dirty="0"/>
        </a:p>
      </dgm:t>
    </dgm:pt>
    <dgm:pt modelId="{44F91017-DAF3-4FBF-A0ED-EDF7FAED73D9}" type="parTrans" cxnId="{046E03D3-273D-4662-880D-DA92D8FDF493}">
      <dgm:prSet/>
      <dgm:spPr/>
      <dgm:t>
        <a:bodyPr/>
        <a:lstStyle/>
        <a:p>
          <a:endParaRPr lang="ru-RU" sz="1600">
            <a:solidFill>
              <a:schemeClr val="tx1"/>
            </a:solidFill>
          </a:endParaRPr>
        </a:p>
      </dgm:t>
    </dgm:pt>
    <dgm:pt modelId="{B17E5172-A941-40BE-BCE6-D228F3B8F7E3}" type="sibTrans" cxnId="{046E03D3-273D-4662-880D-DA92D8FDF493}">
      <dgm:prSet/>
      <dgm:spPr/>
      <dgm:t>
        <a:bodyPr/>
        <a:lstStyle/>
        <a:p>
          <a:endParaRPr lang="ru-RU" sz="1600">
            <a:solidFill>
              <a:schemeClr val="tx1"/>
            </a:solidFill>
          </a:endParaRPr>
        </a:p>
      </dgm:t>
    </dgm:pt>
    <dgm:pt modelId="{FC0CDDA0-8E43-4298-A9F7-BEB76FC5B075}">
      <dgm:prSet phldrT="[Текст]" custT="1"/>
      <dgm:spPr/>
      <dgm:t>
        <a:bodyPr/>
        <a:lstStyle/>
        <a:p>
          <a:r>
            <a:rPr lang="ru-RU" sz="1600" dirty="0" smtClean="0"/>
            <a:t>взаимодействие различных секторов государственной экономики в сфере реализации молодежной политики Камчатского края </a:t>
          </a:r>
          <a:endParaRPr lang="ru-RU" sz="1600" dirty="0"/>
        </a:p>
      </dgm:t>
    </dgm:pt>
    <dgm:pt modelId="{8277F112-15ED-4375-B74C-D7CFA1AA8471}" type="parTrans" cxnId="{DF3D4BB0-5F24-4F6A-A6D0-5CB927E1E2E9}">
      <dgm:prSet custT="1"/>
      <dgm:spPr/>
      <dgm:t>
        <a:bodyPr/>
        <a:lstStyle/>
        <a:p>
          <a:endParaRPr lang="ru-RU" sz="1600">
            <a:solidFill>
              <a:schemeClr val="tx1"/>
            </a:solidFill>
          </a:endParaRPr>
        </a:p>
      </dgm:t>
    </dgm:pt>
    <dgm:pt modelId="{EB80BC96-4D2E-414F-9DBE-291AAF1445BA}" type="sibTrans" cxnId="{DF3D4BB0-5F24-4F6A-A6D0-5CB927E1E2E9}">
      <dgm:prSet/>
      <dgm:spPr/>
      <dgm:t>
        <a:bodyPr/>
        <a:lstStyle/>
        <a:p>
          <a:endParaRPr lang="ru-RU" sz="1600">
            <a:solidFill>
              <a:schemeClr val="tx1"/>
            </a:solidFill>
          </a:endParaRPr>
        </a:p>
      </dgm:t>
    </dgm:pt>
    <dgm:pt modelId="{D2DF3850-1789-499D-B73E-E05F2A9C125C}" type="pres">
      <dgm:prSet presAssocID="{BB2B361A-2CE9-4908-AE27-88A64B0014D9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56EE058-00FB-4BE8-9F18-E0FD6064CA65}" type="pres">
      <dgm:prSet presAssocID="{95E94BA0-B385-4D5A-8829-6C376F6D078D}" presName="root1" presStyleCnt="0"/>
      <dgm:spPr/>
      <dgm:t>
        <a:bodyPr/>
        <a:lstStyle/>
        <a:p>
          <a:endParaRPr lang="ru-RU"/>
        </a:p>
      </dgm:t>
    </dgm:pt>
    <dgm:pt modelId="{328640A9-90D7-4045-AA2E-1F4163529793}" type="pres">
      <dgm:prSet presAssocID="{95E94BA0-B385-4D5A-8829-6C376F6D078D}" presName="LevelOneTextNode" presStyleLbl="node0" presStyleIdx="0" presStyleCnt="2" custScaleX="13636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CFCC630-7150-4496-9854-012EAAAEA79B}" type="pres">
      <dgm:prSet presAssocID="{95E94BA0-B385-4D5A-8829-6C376F6D078D}" presName="level2hierChild" presStyleCnt="0"/>
      <dgm:spPr/>
      <dgm:t>
        <a:bodyPr/>
        <a:lstStyle/>
        <a:p>
          <a:endParaRPr lang="ru-RU"/>
        </a:p>
      </dgm:t>
    </dgm:pt>
    <dgm:pt modelId="{0A24672B-F4B5-41C8-9251-331C79217AE2}" type="pres">
      <dgm:prSet presAssocID="{85AD7439-549C-4C7B-A048-2835E722500C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0BEA2CE6-0852-4A67-ACF4-2679D739C0EB}" type="pres">
      <dgm:prSet presAssocID="{85AD7439-549C-4C7B-A048-2835E722500C}" presName="connTx" presStyleLbl="parChTrans1D2" presStyleIdx="0" presStyleCnt="2"/>
      <dgm:spPr/>
      <dgm:t>
        <a:bodyPr/>
        <a:lstStyle/>
        <a:p>
          <a:endParaRPr lang="ru-RU"/>
        </a:p>
      </dgm:t>
    </dgm:pt>
    <dgm:pt modelId="{2EB59C01-2DC2-40B5-9DED-B1FAC9CA9C10}" type="pres">
      <dgm:prSet presAssocID="{744122A2-C1B4-4003-9FF6-BD8C67599594}" presName="root2" presStyleCnt="0"/>
      <dgm:spPr/>
      <dgm:t>
        <a:bodyPr/>
        <a:lstStyle/>
        <a:p>
          <a:endParaRPr lang="ru-RU"/>
        </a:p>
      </dgm:t>
    </dgm:pt>
    <dgm:pt modelId="{0661FEFD-822E-4AC5-AED9-B1537842AB79}" type="pres">
      <dgm:prSet presAssocID="{744122A2-C1B4-4003-9FF6-BD8C67599594}" presName="LevelTwoTextNode" presStyleLbl="node2" presStyleIdx="0" presStyleCnt="2" custScaleX="538554" custScaleY="126898" custLinFactNeighborX="-4289" custLinFactNeighborY="-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2AE7844-BBED-4F20-A0B0-51FADCF969D6}" type="pres">
      <dgm:prSet presAssocID="{744122A2-C1B4-4003-9FF6-BD8C67599594}" presName="level3hierChild" presStyleCnt="0"/>
      <dgm:spPr/>
      <dgm:t>
        <a:bodyPr/>
        <a:lstStyle/>
        <a:p>
          <a:endParaRPr lang="ru-RU"/>
        </a:p>
      </dgm:t>
    </dgm:pt>
    <dgm:pt modelId="{F226EED9-592C-438F-91A6-639E7F59EE78}" type="pres">
      <dgm:prSet presAssocID="{A67B3652-2432-44FC-8341-BEFFF8818D1F}" presName="root1" presStyleCnt="0"/>
      <dgm:spPr/>
      <dgm:t>
        <a:bodyPr/>
        <a:lstStyle/>
        <a:p>
          <a:endParaRPr lang="ru-RU"/>
        </a:p>
      </dgm:t>
    </dgm:pt>
    <dgm:pt modelId="{005DC572-F575-4863-8E18-4073815265F4}" type="pres">
      <dgm:prSet presAssocID="{A67B3652-2432-44FC-8341-BEFFF8818D1F}" presName="LevelOneTextNode" presStyleLbl="node0" presStyleIdx="1" presStyleCnt="2" custScaleX="13499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08CBA68-D4AE-4CE9-BAF3-2599D9517760}" type="pres">
      <dgm:prSet presAssocID="{A67B3652-2432-44FC-8341-BEFFF8818D1F}" presName="level2hierChild" presStyleCnt="0"/>
      <dgm:spPr/>
      <dgm:t>
        <a:bodyPr/>
        <a:lstStyle/>
        <a:p>
          <a:endParaRPr lang="ru-RU"/>
        </a:p>
      </dgm:t>
    </dgm:pt>
    <dgm:pt modelId="{F9216802-DD43-4C28-92D2-C132586F5255}" type="pres">
      <dgm:prSet presAssocID="{8277F112-15ED-4375-B74C-D7CFA1AA8471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B29DBD96-8309-4EAE-B51C-0D7D54F6382A}" type="pres">
      <dgm:prSet presAssocID="{8277F112-15ED-4375-B74C-D7CFA1AA8471}" presName="connTx" presStyleLbl="parChTrans1D2" presStyleIdx="1" presStyleCnt="2"/>
      <dgm:spPr/>
      <dgm:t>
        <a:bodyPr/>
        <a:lstStyle/>
        <a:p>
          <a:endParaRPr lang="ru-RU"/>
        </a:p>
      </dgm:t>
    </dgm:pt>
    <dgm:pt modelId="{CE53AD79-974C-4F84-BD88-E98908325B04}" type="pres">
      <dgm:prSet presAssocID="{FC0CDDA0-8E43-4298-A9F7-BEB76FC5B075}" presName="root2" presStyleCnt="0"/>
      <dgm:spPr/>
      <dgm:t>
        <a:bodyPr/>
        <a:lstStyle/>
        <a:p>
          <a:endParaRPr lang="ru-RU"/>
        </a:p>
      </dgm:t>
    </dgm:pt>
    <dgm:pt modelId="{E43B9D90-7A60-47EE-A554-4C8D5B763521}" type="pres">
      <dgm:prSet presAssocID="{FC0CDDA0-8E43-4298-A9F7-BEB76FC5B075}" presName="LevelTwoTextNode" presStyleLbl="node2" presStyleIdx="1" presStyleCnt="2" custScaleX="532964" custScaleY="16652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E789D97-2997-4DCA-8227-C6CAD92E5922}" type="pres">
      <dgm:prSet presAssocID="{FC0CDDA0-8E43-4298-A9F7-BEB76FC5B075}" presName="level3hierChild" presStyleCnt="0"/>
      <dgm:spPr/>
      <dgm:t>
        <a:bodyPr/>
        <a:lstStyle/>
        <a:p>
          <a:endParaRPr lang="ru-RU"/>
        </a:p>
      </dgm:t>
    </dgm:pt>
  </dgm:ptLst>
  <dgm:cxnLst>
    <dgm:cxn modelId="{867713CE-9C8D-4096-A4C5-BE4CCEE7F408}" type="presOf" srcId="{A67B3652-2432-44FC-8341-BEFFF8818D1F}" destId="{005DC572-F575-4863-8E18-4073815265F4}" srcOrd="0" destOrd="0" presId="urn:microsoft.com/office/officeart/2005/8/layout/hierarchy2"/>
    <dgm:cxn modelId="{2A9FF641-E32A-4E99-A605-AA153E385114}" type="presOf" srcId="{BB2B361A-2CE9-4908-AE27-88A64B0014D9}" destId="{D2DF3850-1789-499D-B73E-E05F2A9C125C}" srcOrd="0" destOrd="0" presId="urn:microsoft.com/office/officeart/2005/8/layout/hierarchy2"/>
    <dgm:cxn modelId="{C3449429-15CB-419E-8340-6783C1F59756}" srcId="{BB2B361A-2CE9-4908-AE27-88A64B0014D9}" destId="{95E94BA0-B385-4D5A-8829-6C376F6D078D}" srcOrd="0" destOrd="0" parTransId="{0933E9EB-77B7-4F61-952A-80D2FEEB57FB}" sibTransId="{F0C8F946-B196-4F8D-BCF5-E4A71B752018}"/>
    <dgm:cxn modelId="{E49B9586-F600-4685-9338-56296E34E2B4}" type="presOf" srcId="{85AD7439-549C-4C7B-A048-2835E722500C}" destId="{0BEA2CE6-0852-4A67-ACF4-2679D739C0EB}" srcOrd="1" destOrd="0" presId="urn:microsoft.com/office/officeart/2005/8/layout/hierarchy2"/>
    <dgm:cxn modelId="{046E03D3-273D-4662-880D-DA92D8FDF493}" srcId="{BB2B361A-2CE9-4908-AE27-88A64B0014D9}" destId="{A67B3652-2432-44FC-8341-BEFFF8818D1F}" srcOrd="1" destOrd="0" parTransId="{44F91017-DAF3-4FBF-A0ED-EDF7FAED73D9}" sibTransId="{B17E5172-A941-40BE-BCE6-D228F3B8F7E3}"/>
    <dgm:cxn modelId="{5DCAA063-2163-40F0-AFF0-32BEC25C6481}" type="presOf" srcId="{95E94BA0-B385-4D5A-8829-6C376F6D078D}" destId="{328640A9-90D7-4045-AA2E-1F4163529793}" srcOrd="0" destOrd="0" presId="urn:microsoft.com/office/officeart/2005/8/layout/hierarchy2"/>
    <dgm:cxn modelId="{93C0D177-9D1F-4A9B-A2A4-73A1905D3910}" type="presOf" srcId="{FC0CDDA0-8E43-4298-A9F7-BEB76FC5B075}" destId="{E43B9D90-7A60-47EE-A554-4C8D5B763521}" srcOrd="0" destOrd="0" presId="urn:microsoft.com/office/officeart/2005/8/layout/hierarchy2"/>
    <dgm:cxn modelId="{7F43FB4A-8F8E-4B9E-BEA9-0C95521206C1}" type="presOf" srcId="{8277F112-15ED-4375-B74C-D7CFA1AA8471}" destId="{B29DBD96-8309-4EAE-B51C-0D7D54F6382A}" srcOrd="1" destOrd="0" presId="urn:microsoft.com/office/officeart/2005/8/layout/hierarchy2"/>
    <dgm:cxn modelId="{6ECC7C55-F74C-400F-AE9F-3C7E21B84012}" srcId="{95E94BA0-B385-4D5A-8829-6C376F6D078D}" destId="{744122A2-C1B4-4003-9FF6-BD8C67599594}" srcOrd="0" destOrd="0" parTransId="{85AD7439-549C-4C7B-A048-2835E722500C}" sibTransId="{ADE33858-BD58-45F5-9D2D-4475A37FF7C4}"/>
    <dgm:cxn modelId="{C01098D9-9A92-4AAE-B672-41DBDD781098}" type="presOf" srcId="{85AD7439-549C-4C7B-A048-2835E722500C}" destId="{0A24672B-F4B5-41C8-9251-331C79217AE2}" srcOrd="0" destOrd="0" presId="urn:microsoft.com/office/officeart/2005/8/layout/hierarchy2"/>
    <dgm:cxn modelId="{DF3D4BB0-5F24-4F6A-A6D0-5CB927E1E2E9}" srcId="{A67B3652-2432-44FC-8341-BEFFF8818D1F}" destId="{FC0CDDA0-8E43-4298-A9F7-BEB76FC5B075}" srcOrd="0" destOrd="0" parTransId="{8277F112-15ED-4375-B74C-D7CFA1AA8471}" sibTransId="{EB80BC96-4D2E-414F-9DBE-291AAF1445BA}"/>
    <dgm:cxn modelId="{1FEDE2D9-2708-4A4B-B373-CC6F688EF2DC}" type="presOf" srcId="{744122A2-C1B4-4003-9FF6-BD8C67599594}" destId="{0661FEFD-822E-4AC5-AED9-B1537842AB79}" srcOrd="0" destOrd="0" presId="urn:microsoft.com/office/officeart/2005/8/layout/hierarchy2"/>
    <dgm:cxn modelId="{7AC62D89-3A03-4518-A89B-F1C461D28328}" type="presOf" srcId="{8277F112-15ED-4375-B74C-D7CFA1AA8471}" destId="{F9216802-DD43-4C28-92D2-C132586F5255}" srcOrd="0" destOrd="0" presId="urn:microsoft.com/office/officeart/2005/8/layout/hierarchy2"/>
    <dgm:cxn modelId="{27BB7A79-31BB-4C45-8495-985668B3C683}" type="presParOf" srcId="{D2DF3850-1789-499D-B73E-E05F2A9C125C}" destId="{156EE058-00FB-4BE8-9F18-E0FD6064CA65}" srcOrd="0" destOrd="0" presId="urn:microsoft.com/office/officeart/2005/8/layout/hierarchy2"/>
    <dgm:cxn modelId="{A79D695B-675D-4C01-96D0-468D11DBE3CE}" type="presParOf" srcId="{156EE058-00FB-4BE8-9F18-E0FD6064CA65}" destId="{328640A9-90D7-4045-AA2E-1F4163529793}" srcOrd="0" destOrd="0" presId="urn:microsoft.com/office/officeart/2005/8/layout/hierarchy2"/>
    <dgm:cxn modelId="{89360423-2EB2-4127-9877-346C25A64A43}" type="presParOf" srcId="{156EE058-00FB-4BE8-9F18-E0FD6064CA65}" destId="{FCFCC630-7150-4496-9854-012EAAAEA79B}" srcOrd="1" destOrd="0" presId="urn:microsoft.com/office/officeart/2005/8/layout/hierarchy2"/>
    <dgm:cxn modelId="{2E7882B8-837B-4F79-8063-06A3FAC8005F}" type="presParOf" srcId="{FCFCC630-7150-4496-9854-012EAAAEA79B}" destId="{0A24672B-F4B5-41C8-9251-331C79217AE2}" srcOrd="0" destOrd="0" presId="urn:microsoft.com/office/officeart/2005/8/layout/hierarchy2"/>
    <dgm:cxn modelId="{930C7B1E-66C6-41CC-ACF9-F13D7CFD6A01}" type="presParOf" srcId="{0A24672B-F4B5-41C8-9251-331C79217AE2}" destId="{0BEA2CE6-0852-4A67-ACF4-2679D739C0EB}" srcOrd="0" destOrd="0" presId="urn:microsoft.com/office/officeart/2005/8/layout/hierarchy2"/>
    <dgm:cxn modelId="{73C236FF-B4E2-4D29-AA69-7F3905DB671C}" type="presParOf" srcId="{FCFCC630-7150-4496-9854-012EAAAEA79B}" destId="{2EB59C01-2DC2-40B5-9DED-B1FAC9CA9C10}" srcOrd="1" destOrd="0" presId="urn:microsoft.com/office/officeart/2005/8/layout/hierarchy2"/>
    <dgm:cxn modelId="{D7DA9263-BA69-40E6-9F88-00984B715D9C}" type="presParOf" srcId="{2EB59C01-2DC2-40B5-9DED-B1FAC9CA9C10}" destId="{0661FEFD-822E-4AC5-AED9-B1537842AB79}" srcOrd="0" destOrd="0" presId="urn:microsoft.com/office/officeart/2005/8/layout/hierarchy2"/>
    <dgm:cxn modelId="{4EBE287E-7143-440A-A481-4F9761C6F9EA}" type="presParOf" srcId="{2EB59C01-2DC2-40B5-9DED-B1FAC9CA9C10}" destId="{D2AE7844-BBED-4F20-A0B0-51FADCF969D6}" srcOrd="1" destOrd="0" presId="urn:microsoft.com/office/officeart/2005/8/layout/hierarchy2"/>
    <dgm:cxn modelId="{D56DD7F2-6805-4A29-97CA-172455AEC165}" type="presParOf" srcId="{D2DF3850-1789-499D-B73E-E05F2A9C125C}" destId="{F226EED9-592C-438F-91A6-639E7F59EE78}" srcOrd="1" destOrd="0" presId="urn:microsoft.com/office/officeart/2005/8/layout/hierarchy2"/>
    <dgm:cxn modelId="{E6EC8DD2-47F5-47D7-8A66-1B4468860DDD}" type="presParOf" srcId="{F226EED9-592C-438F-91A6-639E7F59EE78}" destId="{005DC572-F575-4863-8E18-4073815265F4}" srcOrd="0" destOrd="0" presId="urn:microsoft.com/office/officeart/2005/8/layout/hierarchy2"/>
    <dgm:cxn modelId="{7C53CE7E-3D4E-4CE9-A882-595546705E83}" type="presParOf" srcId="{F226EED9-592C-438F-91A6-639E7F59EE78}" destId="{908CBA68-D4AE-4CE9-BAF3-2599D9517760}" srcOrd="1" destOrd="0" presId="urn:microsoft.com/office/officeart/2005/8/layout/hierarchy2"/>
    <dgm:cxn modelId="{8DEAF3FC-38F9-4434-9972-A5CFF13987F2}" type="presParOf" srcId="{908CBA68-D4AE-4CE9-BAF3-2599D9517760}" destId="{F9216802-DD43-4C28-92D2-C132586F5255}" srcOrd="0" destOrd="0" presId="urn:microsoft.com/office/officeart/2005/8/layout/hierarchy2"/>
    <dgm:cxn modelId="{610525DB-B931-4FEC-A33C-AFFF54E87D4E}" type="presParOf" srcId="{F9216802-DD43-4C28-92D2-C132586F5255}" destId="{B29DBD96-8309-4EAE-B51C-0D7D54F6382A}" srcOrd="0" destOrd="0" presId="urn:microsoft.com/office/officeart/2005/8/layout/hierarchy2"/>
    <dgm:cxn modelId="{3B0A26C1-D503-4CA6-825C-9FE2BD7149E3}" type="presParOf" srcId="{908CBA68-D4AE-4CE9-BAF3-2599D9517760}" destId="{CE53AD79-974C-4F84-BD88-E98908325B04}" srcOrd="1" destOrd="0" presId="urn:microsoft.com/office/officeart/2005/8/layout/hierarchy2"/>
    <dgm:cxn modelId="{0EF522A9-93B3-4F0C-A441-CAD21C55288F}" type="presParOf" srcId="{CE53AD79-974C-4F84-BD88-E98908325B04}" destId="{E43B9D90-7A60-47EE-A554-4C8D5B763521}" srcOrd="0" destOrd="0" presId="urn:microsoft.com/office/officeart/2005/8/layout/hierarchy2"/>
    <dgm:cxn modelId="{5675CA81-452F-40C5-B8FC-680577EAC1D8}" type="presParOf" srcId="{CE53AD79-974C-4F84-BD88-E98908325B04}" destId="{2E789D97-2997-4DCA-8227-C6CAD92E5922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25F3E13-744E-4F28-8B29-3B93FF15FBFE}" type="doc">
      <dgm:prSet loTypeId="urn:microsoft.com/office/officeart/2005/8/layout/process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D21A4D9-76FC-4A69-AF60-4290BDABB135}">
      <dgm:prSet phldrT="[Текст]" custT="1"/>
      <dgm:spPr/>
      <dgm:t>
        <a:bodyPr/>
        <a:lstStyle/>
        <a:p>
          <a:r>
            <a:rPr lang="ru-RU" sz="1200"/>
            <a:t>1-й уровень – КОНСТИТУЦИЯ РФ</a:t>
          </a:r>
        </a:p>
      </dgm:t>
    </dgm:pt>
    <dgm:pt modelId="{0997EA76-F846-487C-B9A3-740B63EBAE9E}" type="parTrans" cxnId="{F908769A-4609-4D04-B523-EA6DD83B2116}">
      <dgm:prSet/>
      <dgm:spPr/>
      <dgm:t>
        <a:bodyPr/>
        <a:lstStyle/>
        <a:p>
          <a:endParaRPr lang="ru-RU" sz="1200"/>
        </a:p>
      </dgm:t>
    </dgm:pt>
    <dgm:pt modelId="{EDC2A428-D259-428C-94FC-56662C7CD822}" type="sibTrans" cxnId="{F908769A-4609-4D04-B523-EA6DD83B2116}">
      <dgm:prSet/>
      <dgm:spPr/>
      <dgm:t>
        <a:bodyPr/>
        <a:lstStyle/>
        <a:p>
          <a:endParaRPr lang="ru-RU" sz="1200"/>
        </a:p>
      </dgm:t>
    </dgm:pt>
    <dgm:pt modelId="{EDCD748B-20F2-4F1F-B19C-821C61814D4A}">
      <dgm:prSet phldrT="[Текст]" custT="1"/>
      <dgm:spPr/>
      <dgm:t>
        <a:bodyPr/>
        <a:lstStyle/>
        <a:p>
          <a:r>
            <a:rPr lang="ru-RU" sz="1200"/>
            <a:t>(базовые принципы: единство экономического пространства, свобода предпринимательства, защита собственности) </a:t>
          </a:r>
        </a:p>
      </dgm:t>
    </dgm:pt>
    <dgm:pt modelId="{D986A613-CB86-47B1-B183-FC1F9B6C21B7}" type="parTrans" cxnId="{680A3151-824F-40C2-8F62-9F72FDBC4C64}">
      <dgm:prSet/>
      <dgm:spPr/>
      <dgm:t>
        <a:bodyPr/>
        <a:lstStyle/>
        <a:p>
          <a:endParaRPr lang="ru-RU" sz="1200"/>
        </a:p>
      </dgm:t>
    </dgm:pt>
    <dgm:pt modelId="{73BBEB02-8622-4315-B05D-2A53BD4FCDE2}" type="sibTrans" cxnId="{680A3151-824F-40C2-8F62-9F72FDBC4C64}">
      <dgm:prSet/>
      <dgm:spPr/>
      <dgm:t>
        <a:bodyPr/>
        <a:lstStyle/>
        <a:p>
          <a:endParaRPr lang="ru-RU" sz="1200"/>
        </a:p>
      </dgm:t>
    </dgm:pt>
    <dgm:pt modelId="{01DE10E0-EAB2-4FE4-9C55-99642BD55AA4}">
      <dgm:prSet phldrT="[Текст]" custT="1"/>
      <dgm:spPr/>
      <dgm:t>
        <a:bodyPr/>
        <a:lstStyle/>
        <a:p>
          <a:r>
            <a:rPr lang="ru-RU" sz="1200"/>
            <a:t>2-й уровень – ФЕДЕРАЛЬНЫЕ ЗАКОНЫ</a:t>
          </a:r>
        </a:p>
      </dgm:t>
    </dgm:pt>
    <dgm:pt modelId="{133A7175-8EE5-4121-B9A7-C102E3B6D551}" type="parTrans" cxnId="{733173DC-1FED-4D1D-B0D6-04E739749DAA}">
      <dgm:prSet/>
      <dgm:spPr/>
      <dgm:t>
        <a:bodyPr/>
        <a:lstStyle/>
        <a:p>
          <a:endParaRPr lang="ru-RU" sz="1200"/>
        </a:p>
      </dgm:t>
    </dgm:pt>
    <dgm:pt modelId="{AC9455FF-55E4-4A1D-89EE-399200441505}" type="sibTrans" cxnId="{733173DC-1FED-4D1D-B0D6-04E739749DAA}">
      <dgm:prSet/>
      <dgm:spPr/>
      <dgm:t>
        <a:bodyPr/>
        <a:lstStyle/>
        <a:p>
          <a:endParaRPr lang="ru-RU" sz="1200"/>
        </a:p>
      </dgm:t>
    </dgm:pt>
    <dgm:pt modelId="{B10EE7C7-0593-410A-B167-58F0BC6C84B1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200"/>
            <a:t>Законы прямого регулирования ГЧП и концессий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200"/>
            <a:t>ФЗ-224, ФЗ-115</a:t>
          </a:r>
        </a:p>
      </dgm:t>
    </dgm:pt>
    <dgm:pt modelId="{EE47BBEA-84BD-4E06-8512-9C58556EE73E}" type="parTrans" cxnId="{4AEAA759-76F3-4135-A7D9-64C2C6FC283C}">
      <dgm:prSet/>
      <dgm:spPr/>
      <dgm:t>
        <a:bodyPr/>
        <a:lstStyle/>
        <a:p>
          <a:endParaRPr lang="ru-RU" sz="1200"/>
        </a:p>
      </dgm:t>
    </dgm:pt>
    <dgm:pt modelId="{9A3E3785-3B3A-4D6D-B3D9-686C2FC25D2B}" type="sibTrans" cxnId="{4AEAA759-76F3-4135-A7D9-64C2C6FC283C}">
      <dgm:prSet/>
      <dgm:spPr/>
      <dgm:t>
        <a:bodyPr/>
        <a:lstStyle/>
        <a:p>
          <a:endParaRPr lang="ru-RU" sz="1200"/>
        </a:p>
      </dgm:t>
    </dgm:pt>
    <dgm:pt modelId="{3AA751E2-56B0-48A1-9931-C52CAE18EAE4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200"/>
            <a:t>Отраслевые законы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200"/>
            <a:t>(Водный кодекс, Лесной кодекс, Земельный кодекс, Градостроительный кодекс)</a:t>
          </a:r>
        </a:p>
      </dgm:t>
    </dgm:pt>
    <dgm:pt modelId="{47B27F3B-F30F-4123-A7A6-478443DDDCE6}" type="parTrans" cxnId="{6BCE749F-7BF8-465D-85DD-156C43C1ED47}">
      <dgm:prSet/>
      <dgm:spPr/>
      <dgm:t>
        <a:bodyPr/>
        <a:lstStyle/>
        <a:p>
          <a:endParaRPr lang="ru-RU" sz="1200"/>
        </a:p>
      </dgm:t>
    </dgm:pt>
    <dgm:pt modelId="{FA1A567C-FB58-4612-B026-1FC10C7BC592}" type="sibTrans" cxnId="{6BCE749F-7BF8-465D-85DD-156C43C1ED47}">
      <dgm:prSet/>
      <dgm:spPr/>
      <dgm:t>
        <a:bodyPr/>
        <a:lstStyle/>
        <a:p>
          <a:endParaRPr lang="ru-RU" sz="1200"/>
        </a:p>
      </dgm:t>
    </dgm:pt>
    <dgm:pt modelId="{C5C0AD98-AAD2-4D6F-A055-7C79B205F799}">
      <dgm:prSet phldrT="[Текст]" custT="1"/>
      <dgm:spPr/>
      <dgm:t>
        <a:bodyPr/>
        <a:lstStyle/>
        <a:p>
          <a:r>
            <a:rPr lang="ru-RU" sz="1200"/>
            <a:t>3-й уровень – ПОДЗАКОННЫЕ НОРМАТИВНЫЕ АКТЫ</a:t>
          </a:r>
        </a:p>
      </dgm:t>
    </dgm:pt>
    <dgm:pt modelId="{4465E6FB-9073-4C6B-9DF1-B1A18AA2D635}" type="parTrans" cxnId="{24178E33-8D43-40A0-A8E1-6544A4852F57}">
      <dgm:prSet/>
      <dgm:spPr/>
      <dgm:t>
        <a:bodyPr/>
        <a:lstStyle/>
        <a:p>
          <a:endParaRPr lang="ru-RU" sz="1200"/>
        </a:p>
      </dgm:t>
    </dgm:pt>
    <dgm:pt modelId="{7E0E0416-F9B3-4FBB-A252-EECF30C5E212}" type="sibTrans" cxnId="{24178E33-8D43-40A0-A8E1-6544A4852F57}">
      <dgm:prSet/>
      <dgm:spPr/>
      <dgm:t>
        <a:bodyPr/>
        <a:lstStyle/>
        <a:p>
          <a:endParaRPr lang="ru-RU" sz="1200"/>
        </a:p>
      </dgm:t>
    </dgm:pt>
    <dgm:pt modelId="{FF565605-1617-4339-AD41-3A481C9C351A}">
      <dgm:prSet phldrT="[Текст]" custT="1"/>
      <dgm:spPr/>
      <dgm:t>
        <a:bodyPr/>
        <a:lstStyle/>
        <a:p>
          <a:r>
            <a:rPr lang="ru-RU" sz="1200" dirty="0"/>
            <a:t>Постановление Правительства РФ от 16.08.2025 № </a:t>
          </a:r>
          <a:r>
            <a:rPr lang="ru-RU" sz="1200" dirty="0" smtClean="0"/>
            <a:t>1236</a:t>
          </a:r>
          <a:endParaRPr lang="ru-RU" sz="1200" dirty="0"/>
        </a:p>
      </dgm:t>
    </dgm:pt>
    <dgm:pt modelId="{25909FC6-06CE-4AFF-B525-F4FE0F1D84FE}" type="parTrans" cxnId="{CE5793D6-A007-4F4A-A4DD-387538B83604}">
      <dgm:prSet/>
      <dgm:spPr/>
      <dgm:t>
        <a:bodyPr/>
        <a:lstStyle/>
        <a:p>
          <a:endParaRPr lang="ru-RU" sz="1200"/>
        </a:p>
      </dgm:t>
    </dgm:pt>
    <dgm:pt modelId="{D1212BBE-935C-4931-B512-F60B26F0F44C}" type="sibTrans" cxnId="{CE5793D6-A007-4F4A-A4DD-387538B83604}">
      <dgm:prSet/>
      <dgm:spPr/>
      <dgm:t>
        <a:bodyPr/>
        <a:lstStyle/>
        <a:p>
          <a:endParaRPr lang="ru-RU" sz="1200"/>
        </a:p>
      </dgm:t>
    </dgm:pt>
    <dgm:pt modelId="{1B3318FC-A8F8-4C6D-9F28-BEA149C79A46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200"/>
            <a:t>Смежные законы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200"/>
            <a:t>(Бюджетный кодекс, Гражданский кодекс, Налоговый кодекс, ФЗ-44 </a:t>
          </a:r>
        </a:p>
      </dgm:t>
    </dgm:pt>
    <dgm:pt modelId="{34E20FBE-6729-4161-890B-84057EF39CB7}" type="parTrans" cxnId="{A97229D5-382A-4AD3-B377-502A3876D5F2}">
      <dgm:prSet/>
      <dgm:spPr/>
      <dgm:t>
        <a:bodyPr/>
        <a:lstStyle/>
        <a:p>
          <a:endParaRPr lang="ru-RU" sz="1200"/>
        </a:p>
      </dgm:t>
    </dgm:pt>
    <dgm:pt modelId="{D6C475E4-90A3-4048-8C50-B30E2E9B6ECD}" type="sibTrans" cxnId="{A97229D5-382A-4AD3-B377-502A3876D5F2}">
      <dgm:prSet/>
      <dgm:spPr/>
      <dgm:t>
        <a:bodyPr/>
        <a:lstStyle/>
        <a:p>
          <a:endParaRPr lang="ru-RU" sz="1200"/>
        </a:p>
      </dgm:t>
    </dgm:pt>
    <dgm:pt modelId="{0BB98043-D407-4D1A-84DD-3D2CAA67A601}">
      <dgm:prSet custT="1"/>
      <dgm:spPr/>
      <dgm:t>
        <a:bodyPr/>
        <a:lstStyle/>
        <a:p>
          <a:r>
            <a:rPr lang="ru-RU" sz="1200"/>
            <a:t>Нормативные правовые акты уполномоченных органов (министерств)</a:t>
          </a:r>
        </a:p>
      </dgm:t>
    </dgm:pt>
    <dgm:pt modelId="{61C8CECB-7940-4AAF-8BE3-A395C2DFA9EC}" type="parTrans" cxnId="{896B1127-859C-425F-A3BF-998E43BA689C}">
      <dgm:prSet/>
      <dgm:spPr/>
      <dgm:t>
        <a:bodyPr/>
        <a:lstStyle/>
        <a:p>
          <a:endParaRPr lang="ru-RU" sz="1200"/>
        </a:p>
      </dgm:t>
    </dgm:pt>
    <dgm:pt modelId="{CD86A762-320B-40E0-A5EE-C0A237B37813}" type="sibTrans" cxnId="{896B1127-859C-425F-A3BF-998E43BA689C}">
      <dgm:prSet/>
      <dgm:spPr/>
      <dgm:t>
        <a:bodyPr/>
        <a:lstStyle/>
        <a:p>
          <a:endParaRPr lang="ru-RU" sz="1200"/>
        </a:p>
      </dgm:t>
    </dgm:pt>
    <dgm:pt modelId="{E4453162-CDF6-43BD-9537-D42A3CC7B334}">
      <dgm:prSet custT="1"/>
      <dgm:spPr/>
      <dgm:t>
        <a:bodyPr/>
        <a:lstStyle/>
        <a:p>
          <a:r>
            <a:rPr lang="ru-RU" sz="1200"/>
            <a:t>Региональные и муниципальные программы развития ГЧП</a:t>
          </a:r>
        </a:p>
      </dgm:t>
    </dgm:pt>
    <dgm:pt modelId="{136E2B78-10AE-4D2E-A2A2-7546A0162854}" type="parTrans" cxnId="{DD345F76-EAB1-41F1-A70D-702FA8B79364}">
      <dgm:prSet/>
      <dgm:spPr/>
      <dgm:t>
        <a:bodyPr/>
        <a:lstStyle/>
        <a:p>
          <a:endParaRPr lang="ru-RU" sz="1200"/>
        </a:p>
      </dgm:t>
    </dgm:pt>
    <dgm:pt modelId="{E846208A-66F6-48CD-8E92-E783A86F39CF}" type="sibTrans" cxnId="{DD345F76-EAB1-41F1-A70D-702FA8B79364}">
      <dgm:prSet/>
      <dgm:spPr/>
      <dgm:t>
        <a:bodyPr/>
        <a:lstStyle/>
        <a:p>
          <a:endParaRPr lang="ru-RU" sz="1200"/>
        </a:p>
      </dgm:t>
    </dgm:pt>
    <dgm:pt modelId="{AFE94D98-F765-4925-BF8F-9CE345AC6837}">
      <dgm:prSet custT="1"/>
      <dgm:spPr/>
      <dgm:t>
        <a:bodyPr/>
        <a:lstStyle/>
        <a:p>
          <a:r>
            <a:rPr lang="ru-RU" sz="1200"/>
            <a:t>Постановления региональных правительств (порядки оценки эффективности)</a:t>
          </a:r>
        </a:p>
      </dgm:t>
    </dgm:pt>
    <dgm:pt modelId="{5E739D11-1BD5-4941-AC05-7202F00F8FCA}" type="parTrans" cxnId="{4522EE03-2A14-4587-A337-D40BF21843AD}">
      <dgm:prSet/>
      <dgm:spPr/>
      <dgm:t>
        <a:bodyPr/>
        <a:lstStyle/>
        <a:p>
          <a:endParaRPr lang="ru-RU" sz="1200"/>
        </a:p>
      </dgm:t>
    </dgm:pt>
    <dgm:pt modelId="{1B2C6F15-99E0-40D9-8DC3-E8F0442CBCE3}" type="sibTrans" cxnId="{4522EE03-2A14-4587-A337-D40BF21843AD}">
      <dgm:prSet/>
      <dgm:spPr/>
      <dgm:t>
        <a:bodyPr/>
        <a:lstStyle/>
        <a:p>
          <a:endParaRPr lang="ru-RU" sz="1200"/>
        </a:p>
      </dgm:t>
    </dgm:pt>
    <dgm:pt modelId="{A89C65DD-0925-4391-8DD3-338FA6850674}">
      <dgm:prSet custT="1"/>
      <dgm:spPr/>
      <dgm:t>
        <a:bodyPr/>
        <a:lstStyle/>
        <a:p>
          <a:r>
            <a:rPr lang="ru-RU" sz="1200" dirty="0"/>
            <a:t>Законы субъектов РФ о ГЧП (Камчатский край – </a:t>
          </a:r>
          <a:endParaRPr lang="ru-RU" sz="1200" dirty="0" smtClean="0"/>
        </a:p>
        <a:p>
          <a:r>
            <a:rPr lang="ru-RU" sz="1200" dirty="0" smtClean="0"/>
            <a:t>Закон </a:t>
          </a:r>
          <a:r>
            <a:rPr lang="ru-RU" sz="1200" dirty="0"/>
            <a:t>№ 620)</a:t>
          </a:r>
        </a:p>
      </dgm:t>
    </dgm:pt>
    <dgm:pt modelId="{1EF9B094-9B6E-4B27-AE2D-8C697D1E704C}" type="sibTrans" cxnId="{DC10BEB2-1387-43D8-93E5-E5C98C1CB379}">
      <dgm:prSet/>
      <dgm:spPr/>
      <dgm:t>
        <a:bodyPr/>
        <a:lstStyle/>
        <a:p>
          <a:endParaRPr lang="ru-RU" sz="1200"/>
        </a:p>
      </dgm:t>
    </dgm:pt>
    <dgm:pt modelId="{C3BDE855-9156-45DA-BB86-0530A5FCFF66}" type="parTrans" cxnId="{DC10BEB2-1387-43D8-93E5-E5C98C1CB379}">
      <dgm:prSet/>
      <dgm:spPr/>
      <dgm:t>
        <a:bodyPr/>
        <a:lstStyle/>
        <a:p>
          <a:endParaRPr lang="ru-RU" sz="1200"/>
        </a:p>
      </dgm:t>
    </dgm:pt>
    <dgm:pt modelId="{6B731B12-248D-413B-B9A7-FFBF085652ED}">
      <dgm:prSet custT="1"/>
      <dgm:spPr/>
      <dgm:t>
        <a:bodyPr/>
        <a:lstStyle/>
        <a:p>
          <a:r>
            <a:rPr lang="ru-RU" sz="1200"/>
            <a:t>4-й уровень – РЕГИОНАЛЬНОЕ И МУНИЦИПАЛЬНОЕ ЗАКОНОДАТЕЛЬСТВО</a:t>
          </a:r>
        </a:p>
      </dgm:t>
    </dgm:pt>
    <dgm:pt modelId="{DE41D867-7C7A-43BB-9BD8-AE89D796AED8}" type="sibTrans" cxnId="{5918CC31-5159-45E2-82CE-EA0E3E0C96AD}">
      <dgm:prSet/>
      <dgm:spPr/>
      <dgm:t>
        <a:bodyPr/>
        <a:lstStyle/>
        <a:p>
          <a:endParaRPr lang="ru-RU" sz="1200"/>
        </a:p>
      </dgm:t>
    </dgm:pt>
    <dgm:pt modelId="{F053E213-21AD-44FD-BD03-085287488959}" type="parTrans" cxnId="{5918CC31-5159-45E2-82CE-EA0E3E0C96AD}">
      <dgm:prSet/>
      <dgm:spPr/>
      <dgm:t>
        <a:bodyPr/>
        <a:lstStyle/>
        <a:p>
          <a:endParaRPr lang="ru-RU" sz="1200"/>
        </a:p>
      </dgm:t>
    </dgm:pt>
    <dgm:pt modelId="{8EA9EE57-BA0C-4336-9DA1-14DF2B197024}">
      <dgm:prSet/>
      <dgm:spPr/>
      <dgm:t>
        <a:bodyPr/>
        <a:lstStyle/>
        <a:p>
          <a:r>
            <a:rPr lang="ru-RU" smtClean="0"/>
            <a:t>Приказы Минстроя, Минтранса – отраслевые стандарты</a:t>
          </a:r>
          <a:endParaRPr lang="ru-RU" dirty="0"/>
        </a:p>
      </dgm:t>
    </dgm:pt>
    <dgm:pt modelId="{7B17055E-D84D-4E95-8BFB-80701792274A}" type="parTrans" cxnId="{83BA53B7-0B6D-49D8-8EBB-74356FEBF0D6}">
      <dgm:prSet/>
      <dgm:spPr/>
      <dgm:t>
        <a:bodyPr/>
        <a:lstStyle/>
        <a:p>
          <a:endParaRPr lang="ru-RU"/>
        </a:p>
      </dgm:t>
    </dgm:pt>
    <dgm:pt modelId="{CB922F62-3966-4BBF-9796-A88E37B8E770}" type="sibTrans" cxnId="{83BA53B7-0B6D-49D8-8EBB-74356FEBF0D6}">
      <dgm:prSet/>
      <dgm:spPr/>
      <dgm:t>
        <a:bodyPr/>
        <a:lstStyle/>
        <a:p>
          <a:endParaRPr lang="ru-RU"/>
        </a:p>
      </dgm:t>
    </dgm:pt>
    <dgm:pt modelId="{A0BA5D4C-EF08-47A6-9B41-12F81419653B}">
      <dgm:prSet/>
      <dgm:spPr/>
      <dgm:t>
        <a:bodyPr/>
        <a:lstStyle/>
        <a:p>
          <a:r>
            <a:rPr lang="ru-RU" smtClean="0"/>
            <a:t>Приказы Минэкономразвития России – методические рекомендации </a:t>
          </a:r>
          <a:endParaRPr lang="ru-RU"/>
        </a:p>
      </dgm:t>
    </dgm:pt>
    <dgm:pt modelId="{3E6017CF-81E4-4ACB-9F61-773CD4924CED}" type="parTrans" cxnId="{1C5FDF09-4B0E-48D3-98BB-B4F88C8FB764}">
      <dgm:prSet/>
      <dgm:spPr/>
      <dgm:t>
        <a:bodyPr/>
        <a:lstStyle/>
        <a:p>
          <a:endParaRPr lang="ru-RU"/>
        </a:p>
      </dgm:t>
    </dgm:pt>
    <dgm:pt modelId="{41332448-C555-4A9C-B22F-4F5F7E884404}" type="sibTrans" cxnId="{1C5FDF09-4B0E-48D3-98BB-B4F88C8FB764}">
      <dgm:prSet/>
      <dgm:spPr/>
      <dgm:t>
        <a:bodyPr/>
        <a:lstStyle/>
        <a:p>
          <a:endParaRPr lang="ru-RU"/>
        </a:p>
      </dgm:t>
    </dgm:pt>
    <dgm:pt modelId="{C19EF7C9-01E5-4DA8-A1C7-32975B89E6BB}" type="pres">
      <dgm:prSet presAssocID="{425F3E13-744E-4F28-8B29-3B93FF15FBF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E7B941B-CC0A-4973-939A-AAB20AC696B0}" type="pres">
      <dgm:prSet presAssocID="{6B731B12-248D-413B-B9A7-FFBF085652ED}" presName="boxAndChildren" presStyleCnt="0"/>
      <dgm:spPr/>
    </dgm:pt>
    <dgm:pt modelId="{7A93B8CF-D350-4848-A049-9A0552F56A5A}" type="pres">
      <dgm:prSet presAssocID="{6B731B12-248D-413B-B9A7-FFBF085652ED}" presName="parentTextBox" presStyleLbl="node1" presStyleIdx="0" presStyleCnt="4"/>
      <dgm:spPr/>
      <dgm:t>
        <a:bodyPr/>
        <a:lstStyle/>
        <a:p>
          <a:endParaRPr lang="ru-RU"/>
        </a:p>
      </dgm:t>
    </dgm:pt>
    <dgm:pt modelId="{6A7A938C-D51F-4BE1-945D-8D5CACBA043A}" type="pres">
      <dgm:prSet presAssocID="{6B731B12-248D-413B-B9A7-FFBF085652ED}" presName="entireBox" presStyleLbl="node1" presStyleIdx="0" presStyleCnt="4" custScaleY="41365" custLinFactNeighborY="-29897"/>
      <dgm:spPr/>
      <dgm:t>
        <a:bodyPr/>
        <a:lstStyle/>
        <a:p>
          <a:endParaRPr lang="ru-RU"/>
        </a:p>
      </dgm:t>
    </dgm:pt>
    <dgm:pt modelId="{9D076E9C-5420-4D6B-9377-A65258D38361}" type="pres">
      <dgm:prSet presAssocID="{6B731B12-248D-413B-B9A7-FFBF085652ED}" presName="descendantBox" presStyleCnt="0"/>
      <dgm:spPr/>
    </dgm:pt>
    <dgm:pt modelId="{75C1A2D2-EF07-4033-9666-730D9C0D3A9B}" type="pres">
      <dgm:prSet presAssocID="{A89C65DD-0925-4391-8DD3-338FA6850674}" presName="childTextBox" presStyleLbl="fgAccFollowNode1" presStyleIdx="0" presStyleCnt="11" custScaleY="1631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D4356B-4F9D-4BC7-A944-47CE5AC9B694}" type="pres">
      <dgm:prSet presAssocID="{AFE94D98-F765-4925-BF8F-9CE345AC6837}" presName="childTextBox" presStyleLbl="fgAccFollowNode1" presStyleIdx="1" presStyleCnt="11" custScaleY="1631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A815BE-27C1-41CE-94E2-02AD1D7B928B}" type="pres">
      <dgm:prSet presAssocID="{E4453162-CDF6-43BD-9537-D42A3CC7B334}" presName="childTextBox" presStyleLbl="fgAccFollowNode1" presStyleIdx="2" presStyleCnt="11" custScaleY="1633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CFEDCF-22B7-47AA-A1DE-ACF973561C60}" type="pres">
      <dgm:prSet presAssocID="{0BB98043-D407-4D1A-84DD-3D2CAA67A601}" presName="childTextBox" presStyleLbl="fgAccFollowNode1" presStyleIdx="3" presStyleCnt="11" custScaleY="1631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3108F5-7E02-46F4-BA8C-01F99FEBF53B}" type="pres">
      <dgm:prSet presAssocID="{7E0E0416-F9B3-4FBB-A252-EECF30C5E212}" presName="sp" presStyleCnt="0"/>
      <dgm:spPr/>
    </dgm:pt>
    <dgm:pt modelId="{B2E7B880-0D30-442A-A96F-AB17CC053BE1}" type="pres">
      <dgm:prSet presAssocID="{C5C0AD98-AAD2-4D6F-A055-7C79B205F799}" presName="arrowAndChildren" presStyleCnt="0"/>
      <dgm:spPr/>
    </dgm:pt>
    <dgm:pt modelId="{5475F937-E397-4CD5-9DC4-7DF6F543D1A0}" type="pres">
      <dgm:prSet presAssocID="{C5C0AD98-AAD2-4D6F-A055-7C79B205F799}" presName="parentTextArrow" presStyleLbl="node1" presStyleIdx="0" presStyleCnt="4"/>
      <dgm:spPr/>
      <dgm:t>
        <a:bodyPr/>
        <a:lstStyle/>
        <a:p>
          <a:endParaRPr lang="ru-RU"/>
        </a:p>
      </dgm:t>
    </dgm:pt>
    <dgm:pt modelId="{16C1C5D4-7D06-4860-801D-CD2246400248}" type="pres">
      <dgm:prSet presAssocID="{C5C0AD98-AAD2-4D6F-A055-7C79B205F799}" presName="arrow" presStyleLbl="node1" presStyleIdx="1" presStyleCnt="4" custLinFactNeighborY="-7090"/>
      <dgm:spPr/>
      <dgm:t>
        <a:bodyPr/>
        <a:lstStyle/>
        <a:p>
          <a:endParaRPr lang="ru-RU"/>
        </a:p>
      </dgm:t>
    </dgm:pt>
    <dgm:pt modelId="{5A17D805-9C27-4FE0-8F41-E2AF7DC3DF67}" type="pres">
      <dgm:prSet presAssocID="{C5C0AD98-AAD2-4D6F-A055-7C79B205F799}" presName="descendantArrow" presStyleCnt="0"/>
      <dgm:spPr/>
    </dgm:pt>
    <dgm:pt modelId="{2AD34B90-A9F7-4E14-88B4-DC9CC70F604F}" type="pres">
      <dgm:prSet presAssocID="{FF565605-1617-4339-AD41-3A481C9C351A}" presName="childTextArrow" presStyleLbl="fgAccFollowNode1" presStyleIdx="4" presStyleCnt="11" custScaleY="125355" custLinFactNeighborY="-107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A3CA72-4B79-4D11-9FF7-8FA90DD5B1D7}" type="pres">
      <dgm:prSet presAssocID="{A0BA5D4C-EF08-47A6-9B41-12F81419653B}" presName="childTextArrow" presStyleLbl="fgAccFollowNode1" presStyleIdx="5" presStyleCnt="11" custLinFactNeighborY="-234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3C5CA3-5094-4E8D-9BDE-ACBFA8409F42}" type="pres">
      <dgm:prSet presAssocID="{8EA9EE57-BA0C-4336-9DA1-14DF2B197024}" presName="childTextArrow" presStyleLbl="fgAccFollowNode1" presStyleIdx="6" presStyleCnt="11" custLinFactNeighborY="-234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C6DB1E-713F-4660-B6E0-A951A43C460B}" type="pres">
      <dgm:prSet presAssocID="{AC9455FF-55E4-4A1D-89EE-399200441505}" presName="sp" presStyleCnt="0"/>
      <dgm:spPr/>
    </dgm:pt>
    <dgm:pt modelId="{B58EB828-7C0F-4180-A7AF-28312195DD1D}" type="pres">
      <dgm:prSet presAssocID="{01DE10E0-EAB2-4FE4-9C55-99642BD55AA4}" presName="arrowAndChildren" presStyleCnt="0"/>
      <dgm:spPr/>
    </dgm:pt>
    <dgm:pt modelId="{40E25237-8337-46B6-BB1F-A6E87E457FD8}" type="pres">
      <dgm:prSet presAssocID="{01DE10E0-EAB2-4FE4-9C55-99642BD55AA4}" presName="parentTextArrow" presStyleLbl="node1" presStyleIdx="1" presStyleCnt="4"/>
      <dgm:spPr/>
      <dgm:t>
        <a:bodyPr/>
        <a:lstStyle/>
        <a:p>
          <a:endParaRPr lang="ru-RU"/>
        </a:p>
      </dgm:t>
    </dgm:pt>
    <dgm:pt modelId="{D55E911E-3B60-4CE3-9711-1133BBAB8E92}" type="pres">
      <dgm:prSet presAssocID="{01DE10E0-EAB2-4FE4-9C55-99642BD55AA4}" presName="arrow" presStyleLbl="node1" presStyleIdx="2" presStyleCnt="4" custLinFactNeighborY="1893"/>
      <dgm:spPr/>
      <dgm:t>
        <a:bodyPr/>
        <a:lstStyle/>
        <a:p>
          <a:endParaRPr lang="ru-RU"/>
        </a:p>
      </dgm:t>
    </dgm:pt>
    <dgm:pt modelId="{7873C0F7-2A9B-417A-BFE7-1ECBFA0894F9}" type="pres">
      <dgm:prSet presAssocID="{01DE10E0-EAB2-4FE4-9C55-99642BD55AA4}" presName="descendantArrow" presStyleCnt="0"/>
      <dgm:spPr/>
    </dgm:pt>
    <dgm:pt modelId="{D8B40B58-FAC7-4EB8-BE31-CA2CC710A74D}" type="pres">
      <dgm:prSet presAssocID="{B10EE7C7-0593-410A-B167-58F0BC6C84B1}" presName="childTextArrow" presStyleLbl="fgAccFollowNode1" presStyleIdx="7" presStyleCnt="11" custScaleY="147957" custLinFactNeighborY="-46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EF145A-E056-4785-A1B5-C93845BD6EC4}" type="pres">
      <dgm:prSet presAssocID="{1B3318FC-A8F8-4C6D-9F28-BEA149C79A46}" presName="childTextArrow" presStyleLbl="fgAccFollowNode1" presStyleIdx="8" presStyleCnt="11" custScaleY="147957" custLinFactNeighborY="-46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8D6D31-40F0-4CFF-A16A-8585EC39F33F}" type="pres">
      <dgm:prSet presAssocID="{3AA751E2-56B0-48A1-9931-C52CAE18EAE4}" presName="childTextArrow" presStyleLbl="fgAccFollowNode1" presStyleIdx="9" presStyleCnt="11" custScaleY="147957" custLinFactNeighborY="-46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5FCBD1-D07C-4CE8-83A1-C9D3335A642D}" type="pres">
      <dgm:prSet presAssocID="{EDC2A428-D259-428C-94FC-56662C7CD822}" presName="sp" presStyleCnt="0"/>
      <dgm:spPr/>
    </dgm:pt>
    <dgm:pt modelId="{400AB04D-18F3-43DC-8AF4-36691729111A}" type="pres">
      <dgm:prSet presAssocID="{CD21A4D9-76FC-4A69-AF60-4290BDABB135}" presName="arrowAndChildren" presStyleCnt="0"/>
      <dgm:spPr/>
    </dgm:pt>
    <dgm:pt modelId="{252848F5-B846-4FE4-90DB-8806E0C27063}" type="pres">
      <dgm:prSet presAssocID="{CD21A4D9-76FC-4A69-AF60-4290BDABB135}" presName="parentTextArrow" presStyleLbl="node1" presStyleIdx="2" presStyleCnt="4"/>
      <dgm:spPr/>
      <dgm:t>
        <a:bodyPr/>
        <a:lstStyle/>
        <a:p>
          <a:endParaRPr lang="ru-RU"/>
        </a:p>
      </dgm:t>
    </dgm:pt>
    <dgm:pt modelId="{5B569F0A-9BFB-4904-AB2A-6DF9B9C0C601}" type="pres">
      <dgm:prSet presAssocID="{CD21A4D9-76FC-4A69-AF60-4290BDABB135}" presName="arrow" presStyleLbl="node1" presStyleIdx="3" presStyleCnt="4"/>
      <dgm:spPr/>
      <dgm:t>
        <a:bodyPr/>
        <a:lstStyle/>
        <a:p>
          <a:endParaRPr lang="ru-RU"/>
        </a:p>
      </dgm:t>
    </dgm:pt>
    <dgm:pt modelId="{B79FDBD7-D2C3-4E67-B07A-26BAD71A45BA}" type="pres">
      <dgm:prSet presAssocID="{CD21A4D9-76FC-4A69-AF60-4290BDABB135}" presName="descendantArrow" presStyleCnt="0"/>
      <dgm:spPr/>
    </dgm:pt>
    <dgm:pt modelId="{EA3E581C-B19E-48AF-BD66-4FE047A3DDF4}" type="pres">
      <dgm:prSet presAssocID="{EDCD748B-20F2-4F1F-B19C-821C61814D4A}" presName="childTextArrow" presStyleLbl="fgAccFollowNode1" presStyleIdx="10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E5793D6-A007-4F4A-A4DD-387538B83604}" srcId="{C5C0AD98-AAD2-4D6F-A055-7C79B205F799}" destId="{FF565605-1617-4339-AD41-3A481C9C351A}" srcOrd="0" destOrd="0" parTransId="{25909FC6-06CE-4AFF-B525-F4FE0F1D84FE}" sibTransId="{D1212BBE-935C-4931-B512-F60B26F0F44C}"/>
    <dgm:cxn modelId="{98850292-AAAD-4B68-96CA-78EA4166BF97}" type="presOf" srcId="{A0BA5D4C-EF08-47A6-9B41-12F81419653B}" destId="{77A3CA72-4B79-4D11-9FF7-8FA90DD5B1D7}" srcOrd="0" destOrd="0" presId="urn:microsoft.com/office/officeart/2005/8/layout/process4"/>
    <dgm:cxn modelId="{1C5FDF09-4B0E-48D3-98BB-B4F88C8FB764}" srcId="{C5C0AD98-AAD2-4D6F-A055-7C79B205F799}" destId="{A0BA5D4C-EF08-47A6-9B41-12F81419653B}" srcOrd="1" destOrd="0" parTransId="{3E6017CF-81E4-4ACB-9F61-773CD4924CED}" sibTransId="{41332448-C555-4A9C-B22F-4F5F7E884404}"/>
    <dgm:cxn modelId="{24178E33-8D43-40A0-A8E1-6544A4852F57}" srcId="{425F3E13-744E-4F28-8B29-3B93FF15FBFE}" destId="{C5C0AD98-AAD2-4D6F-A055-7C79B205F799}" srcOrd="2" destOrd="0" parTransId="{4465E6FB-9073-4C6B-9DF1-B1A18AA2D635}" sibTransId="{7E0E0416-F9B3-4FBB-A252-EECF30C5E212}"/>
    <dgm:cxn modelId="{CECF3D54-855B-4DD0-891C-CA613460408F}" type="presOf" srcId="{1B3318FC-A8F8-4C6D-9F28-BEA149C79A46}" destId="{CCEF145A-E056-4785-A1B5-C93845BD6EC4}" srcOrd="0" destOrd="0" presId="urn:microsoft.com/office/officeart/2005/8/layout/process4"/>
    <dgm:cxn modelId="{680A3151-824F-40C2-8F62-9F72FDBC4C64}" srcId="{CD21A4D9-76FC-4A69-AF60-4290BDABB135}" destId="{EDCD748B-20F2-4F1F-B19C-821C61814D4A}" srcOrd="0" destOrd="0" parTransId="{D986A613-CB86-47B1-B183-FC1F9B6C21B7}" sibTransId="{73BBEB02-8622-4315-B05D-2A53BD4FCDE2}"/>
    <dgm:cxn modelId="{67C4E051-5C29-44D0-AD6D-01C22F79A628}" type="presOf" srcId="{A89C65DD-0925-4391-8DD3-338FA6850674}" destId="{75C1A2D2-EF07-4033-9666-730D9C0D3A9B}" srcOrd="0" destOrd="0" presId="urn:microsoft.com/office/officeart/2005/8/layout/process4"/>
    <dgm:cxn modelId="{1059AA22-41B4-4BC4-B0E8-DCCDA02E5273}" type="presOf" srcId="{AFE94D98-F765-4925-BF8F-9CE345AC6837}" destId="{03D4356B-4F9D-4BC7-A944-47CE5AC9B694}" srcOrd="0" destOrd="0" presId="urn:microsoft.com/office/officeart/2005/8/layout/process4"/>
    <dgm:cxn modelId="{896B1127-859C-425F-A3BF-998E43BA689C}" srcId="{6B731B12-248D-413B-B9A7-FFBF085652ED}" destId="{0BB98043-D407-4D1A-84DD-3D2CAA67A601}" srcOrd="3" destOrd="0" parTransId="{61C8CECB-7940-4AAF-8BE3-A395C2DFA9EC}" sibTransId="{CD86A762-320B-40E0-A5EE-C0A237B37813}"/>
    <dgm:cxn modelId="{F908769A-4609-4D04-B523-EA6DD83B2116}" srcId="{425F3E13-744E-4F28-8B29-3B93FF15FBFE}" destId="{CD21A4D9-76FC-4A69-AF60-4290BDABB135}" srcOrd="0" destOrd="0" parTransId="{0997EA76-F846-487C-B9A3-740B63EBAE9E}" sibTransId="{EDC2A428-D259-428C-94FC-56662C7CD822}"/>
    <dgm:cxn modelId="{6517EC8C-C41B-48AF-B7CD-3E078A3FFA89}" type="presOf" srcId="{3AA751E2-56B0-48A1-9931-C52CAE18EAE4}" destId="{908D6D31-40F0-4CFF-A16A-8585EC39F33F}" srcOrd="0" destOrd="0" presId="urn:microsoft.com/office/officeart/2005/8/layout/process4"/>
    <dgm:cxn modelId="{CA173826-D13B-491A-9381-40E3AB9F73D5}" type="presOf" srcId="{425F3E13-744E-4F28-8B29-3B93FF15FBFE}" destId="{C19EF7C9-01E5-4DA8-A1C7-32975B89E6BB}" srcOrd="0" destOrd="0" presId="urn:microsoft.com/office/officeart/2005/8/layout/process4"/>
    <dgm:cxn modelId="{28FCD933-3C50-47B7-BE98-A6B4EE96751C}" type="presOf" srcId="{FF565605-1617-4339-AD41-3A481C9C351A}" destId="{2AD34B90-A9F7-4E14-88B4-DC9CC70F604F}" srcOrd="0" destOrd="0" presId="urn:microsoft.com/office/officeart/2005/8/layout/process4"/>
    <dgm:cxn modelId="{EEF1AD51-6AEB-4D1B-8AA6-6AA945240004}" type="presOf" srcId="{6B731B12-248D-413B-B9A7-FFBF085652ED}" destId="{6A7A938C-D51F-4BE1-945D-8D5CACBA043A}" srcOrd="1" destOrd="0" presId="urn:microsoft.com/office/officeart/2005/8/layout/process4"/>
    <dgm:cxn modelId="{53EF4E1C-4B63-44C4-8D82-BD7911D7741B}" type="presOf" srcId="{E4453162-CDF6-43BD-9537-D42A3CC7B334}" destId="{1DA815BE-27C1-41CE-94E2-02AD1D7B928B}" srcOrd="0" destOrd="0" presId="urn:microsoft.com/office/officeart/2005/8/layout/process4"/>
    <dgm:cxn modelId="{6BCE749F-7BF8-465D-85DD-156C43C1ED47}" srcId="{01DE10E0-EAB2-4FE4-9C55-99642BD55AA4}" destId="{3AA751E2-56B0-48A1-9931-C52CAE18EAE4}" srcOrd="2" destOrd="0" parTransId="{47B27F3B-F30F-4123-A7A6-478443DDDCE6}" sibTransId="{FA1A567C-FB58-4612-B026-1FC10C7BC592}"/>
    <dgm:cxn modelId="{C4821ECB-0C0E-4E02-BE01-E0BC33578A24}" type="presOf" srcId="{6B731B12-248D-413B-B9A7-FFBF085652ED}" destId="{7A93B8CF-D350-4848-A049-9A0552F56A5A}" srcOrd="0" destOrd="0" presId="urn:microsoft.com/office/officeart/2005/8/layout/process4"/>
    <dgm:cxn modelId="{39B5FCC8-D540-46FE-924B-2300F7305B1F}" type="presOf" srcId="{0BB98043-D407-4D1A-84DD-3D2CAA67A601}" destId="{F6CFEDCF-22B7-47AA-A1DE-ACF973561C60}" srcOrd="0" destOrd="0" presId="urn:microsoft.com/office/officeart/2005/8/layout/process4"/>
    <dgm:cxn modelId="{B7B0F5A9-D380-480D-9AD5-D63564AFC337}" type="presOf" srcId="{C5C0AD98-AAD2-4D6F-A055-7C79B205F799}" destId="{5475F937-E397-4CD5-9DC4-7DF6F543D1A0}" srcOrd="0" destOrd="0" presId="urn:microsoft.com/office/officeart/2005/8/layout/process4"/>
    <dgm:cxn modelId="{BB3F845F-1B4F-47B8-9297-C40981A7B80B}" type="presOf" srcId="{EDCD748B-20F2-4F1F-B19C-821C61814D4A}" destId="{EA3E581C-B19E-48AF-BD66-4FE047A3DDF4}" srcOrd="0" destOrd="0" presId="urn:microsoft.com/office/officeart/2005/8/layout/process4"/>
    <dgm:cxn modelId="{822215A7-DD1F-44AA-9922-70DA9243E6F6}" type="presOf" srcId="{01DE10E0-EAB2-4FE4-9C55-99642BD55AA4}" destId="{40E25237-8337-46B6-BB1F-A6E87E457FD8}" srcOrd="0" destOrd="0" presId="urn:microsoft.com/office/officeart/2005/8/layout/process4"/>
    <dgm:cxn modelId="{A97229D5-382A-4AD3-B377-502A3876D5F2}" srcId="{01DE10E0-EAB2-4FE4-9C55-99642BD55AA4}" destId="{1B3318FC-A8F8-4C6D-9F28-BEA149C79A46}" srcOrd="1" destOrd="0" parTransId="{34E20FBE-6729-4161-890B-84057EF39CB7}" sibTransId="{D6C475E4-90A3-4048-8C50-B30E2E9B6ECD}"/>
    <dgm:cxn modelId="{83BA53B7-0B6D-49D8-8EBB-74356FEBF0D6}" srcId="{C5C0AD98-AAD2-4D6F-A055-7C79B205F799}" destId="{8EA9EE57-BA0C-4336-9DA1-14DF2B197024}" srcOrd="2" destOrd="0" parTransId="{7B17055E-D84D-4E95-8BFB-80701792274A}" sibTransId="{CB922F62-3966-4BBF-9796-A88E37B8E770}"/>
    <dgm:cxn modelId="{4AEAA759-76F3-4135-A7D9-64C2C6FC283C}" srcId="{01DE10E0-EAB2-4FE4-9C55-99642BD55AA4}" destId="{B10EE7C7-0593-410A-B167-58F0BC6C84B1}" srcOrd="0" destOrd="0" parTransId="{EE47BBEA-84BD-4E06-8512-9C58556EE73E}" sibTransId="{9A3E3785-3B3A-4D6D-B3D9-686C2FC25D2B}"/>
    <dgm:cxn modelId="{CA97E52F-C374-4DB3-895D-9B2EFFF77F93}" type="presOf" srcId="{CD21A4D9-76FC-4A69-AF60-4290BDABB135}" destId="{5B569F0A-9BFB-4904-AB2A-6DF9B9C0C601}" srcOrd="1" destOrd="0" presId="urn:microsoft.com/office/officeart/2005/8/layout/process4"/>
    <dgm:cxn modelId="{733173DC-1FED-4D1D-B0D6-04E739749DAA}" srcId="{425F3E13-744E-4F28-8B29-3B93FF15FBFE}" destId="{01DE10E0-EAB2-4FE4-9C55-99642BD55AA4}" srcOrd="1" destOrd="0" parTransId="{133A7175-8EE5-4121-B9A7-C102E3B6D551}" sibTransId="{AC9455FF-55E4-4A1D-89EE-399200441505}"/>
    <dgm:cxn modelId="{8C2B7C24-490E-4742-9D30-A3B89CE9BA91}" type="presOf" srcId="{CD21A4D9-76FC-4A69-AF60-4290BDABB135}" destId="{252848F5-B846-4FE4-90DB-8806E0C27063}" srcOrd="0" destOrd="0" presId="urn:microsoft.com/office/officeart/2005/8/layout/process4"/>
    <dgm:cxn modelId="{31753199-5C3F-4912-9EE8-CDE387524B6C}" type="presOf" srcId="{8EA9EE57-BA0C-4336-9DA1-14DF2B197024}" destId="{3D3C5CA3-5094-4E8D-9BDE-ACBFA8409F42}" srcOrd="0" destOrd="0" presId="urn:microsoft.com/office/officeart/2005/8/layout/process4"/>
    <dgm:cxn modelId="{6D2729F0-7B9E-4E34-A9C6-F88562C75976}" type="presOf" srcId="{B10EE7C7-0593-410A-B167-58F0BC6C84B1}" destId="{D8B40B58-FAC7-4EB8-BE31-CA2CC710A74D}" srcOrd="0" destOrd="0" presId="urn:microsoft.com/office/officeart/2005/8/layout/process4"/>
    <dgm:cxn modelId="{9F219181-D76E-48C6-B329-123CE869B88D}" type="presOf" srcId="{C5C0AD98-AAD2-4D6F-A055-7C79B205F799}" destId="{16C1C5D4-7D06-4860-801D-CD2246400248}" srcOrd="1" destOrd="0" presId="urn:microsoft.com/office/officeart/2005/8/layout/process4"/>
    <dgm:cxn modelId="{DD345F76-EAB1-41F1-A70D-702FA8B79364}" srcId="{6B731B12-248D-413B-B9A7-FFBF085652ED}" destId="{E4453162-CDF6-43BD-9537-D42A3CC7B334}" srcOrd="2" destOrd="0" parTransId="{136E2B78-10AE-4D2E-A2A2-7546A0162854}" sibTransId="{E846208A-66F6-48CD-8E92-E783A86F39CF}"/>
    <dgm:cxn modelId="{5918CC31-5159-45E2-82CE-EA0E3E0C96AD}" srcId="{425F3E13-744E-4F28-8B29-3B93FF15FBFE}" destId="{6B731B12-248D-413B-B9A7-FFBF085652ED}" srcOrd="3" destOrd="0" parTransId="{F053E213-21AD-44FD-BD03-085287488959}" sibTransId="{DE41D867-7C7A-43BB-9BD8-AE89D796AED8}"/>
    <dgm:cxn modelId="{E44CBACA-4C90-41A6-BD18-7ACF1F27961B}" type="presOf" srcId="{01DE10E0-EAB2-4FE4-9C55-99642BD55AA4}" destId="{D55E911E-3B60-4CE3-9711-1133BBAB8E92}" srcOrd="1" destOrd="0" presId="urn:microsoft.com/office/officeart/2005/8/layout/process4"/>
    <dgm:cxn modelId="{DC10BEB2-1387-43D8-93E5-E5C98C1CB379}" srcId="{6B731B12-248D-413B-B9A7-FFBF085652ED}" destId="{A89C65DD-0925-4391-8DD3-338FA6850674}" srcOrd="0" destOrd="0" parTransId="{C3BDE855-9156-45DA-BB86-0530A5FCFF66}" sibTransId="{1EF9B094-9B6E-4B27-AE2D-8C697D1E704C}"/>
    <dgm:cxn modelId="{4522EE03-2A14-4587-A337-D40BF21843AD}" srcId="{6B731B12-248D-413B-B9A7-FFBF085652ED}" destId="{AFE94D98-F765-4925-BF8F-9CE345AC6837}" srcOrd="1" destOrd="0" parTransId="{5E739D11-1BD5-4941-AC05-7202F00F8FCA}" sibTransId="{1B2C6F15-99E0-40D9-8DC3-E8F0442CBCE3}"/>
    <dgm:cxn modelId="{353F68EF-6FD6-4273-A292-25D35AFCAB15}" type="presParOf" srcId="{C19EF7C9-01E5-4DA8-A1C7-32975B89E6BB}" destId="{4E7B941B-CC0A-4973-939A-AAB20AC696B0}" srcOrd="0" destOrd="0" presId="urn:microsoft.com/office/officeart/2005/8/layout/process4"/>
    <dgm:cxn modelId="{DCB089C4-E24D-4358-8512-0D2FF52105B9}" type="presParOf" srcId="{4E7B941B-CC0A-4973-939A-AAB20AC696B0}" destId="{7A93B8CF-D350-4848-A049-9A0552F56A5A}" srcOrd="0" destOrd="0" presId="urn:microsoft.com/office/officeart/2005/8/layout/process4"/>
    <dgm:cxn modelId="{A5A537C5-2B90-49E6-A3B6-CD8A54E104A4}" type="presParOf" srcId="{4E7B941B-CC0A-4973-939A-AAB20AC696B0}" destId="{6A7A938C-D51F-4BE1-945D-8D5CACBA043A}" srcOrd="1" destOrd="0" presId="urn:microsoft.com/office/officeart/2005/8/layout/process4"/>
    <dgm:cxn modelId="{8D9337FA-4E47-4C8C-A6B4-37390CB6EBD5}" type="presParOf" srcId="{4E7B941B-CC0A-4973-939A-AAB20AC696B0}" destId="{9D076E9C-5420-4D6B-9377-A65258D38361}" srcOrd="2" destOrd="0" presId="urn:microsoft.com/office/officeart/2005/8/layout/process4"/>
    <dgm:cxn modelId="{77A0BEA4-604F-4B03-AD4E-2B2DF9E9DF79}" type="presParOf" srcId="{9D076E9C-5420-4D6B-9377-A65258D38361}" destId="{75C1A2D2-EF07-4033-9666-730D9C0D3A9B}" srcOrd="0" destOrd="0" presId="urn:microsoft.com/office/officeart/2005/8/layout/process4"/>
    <dgm:cxn modelId="{DC5B5457-99A3-47B0-A7EA-6F146A9E2F29}" type="presParOf" srcId="{9D076E9C-5420-4D6B-9377-A65258D38361}" destId="{03D4356B-4F9D-4BC7-A944-47CE5AC9B694}" srcOrd="1" destOrd="0" presId="urn:microsoft.com/office/officeart/2005/8/layout/process4"/>
    <dgm:cxn modelId="{FF682899-42B1-4BE9-9703-531655679FF4}" type="presParOf" srcId="{9D076E9C-5420-4D6B-9377-A65258D38361}" destId="{1DA815BE-27C1-41CE-94E2-02AD1D7B928B}" srcOrd="2" destOrd="0" presId="urn:microsoft.com/office/officeart/2005/8/layout/process4"/>
    <dgm:cxn modelId="{86AF8291-AA6C-4C49-977A-CB56CAFB281D}" type="presParOf" srcId="{9D076E9C-5420-4D6B-9377-A65258D38361}" destId="{F6CFEDCF-22B7-47AA-A1DE-ACF973561C60}" srcOrd="3" destOrd="0" presId="urn:microsoft.com/office/officeart/2005/8/layout/process4"/>
    <dgm:cxn modelId="{FFF431CE-B2E4-4CD9-825D-04BFE7A2BFC3}" type="presParOf" srcId="{C19EF7C9-01E5-4DA8-A1C7-32975B89E6BB}" destId="{1C3108F5-7E02-46F4-BA8C-01F99FEBF53B}" srcOrd="1" destOrd="0" presId="urn:microsoft.com/office/officeart/2005/8/layout/process4"/>
    <dgm:cxn modelId="{745DFB98-654E-4BAE-8784-74F276141D7D}" type="presParOf" srcId="{C19EF7C9-01E5-4DA8-A1C7-32975B89E6BB}" destId="{B2E7B880-0D30-442A-A96F-AB17CC053BE1}" srcOrd="2" destOrd="0" presId="urn:microsoft.com/office/officeart/2005/8/layout/process4"/>
    <dgm:cxn modelId="{B522E1BE-5B0D-4541-A73F-620D57824D7E}" type="presParOf" srcId="{B2E7B880-0D30-442A-A96F-AB17CC053BE1}" destId="{5475F937-E397-4CD5-9DC4-7DF6F543D1A0}" srcOrd="0" destOrd="0" presId="urn:microsoft.com/office/officeart/2005/8/layout/process4"/>
    <dgm:cxn modelId="{830F45CE-7462-4D5F-B25C-E0A478CFE9CC}" type="presParOf" srcId="{B2E7B880-0D30-442A-A96F-AB17CC053BE1}" destId="{16C1C5D4-7D06-4860-801D-CD2246400248}" srcOrd="1" destOrd="0" presId="urn:microsoft.com/office/officeart/2005/8/layout/process4"/>
    <dgm:cxn modelId="{94BC76EF-2F2B-4BF2-B6DE-700815211BA7}" type="presParOf" srcId="{B2E7B880-0D30-442A-A96F-AB17CC053BE1}" destId="{5A17D805-9C27-4FE0-8F41-E2AF7DC3DF67}" srcOrd="2" destOrd="0" presId="urn:microsoft.com/office/officeart/2005/8/layout/process4"/>
    <dgm:cxn modelId="{4F95C028-7788-4A58-AF88-F08500C70330}" type="presParOf" srcId="{5A17D805-9C27-4FE0-8F41-E2AF7DC3DF67}" destId="{2AD34B90-A9F7-4E14-88B4-DC9CC70F604F}" srcOrd="0" destOrd="0" presId="urn:microsoft.com/office/officeart/2005/8/layout/process4"/>
    <dgm:cxn modelId="{35D11A65-C5D9-46ED-9701-001243926483}" type="presParOf" srcId="{5A17D805-9C27-4FE0-8F41-E2AF7DC3DF67}" destId="{77A3CA72-4B79-4D11-9FF7-8FA90DD5B1D7}" srcOrd="1" destOrd="0" presId="urn:microsoft.com/office/officeart/2005/8/layout/process4"/>
    <dgm:cxn modelId="{ABA1596C-FAAD-4509-8DA4-F567FA9FEC00}" type="presParOf" srcId="{5A17D805-9C27-4FE0-8F41-E2AF7DC3DF67}" destId="{3D3C5CA3-5094-4E8D-9BDE-ACBFA8409F42}" srcOrd="2" destOrd="0" presId="urn:microsoft.com/office/officeart/2005/8/layout/process4"/>
    <dgm:cxn modelId="{493DD359-6C7A-4340-9AAA-24B2A96A1B0B}" type="presParOf" srcId="{C19EF7C9-01E5-4DA8-A1C7-32975B89E6BB}" destId="{3BC6DB1E-713F-4660-B6E0-A951A43C460B}" srcOrd="3" destOrd="0" presId="urn:microsoft.com/office/officeart/2005/8/layout/process4"/>
    <dgm:cxn modelId="{34FB362B-6D4D-42BE-97C8-3A3FE3D1AAF7}" type="presParOf" srcId="{C19EF7C9-01E5-4DA8-A1C7-32975B89E6BB}" destId="{B58EB828-7C0F-4180-A7AF-28312195DD1D}" srcOrd="4" destOrd="0" presId="urn:microsoft.com/office/officeart/2005/8/layout/process4"/>
    <dgm:cxn modelId="{21D0D199-35B0-4B13-B734-56C73C958DCF}" type="presParOf" srcId="{B58EB828-7C0F-4180-A7AF-28312195DD1D}" destId="{40E25237-8337-46B6-BB1F-A6E87E457FD8}" srcOrd="0" destOrd="0" presId="urn:microsoft.com/office/officeart/2005/8/layout/process4"/>
    <dgm:cxn modelId="{33CB4FEE-094A-40AC-9ED8-648D1FB2ECE1}" type="presParOf" srcId="{B58EB828-7C0F-4180-A7AF-28312195DD1D}" destId="{D55E911E-3B60-4CE3-9711-1133BBAB8E92}" srcOrd="1" destOrd="0" presId="urn:microsoft.com/office/officeart/2005/8/layout/process4"/>
    <dgm:cxn modelId="{6CBD9CB6-E318-4EAE-9192-3FECFB8CBC50}" type="presParOf" srcId="{B58EB828-7C0F-4180-A7AF-28312195DD1D}" destId="{7873C0F7-2A9B-417A-BFE7-1ECBFA0894F9}" srcOrd="2" destOrd="0" presId="urn:microsoft.com/office/officeart/2005/8/layout/process4"/>
    <dgm:cxn modelId="{A2B789AA-8ABB-4DB1-8F29-9656D8BC958C}" type="presParOf" srcId="{7873C0F7-2A9B-417A-BFE7-1ECBFA0894F9}" destId="{D8B40B58-FAC7-4EB8-BE31-CA2CC710A74D}" srcOrd="0" destOrd="0" presId="urn:microsoft.com/office/officeart/2005/8/layout/process4"/>
    <dgm:cxn modelId="{B64A775E-A425-487B-A43A-68F074E1A515}" type="presParOf" srcId="{7873C0F7-2A9B-417A-BFE7-1ECBFA0894F9}" destId="{CCEF145A-E056-4785-A1B5-C93845BD6EC4}" srcOrd="1" destOrd="0" presId="urn:microsoft.com/office/officeart/2005/8/layout/process4"/>
    <dgm:cxn modelId="{6D7DE621-DEAB-490B-97D1-BC84FF069592}" type="presParOf" srcId="{7873C0F7-2A9B-417A-BFE7-1ECBFA0894F9}" destId="{908D6D31-40F0-4CFF-A16A-8585EC39F33F}" srcOrd="2" destOrd="0" presId="urn:microsoft.com/office/officeart/2005/8/layout/process4"/>
    <dgm:cxn modelId="{FF247350-1449-4CA9-AFDD-921557DE24D4}" type="presParOf" srcId="{C19EF7C9-01E5-4DA8-A1C7-32975B89E6BB}" destId="{525FCBD1-D07C-4CE8-83A1-C9D3335A642D}" srcOrd="5" destOrd="0" presId="urn:microsoft.com/office/officeart/2005/8/layout/process4"/>
    <dgm:cxn modelId="{71D1E4D9-5353-4DEA-B633-6E1482FFDE6B}" type="presParOf" srcId="{C19EF7C9-01E5-4DA8-A1C7-32975B89E6BB}" destId="{400AB04D-18F3-43DC-8AF4-36691729111A}" srcOrd="6" destOrd="0" presId="urn:microsoft.com/office/officeart/2005/8/layout/process4"/>
    <dgm:cxn modelId="{5D4207AC-C91A-424C-9100-9C86DBA9FFFE}" type="presParOf" srcId="{400AB04D-18F3-43DC-8AF4-36691729111A}" destId="{252848F5-B846-4FE4-90DB-8806E0C27063}" srcOrd="0" destOrd="0" presId="urn:microsoft.com/office/officeart/2005/8/layout/process4"/>
    <dgm:cxn modelId="{D2CBDB02-5CC7-4E56-ADE7-AC5DADE960AC}" type="presParOf" srcId="{400AB04D-18F3-43DC-8AF4-36691729111A}" destId="{5B569F0A-9BFB-4904-AB2A-6DF9B9C0C601}" srcOrd="1" destOrd="0" presId="urn:microsoft.com/office/officeart/2005/8/layout/process4"/>
    <dgm:cxn modelId="{49202795-277A-4498-99FA-4AD066CC9D5D}" type="presParOf" srcId="{400AB04D-18F3-43DC-8AF4-36691729111A}" destId="{B79FDBD7-D2C3-4E67-B07A-26BAD71A45BA}" srcOrd="2" destOrd="0" presId="urn:microsoft.com/office/officeart/2005/8/layout/process4"/>
    <dgm:cxn modelId="{E448B21E-0708-4E60-990B-AC1A24CD4491}" type="presParOf" srcId="{B79FDBD7-D2C3-4E67-B07A-26BAD71A45BA}" destId="{EA3E581C-B19E-48AF-BD66-4FE047A3DDF4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CB265ED-3313-4BD7-8253-CE3A2D893677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FF00E63-B874-4436-A06A-1D7FC4FC592C}">
      <dgm:prSet phldrT="[Текст]"/>
      <dgm:spPr/>
      <dgm:t>
        <a:bodyPr/>
        <a:lstStyle/>
        <a:p>
          <a:r>
            <a:rPr lang="ru-RU"/>
            <a:t>РЕГИОНАЛЬНЫЙ ОРГАН ВЛАСТИ (публичный партнёр – субъект РФ)</a:t>
          </a:r>
        </a:p>
      </dgm:t>
    </dgm:pt>
    <dgm:pt modelId="{CF14129C-DAFC-4658-8ED7-7243CEADD2D4}" type="parTrans" cxnId="{06803F7B-3D13-4D2C-9D80-04673CA324A0}">
      <dgm:prSet/>
      <dgm:spPr/>
      <dgm:t>
        <a:bodyPr/>
        <a:lstStyle/>
        <a:p>
          <a:endParaRPr lang="ru-RU"/>
        </a:p>
      </dgm:t>
    </dgm:pt>
    <dgm:pt modelId="{F3458446-445D-4607-B141-8B2A58CABDCC}" type="sibTrans" cxnId="{06803F7B-3D13-4D2C-9D80-04673CA324A0}">
      <dgm:prSet/>
      <dgm:spPr/>
      <dgm:t>
        <a:bodyPr/>
        <a:lstStyle/>
        <a:p>
          <a:endParaRPr lang="ru-RU"/>
        </a:p>
      </dgm:t>
    </dgm:pt>
    <dgm:pt modelId="{6A74DD6D-C691-452F-9544-194F44D7CDCA}">
      <dgm:prSet phldrT="[Текст]"/>
      <dgm:spPr/>
      <dgm:t>
        <a:bodyPr/>
        <a:lstStyle/>
        <a:p>
          <a:r>
            <a:rPr lang="ru-RU"/>
            <a:t>предоставляет землю, инфраструктуру, льготы</a:t>
          </a:r>
        </a:p>
      </dgm:t>
    </dgm:pt>
    <dgm:pt modelId="{6DF42699-652C-494E-83DB-B293FD57E171}" type="parTrans" cxnId="{2926020C-A4DD-4110-AB24-56876A633A80}">
      <dgm:prSet/>
      <dgm:spPr/>
      <dgm:t>
        <a:bodyPr/>
        <a:lstStyle/>
        <a:p>
          <a:endParaRPr lang="ru-RU"/>
        </a:p>
      </dgm:t>
    </dgm:pt>
    <dgm:pt modelId="{3B806F8A-DAF0-479D-A7AC-B2C96A2C0B49}" type="sibTrans" cxnId="{2926020C-A4DD-4110-AB24-56876A633A80}">
      <dgm:prSet/>
      <dgm:spPr/>
      <dgm:t>
        <a:bodyPr/>
        <a:lstStyle/>
        <a:p>
          <a:endParaRPr lang="ru-RU"/>
        </a:p>
      </dgm:t>
    </dgm:pt>
    <dgm:pt modelId="{4B66BA2A-1624-4B38-BB84-247A4102C446}">
      <dgm:prSet phldrT="[Текст]"/>
      <dgm:spPr/>
      <dgm:t>
        <a:bodyPr/>
        <a:lstStyle/>
        <a:p>
          <a:r>
            <a:rPr lang="ru-RU"/>
            <a:t>ЧАСТНЫЙ ПАРТНЁР (инвестор, концессионер, оператор)</a:t>
          </a:r>
        </a:p>
      </dgm:t>
    </dgm:pt>
    <dgm:pt modelId="{44A40E89-33D7-4219-9E32-6CBA7C34B029}" type="parTrans" cxnId="{8653A622-42FA-4330-AA34-75B18AC3EB33}">
      <dgm:prSet/>
      <dgm:spPr/>
      <dgm:t>
        <a:bodyPr/>
        <a:lstStyle/>
        <a:p>
          <a:endParaRPr lang="ru-RU"/>
        </a:p>
      </dgm:t>
    </dgm:pt>
    <dgm:pt modelId="{2665FBBB-8A5D-47EC-BB50-6E109D613E69}" type="sibTrans" cxnId="{8653A622-42FA-4330-AA34-75B18AC3EB33}">
      <dgm:prSet/>
      <dgm:spPr/>
      <dgm:t>
        <a:bodyPr/>
        <a:lstStyle/>
        <a:p>
          <a:endParaRPr lang="ru-RU"/>
        </a:p>
      </dgm:t>
    </dgm:pt>
    <dgm:pt modelId="{1FCBD88A-A098-437B-9123-14FF78D92F2C}">
      <dgm:prSet phldrT="[Текст]"/>
      <dgm:spPr/>
      <dgm:t>
        <a:bodyPr/>
        <a:lstStyle/>
        <a:p>
          <a:r>
            <a:rPr lang="ru-RU"/>
            <a:t>– проектирование, строительство / реконструкция</a:t>
          </a:r>
        </a:p>
      </dgm:t>
    </dgm:pt>
    <dgm:pt modelId="{28B93EB3-F100-4128-9251-80F8580AB329}" type="parTrans" cxnId="{E238EC07-86C3-416A-A071-B7B220F7563A}">
      <dgm:prSet/>
      <dgm:spPr/>
      <dgm:t>
        <a:bodyPr/>
        <a:lstStyle/>
        <a:p>
          <a:endParaRPr lang="ru-RU"/>
        </a:p>
      </dgm:t>
    </dgm:pt>
    <dgm:pt modelId="{5D40C4AE-3A9D-4B6B-96AC-1CF7926F314E}" type="sibTrans" cxnId="{E238EC07-86C3-416A-A071-B7B220F7563A}">
      <dgm:prSet/>
      <dgm:spPr/>
      <dgm:t>
        <a:bodyPr/>
        <a:lstStyle/>
        <a:p>
          <a:endParaRPr lang="ru-RU"/>
        </a:p>
      </dgm:t>
    </dgm:pt>
    <dgm:pt modelId="{5271486D-995F-4B73-8B36-42FF63519CCC}">
      <dgm:prSet phldrT="[Текст]"/>
      <dgm:spPr/>
      <dgm:t>
        <a:bodyPr/>
        <a:lstStyle/>
        <a:p>
          <a:r>
            <a:rPr lang="ru-RU"/>
            <a:t>КОНЕЧНЫЕ ПОЛЬЗОВАТЕЛИ (население, бизнес)</a:t>
          </a:r>
        </a:p>
      </dgm:t>
    </dgm:pt>
    <dgm:pt modelId="{4ED809BB-AD97-4403-9353-81A02F71954C}" type="parTrans" cxnId="{496BCEFF-22AD-4549-A32A-C1A48E31D0F3}">
      <dgm:prSet/>
      <dgm:spPr/>
      <dgm:t>
        <a:bodyPr/>
        <a:lstStyle/>
        <a:p>
          <a:endParaRPr lang="ru-RU"/>
        </a:p>
      </dgm:t>
    </dgm:pt>
    <dgm:pt modelId="{0A9D685B-8F38-444F-BCD4-CA4FCCC4C65B}" type="sibTrans" cxnId="{496BCEFF-22AD-4549-A32A-C1A48E31D0F3}">
      <dgm:prSet/>
      <dgm:spPr/>
      <dgm:t>
        <a:bodyPr/>
        <a:lstStyle/>
        <a:p>
          <a:endParaRPr lang="ru-RU"/>
        </a:p>
      </dgm:t>
    </dgm:pt>
    <dgm:pt modelId="{2519DEDE-BE80-46B0-99D2-19BDE3A87FA3}">
      <dgm:prSet phldrT="[Текст]"/>
      <dgm:spPr/>
      <dgm:t>
        <a:bodyPr/>
        <a:lstStyle/>
        <a:p>
          <a:r>
            <a:rPr lang="ru-RU"/>
            <a:t>– получают услуги (дороги, больницы, школы, очистные сооружения)</a:t>
          </a:r>
        </a:p>
      </dgm:t>
    </dgm:pt>
    <dgm:pt modelId="{28F61382-3010-40E0-BF46-5B1E3CF4C32B}" type="parTrans" cxnId="{910FB5C0-472A-43E3-84F5-C678B95A4C37}">
      <dgm:prSet/>
      <dgm:spPr/>
      <dgm:t>
        <a:bodyPr/>
        <a:lstStyle/>
        <a:p>
          <a:endParaRPr lang="ru-RU"/>
        </a:p>
      </dgm:t>
    </dgm:pt>
    <dgm:pt modelId="{AEE628B3-7CA0-474A-998C-830C4CA8F022}" type="sibTrans" cxnId="{910FB5C0-472A-43E3-84F5-C678B95A4C37}">
      <dgm:prSet/>
      <dgm:spPr/>
      <dgm:t>
        <a:bodyPr/>
        <a:lstStyle/>
        <a:p>
          <a:endParaRPr lang="ru-RU"/>
        </a:p>
      </dgm:t>
    </dgm:pt>
    <dgm:pt modelId="{E282D78F-C9B6-41B7-911A-18502D612093}">
      <dgm:prSet phldrT="[Текст]"/>
      <dgm:spPr/>
      <dgm:t>
        <a:bodyPr/>
        <a:lstStyle/>
        <a:p>
          <a:r>
            <a:rPr lang="ru-RU"/>
            <a:t>утверждает тарифы, контролирует качество</a:t>
          </a:r>
        </a:p>
      </dgm:t>
    </dgm:pt>
    <dgm:pt modelId="{B9A322B7-A5EB-46F5-81F9-1EA4D4D30DA8}" type="parTrans" cxnId="{FA53BB5A-F0B0-4295-B5F3-28AE4B0BC548}">
      <dgm:prSet/>
      <dgm:spPr/>
      <dgm:t>
        <a:bodyPr/>
        <a:lstStyle/>
        <a:p>
          <a:endParaRPr lang="ru-RU"/>
        </a:p>
      </dgm:t>
    </dgm:pt>
    <dgm:pt modelId="{C68DDB4F-C7D4-4F9B-9878-287C6AEE37B1}" type="sibTrans" cxnId="{FA53BB5A-F0B0-4295-B5F3-28AE4B0BC548}">
      <dgm:prSet/>
      <dgm:spPr/>
      <dgm:t>
        <a:bodyPr/>
        <a:lstStyle/>
        <a:p>
          <a:endParaRPr lang="ru-RU"/>
        </a:p>
      </dgm:t>
    </dgm:pt>
    <dgm:pt modelId="{07895072-5303-4D75-BDCC-F022BC24EF97}">
      <dgm:prSet phldrT="[Текст]"/>
      <dgm:spPr/>
      <dgm:t>
        <a:bodyPr/>
        <a:lstStyle/>
        <a:p>
          <a:r>
            <a:rPr lang="ru-RU"/>
            <a:t>софинансирует (бюджетные средства)</a:t>
          </a:r>
        </a:p>
      </dgm:t>
    </dgm:pt>
    <dgm:pt modelId="{1798DA78-5C38-4D29-B4FE-D373CBC6F45E}" type="parTrans" cxnId="{82E46961-333E-446C-81C3-490400673443}">
      <dgm:prSet/>
      <dgm:spPr/>
      <dgm:t>
        <a:bodyPr/>
        <a:lstStyle/>
        <a:p>
          <a:endParaRPr lang="ru-RU"/>
        </a:p>
      </dgm:t>
    </dgm:pt>
    <dgm:pt modelId="{258E180C-5B1A-44DB-AB78-F076BC82EBF9}" type="sibTrans" cxnId="{82E46961-333E-446C-81C3-490400673443}">
      <dgm:prSet/>
      <dgm:spPr/>
      <dgm:t>
        <a:bodyPr/>
        <a:lstStyle/>
        <a:p>
          <a:endParaRPr lang="ru-RU"/>
        </a:p>
      </dgm:t>
    </dgm:pt>
    <dgm:pt modelId="{6515B838-180D-4650-BCDA-83AEF033F51F}">
      <dgm:prSet phldrT="[Текст]"/>
      <dgm:spPr/>
      <dgm:t>
        <a:bodyPr/>
        <a:lstStyle/>
        <a:p>
          <a:r>
            <a:rPr lang="ru-RU"/>
            <a:t>– эксплуатация объекта инфраструктуры</a:t>
          </a:r>
        </a:p>
      </dgm:t>
    </dgm:pt>
    <dgm:pt modelId="{D2830CBF-7A5A-4E17-8F41-778F5DD106AE}" type="parTrans" cxnId="{38DE5EE0-3A3F-4C3B-805B-013A6ADC9D20}">
      <dgm:prSet/>
      <dgm:spPr/>
      <dgm:t>
        <a:bodyPr/>
        <a:lstStyle/>
        <a:p>
          <a:endParaRPr lang="ru-RU"/>
        </a:p>
      </dgm:t>
    </dgm:pt>
    <dgm:pt modelId="{44E667AF-4526-4E5E-9967-857A8512E9E3}" type="sibTrans" cxnId="{38DE5EE0-3A3F-4C3B-805B-013A6ADC9D20}">
      <dgm:prSet/>
      <dgm:spPr/>
      <dgm:t>
        <a:bodyPr/>
        <a:lstStyle/>
        <a:p>
          <a:endParaRPr lang="ru-RU"/>
        </a:p>
      </dgm:t>
    </dgm:pt>
    <dgm:pt modelId="{E6130744-694E-401F-A160-C8FB2AE1F8A8}">
      <dgm:prSet phldrT="[Текст]"/>
      <dgm:spPr/>
      <dgm:t>
        <a:bodyPr/>
        <a:lstStyle/>
        <a:p>
          <a:r>
            <a:rPr lang="ru-RU"/>
            <a:t>– финансирование (собственные + кредиты)</a:t>
          </a:r>
        </a:p>
      </dgm:t>
    </dgm:pt>
    <dgm:pt modelId="{19CEC9D3-367C-40E6-B68B-D5B2C63EA72B}" type="parTrans" cxnId="{4C3BBEE0-67EE-4D0B-9B17-C3FA1F8AF7A8}">
      <dgm:prSet/>
      <dgm:spPr/>
      <dgm:t>
        <a:bodyPr/>
        <a:lstStyle/>
        <a:p>
          <a:endParaRPr lang="ru-RU"/>
        </a:p>
      </dgm:t>
    </dgm:pt>
    <dgm:pt modelId="{CFE54753-7BDD-4988-A5C0-B057A8A90399}" type="sibTrans" cxnId="{4C3BBEE0-67EE-4D0B-9B17-C3FA1F8AF7A8}">
      <dgm:prSet/>
      <dgm:spPr/>
      <dgm:t>
        <a:bodyPr/>
        <a:lstStyle/>
        <a:p>
          <a:endParaRPr lang="ru-RU"/>
        </a:p>
      </dgm:t>
    </dgm:pt>
    <dgm:pt modelId="{CD4A3A1C-98FE-473D-86C8-C02DB5CE0201}">
      <dgm:prSet phldrT="[Текст]"/>
      <dgm:spPr/>
      <dgm:t>
        <a:bodyPr/>
        <a:lstStyle/>
        <a:p>
          <a:r>
            <a:rPr lang="ru-RU"/>
            <a:t>– оплачивают по утверждённым тарифам</a:t>
          </a:r>
        </a:p>
      </dgm:t>
    </dgm:pt>
    <dgm:pt modelId="{E6455C3F-DC63-4D4D-B41E-1EF9D83A3C76}" type="parTrans" cxnId="{5A62F1B6-DA76-48B4-858C-EB24B9B3531C}">
      <dgm:prSet/>
      <dgm:spPr/>
      <dgm:t>
        <a:bodyPr/>
        <a:lstStyle/>
        <a:p>
          <a:endParaRPr lang="ru-RU"/>
        </a:p>
      </dgm:t>
    </dgm:pt>
    <dgm:pt modelId="{D00CCAB4-DDAF-435F-806C-5E00CB0A5A77}" type="sibTrans" cxnId="{5A62F1B6-DA76-48B4-858C-EB24B9B3531C}">
      <dgm:prSet/>
      <dgm:spPr/>
      <dgm:t>
        <a:bodyPr/>
        <a:lstStyle/>
        <a:p>
          <a:endParaRPr lang="ru-RU"/>
        </a:p>
      </dgm:t>
    </dgm:pt>
    <dgm:pt modelId="{941D3448-A2A9-45BE-947F-160507A80195}" type="pres">
      <dgm:prSet presAssocID="{DCB265ED-3313-4BD7-8253-CE3A2D893677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2A9962F-E8FE-4BEC-BFF3-93C61669DDDE}" type="pres">
      <dgm:prSet presAssocID="{0FF00E63-B874-4436-A06A-1D7FC4FC592C}" presName="root" presStyleCnt="0"/>
      <dgm:spPr/>
    </dgm:pt>
    <dgm:pt modelId="{50276DEF-223E-498F-AE69-EF4A4D726607}" type="pres">
      <dgm:prSet presAssocID="{0FF00E63-B874-4436-A06A-1D7FC4FC592C}" presName="rootComposite" presStyleCnt="0"/>
      <dgm:spPr/>
    </dgm:pt>
    <dgm:pt modelId="{E741F66C-8D49-4820-AA6D-1370B9D9F023}" type="pres">
      <dgm:prSet presAssocID="{0FF00E63-B874-4436-A06A-1D7FC4FC592C}" presName="rootText" presStyleLbl="node1" presStyleIdx="0" presStyleCnt="3" custScaleX="130296"/>
      <dgm:spPr/>
      <dgm:t>
        <a:bodyPr/>
        <a:lstStyle/>
        <a:p>
          <a:endParaRPr lang="ru-RU"/>
        </a:p>
      </dgm:t>
    </dgm:pt>
    <dgm:pt modelId="{7E98EDC4-950E-4386-940A-E5A23A0497AA}" type="pres">
      <dgm:prSet presAssocID="{0FF00E63-B874-4436-A06A-1D7FC4FC592C}" presName="rootConnector" presStyleLbl="node1" presStyleIdx="0" presStyleCnt="3"/>
      <dgm:spPr/>
      <dgm:t>
        <a:bodyPr/>
        <a:lstStyle/>
        <a:p>
          <a:endParaRPr lang="ru-RU"/>
        </a:p>
      </dgm:t>
    </dgm:pt>
    <dgm:pt modelId="{AFA864EF-D164-42E8-85BF-A62DB2669A02}" type="pres">
      <dgm:prSet presAssocID="{0FF00E63-B874-4436-A06A-1D7FC4FC592C}" presName="childShape" presStyleCnt="0"/>
      <dgm:spPr/>
    </dgm:pt>
    <dgm:pt modelId="{09E7E59C-44EA-45A7-876A-5051F763BAFD}" type="pres">
      <dgm:prSet presAssocID="{6DF42699-652C-494E-83DB-B293FD57E171}" presName="Name13" presStyleLbl="parChTrans1D2" presStyleIdx="0" presStyleCnt="8"/>
      <dgm:spPr/>
      <dgm:t>
        <a:bodyPr/>
        <a:lstStyle/>
        <a:p>
          <a:endParaRPr lang="ru-RU"/>
        </a:p>
      </dgm:t>
    </dgm:pt>
    <dgm:pt modelId="{6BCB10D6-2281-4C45-9942-55128ECFED9E}" type="pres">
      <dgm:prSet presAssocID="{6A74DD6D-C691-452F-9544-194F44D7CDCA}" presName="childText" presStyleLbl="bgAcc1" presStyleIdx="0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2490BC-1A5F-4A88-8F8C-BF287AFF97F8}" type="pres">
      <dgm:prSet presAssocID="{1798DA78-5C38-4D29-B4FE-D373CBC6F45E}" presName="Name13" presStyleLbl="parChTrans1D2" presStyleIdx="1" presStyleCnt="8"/>
      <dgm:spPr/>
      <dgm:t>
        <a:bodyPr/>
        <a:lstStyle/>
        <a:p>
          <a:endParaRPr lang="ru-RU"/>
        </a:p>
      </dgm:t>
    </dgm:pt>
    <dgm:pt modelId="{24281CDF-A398-4045-8041-771FB66D9C6E}" type="pres">
      <dgm:prSet presAssocID="{07895072-5303-4D75-BDCC-F022BC24EF97}" presName="childText" presStyleLbl="bgAcc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BE734B-C3B8-4809-9B97-C4D7908B7E66}" type="pres">
      <dgm:prSet presAssocID="{B9A322B7-A5EB-46F5-81F9-1EA4D4D30DA8}" presName="Name13" presStyleLbl="parChTrans1D2" presStyleIdx="2" presStyleCnt="8"/>
      <dgm:spPr/>
      <dgm:t>
        <a:bodyPr/>
        <a:lstStyle/>
        <a:p>
          <a:endParaRPr lang="ru-RU"/>
        </a:p>
      </dgm:t>
    </dgm:pt>
    <dgm:pt modelId="{D57B4535-C425-44B3-BDE1-E0A1B0D9B089}" type="pres">
      <dgm:prSet presAssocID="{E282D78F-C9B6-41B7-911A-18502D612093}" presName="childText" presStyleLbl="bgAcc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27960C-89AD-4715-8282-E2881037D4E8}" type="pres">
      <dgm:prSet presAssocID="{4B66BA2A-1624-4B38-BB84-247A4102C446}" presName="root" presStyleCnt="0"/>
      <dgm:spPr/>
    </dgm:pt>
    <dgm:pt modelId="{9A8A040B-1270-432C-B2F2-8636BA1DEBE5}" type="pres">
      <dgm:prSet presAssocID="{4B66BA2A-1624-4B38-BB84-247A4102C446}" presName="rootComposite" presStyleCnt="0"/>
      <dgm:spPr/>
    </dgm:pt>
    <dgm:pt modelId="{794C95EA-D744-47C7-AD23-77CBB526AD02}" type="pres">
      <dgm:prSet presAssocID="{4B66BA2A-1624-4B38-BB84-247A4102C446}" presName="rootText" presStyleLbl="node1" presStyleIdx="1" presStyleCnt="3" custScaleX="130296"/>
      <dgm:spPr/>
      <dgm:t>
        <a:bodyPr/>
        <a:lstStyle/>
        <a:p>
          <a:endParaRPr lang="ru-RU"/>
        </a:p>
      </dgm:t>
    </dgm:pt>
    <dgm:pt modelId="{F8817F83-1852-4250-BA39-8E7A327FBB01}" type="pres">
      <dgm:prSet presAssocID="{4B66BA2A-1624-4B38-BB84-247A4102C446}" presName="rootConnector" presStyleLbl="node1" presStyleIdx="1" presStyleCnt="3"/>
      <dgm:spPr/>
      <dgm:t>
        <a:bodyPr/>
        <a:lstStyle/>
        <a:p>
          <a:endParaRPr lang="ru-RU"/>
        </a:p>
      </dgm:t>
    </dgm:pt>
    <dgm:pt modelId="{5A4AC6B7-A918-4A67-A357-F5906DD5329D}" type="pres">
      <dgm:prSet presAssocID="{4B66BA2A-1624-4B38-BB84-247A4102C446}" presName="childShape" presStyleCnt="0"/>
      <dgm:spPr/>
    </dgm:pt>
    <dgm:pt modelId="{AF007C7B-CB22-4264-8133-5544AE411D77}" type="pres">
      <dgm:prSet presAssocID="{28B93EB3-F100-4128-9251-80F8580AB329}" presName="Name13" presStyleLbl="parChTrans1D2" presStyleIdx="3" presStyleCnt="8"/>
      <dgm:spPr/>
      <dgm:t>
        <a:bodyPr/>
        <a:lstStyle/>
        <a:p>
          <a:endParaRPr lang="ru-RU"/>
        </a:p>
      </dgm:t>
    </dgm:pt>
    <dgm:pt modelId="{33DCE0B0-22EB-404B-ADE2-93D8B97C546C}" type="pres">
      <dgm:prSet presAssocID="{1FCBD88A-A098-437B-9123-14FF78D92F2C}" presName="childText" presStyleLbl="bgAcc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7FA6E7-50A0-44F8-9850-8BE0C3D91925}" type="pres">
      <dgm:prSet presAssocID="{19CEC9D3-367C-40E6-B68B-D5B2C63EA72B}" presName="Name13" presStyleLbl="parChTrans1D2" presStyleIdx="4" presStyleCnt="8"/>
      <dgm:spPr/>
      <dgm:t>
        <a:bodyPr/>
        <a:lstStyle/>
        <a:p>
          <a:endParaRPr lang="ru-RU"/>
        </a:p>
      </dgm:t>
    </dgm:pt>
    <dgm:pt modelId="{261E8C4A-A10C-412E-AED2-40CFFA8DC387}" type="pres">
      <dgm:prSet presAssocID="{E6130744-694E-401F-A160-C8FB2AE1F8A8}" presName="childText" presStyleLbl="bgAcc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5CA349-F89B-4B33-BF10-E67DD102E833}" type="pres">
      <dgm:prSet presAssocID="{D2830CBF-7A5A-4E17-8F41-778F5DD106AE}" presName="Name13" presStyleLbl="parChTrans1D2" presStyleIdx="5" presStyleCnt="8"/>
      <dgm:spPr/>
      <dgm:t>
        <a:bodyPr/>
        <a:lstStyle/>
        <a:p>
          <a:endParaRPr lang="ru-RU"/>
        </a:p>
      </dgm:t>
    </dgm:pt>
    <dgm:pt modelId="{4B2B32E2-9493-4407-B818-DA07D04B23B2}" type="pres">
      <dgm:prSet presAssocID="{6515B838-180D-4650-BCDA-83AEF033F51F}" presName="childText" presStyleLbl="bgAcc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08E5DE-81EB-44B8-82CE-9675F0491886}" type="pres">
      <dgm:prSet presAssocID="{5271486D-995F-4B73-8B36-42FF63519CCC}" presName="root" presStyleCnt="0"/>
      <dgm:spPr/>
    </dgm:pt>
    <dgm:pt modelId="{FD90BE3F-FA28-4259-9F60-6DC8957EFD9A}" type="pres">
      <dgm:prSet presAssocID="{5271486D-995F-4B73-8B36-42FF63519CCC}" presName="rootComposite" presStyleCnt="0"/>
      <dgm:spPr/>
    </dgm:pt>
    <dgm:pt modelId="{A99A58F3-5CA5-41B2-9A84-3C7FE7F89D7E}" type="pres">
      <dgm:prSet presAssocID="{5271486D-995F-4B73-8B36-42FF63519CCC}" presName="rootText" presStyleLbl="node1" presStyleIdx="2" presStyleCnt="3" custScaleX="130296"/>
      <dgm:spPr/>
      <dgm:t>
        <a:bodyPr/>
        <a:lstStyle/>
        <a:p>
          <a:endParaRPr lang="ru-RU"/>
        </a:p>
      </dgm:t>
    </dgm:pt>
    <dgm:pt modelId="{11BB99EF-F185-407B-8883-D627BBD7CB63}" type="pres">
      <dgm:prSet presAssocID="{5271486D-995F-4B73-8B36-42FF63519CCC}" presName="rootConnector" presStyleLbl="node1" presStyleIdx="2" presStyleCnt="3"/>
      <dgm:spPr/>
      <dgm:t>
        <a:bodyPr/>
        <a:lstStyle/>
        <a:p>
          <a:endParaRPr lang="ru-RU"/>
        </a:p>
      </dgm:t>
    </dgm:pt>
    <dgm:pt modelId="{C5678554-30F0-4F61-8C5E-10400A2E231D}" type="pres">
      <dgm:prSet presAssocID="{5271486D-995F-4B73-8B36-42FF63519CCC}" presName="childShape" presStyleCnt="0"/>
      <dgm:spPr/>
    </dgm:pt>
    <dgm:pt modelId="{D9BF97BE-FF11-423C-AE6B-2D6ED2F5E39C}" type="pres">
      <dgm:prSet presAssocID="{28F61382-3010-40E0-BF46-5B1E3CF4C32B}" presName="Name13" presStyleLbl="parChTrans1D2" presStyleIdx="6" presStyleCnt="8"/>
      <dgm:spPr/>
      <dgm:t>
        <a:bodyPr/>
        <a:lstStyle/>
        <a:p>
          <a:endParaRPr lang="ru-RU"/>
        </a:p>
      </dgm:t>
    </dgm:pt>
    <dgm:pt modelId="{6D38C53B-F853-41BD-A7B0-7975C46FFD20}" type="pres">
      <dgm:prSet presAssocID="{2519DEDE-BE80-46B0-99D2-19BDE3A87FA3}" presName="childText" presStyleLbl="bgAcc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5EEDB7-6F77-432B-AA27-1E08A2448A2B}" type="pres">
      <dgm:prSet presAssocID="{E6455C3F-DC63-4D4D-B41E-1EF9D83A3C76}" presName="Name13" presStyleLbl="parChTrans1D2" presStyleIdx="7" presStyleCnt="8"/>
      <dgm:spPr/>
      <dgm:t>
        <a:bodyPr/>
        <a:lstStyle/>
        <a:p>
          <a:endParaRPr lang="ru-RU"/>
        </a:p>
      </dgm:t>
    </dgm:pt>
    <dgm:pt modelId="{0DC37CA4-303A-4E85-B5C6-27544402194F}" type="pres">
      <dgm:prSet presAssocID="{CD4A3A1C-98FE-473D-86C8-C02DB5CE0201}" presName="childText" presStyleLbl="bgAcc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CEFEE83-599D-4AD5-9E5B-038EACD70A04}" type="presOf" srcId="{5271486D-995F-4B73-8B36-42FF63519CCC}" destId="{A99A58F3-5CA5-41B2-9A84-3C7FE7F89D7E}" srcOrd="0" destOrd="0" presId="urn:microsoft.com/office/officeart/2005/8/layout/hierarchy3"/>
    <dgm:cxn modelId="{3DD8AD12-9943-43EB-9F7E-896E1F2B23F1}" type="presOf" srcId="{B9A322B7-A5EB-46F5-81F9-1EA4D4D30DA8}" destId="{B8BE734B-C3B8-4809-9B97-C4D7908B7E66}" srcOrd="0" destOrd="0" presId="urn:microsoft.com/office/officeart/2005/8/layout/hierarchy3"/>
    <dgm:cxn modelId="{BE2DC7DA-8F2A-4941-BA75-2CA2EE27EF5C}" type="presOf" srcId="{0FF00E63-B874-4436-A06A-1D7FC4FC592C}" destId="{E741F66C-8D49-4820-AA6D-1370B9D9F023}" srcOrd="0" destOrd="0" presId="urn:microsoft.com/office/officeart/2005/8/layout/hierarchy3"/>
    <dgm:cxn modelId="{CDF486B4-9619-468A-997F-7382FFD9B5AC}" type="presOf" srcId="{6515B838-180D-4650-BCDA-83AEF033F51F}" destId="{4B2B32E2-9493-4407-B818-DA07D04B23B2}" srcOrd="0" destOrd="0" presId="urn:microsoft.com/office/officeart/2005/8/layout/hierarchy3"/>
    <dgm:cxn modelId="{664703A8-FBC7-4AF9-B0D0-CD006EAD116E}" type="presOf" srcId="{1FCBD88A-A098-437B-9123-14FF78D92F2C}" destId="{33DCE0B0-22EB-404B-ADE2-93D8B97C546C}" srcOrd="0" destOrd="0" presId="urn:microsoft.com/office/officeart/2005/8/layout/hierarchy3"/>
    <dgm:cxn modelId="{2926020C-A4DD-4110-AB24-56876A633A80}" srcId="{0FF00E63-B874-4436-A06A-1D7FC4FC592C}" destId="{6A74DD6D-C691-452F-9544-194F44D7CDCA}" srcOrd="0" destOrd="0" parTransId="{6DF42699-652C-494E-83DB-B293FD57E171}" sibTransId="{3B806F8A-DAF0-479D-A7AC-B2C96A2C0B49}"/>
    <dgm:cxn modelId="{A43B0D6C-1BFC-4ADB-98ED-36DE841A9506}" type="presOf" srcId="{E6130744-694E-401F-A160-C8FB2AE1F8A8}" destId="{261E8C4A-A10C-412E-AED2-40CFFA8DC387}" srcOrd="0" destOrd="0" presId="urn:microsoft.com/office/officeart/2005/8/layout/hierarchy3"/>
    <dgm:cxn modelId="{496BCEFF-22AD-4549-A32A-C1A48E31D0F3}" srcId="{DCB265ED-3313-4BD7-8253-CE3A2D893677}" destId="{5271486D-995F-4B73-8B36-42FF63519CCC}" srcOrd="2" destOrd="0" parTransId="{4ED809BB-AD97-4403-9353-81A02F71954C}" sibTransId="{0A9D685B-8F38-444F-BCD4-CA4FCCC4C65B}"/>
    <dgm:cxn modelId="{66D5D5F5-B6B1-45B4-8707-54C2FC7F9898}" type="presOf" srcId="{6A74DD6D-C691-452F-9544-194F44D7CDCA}" destId="{6BCB10D6-2281-4C45-9942-55128ECFED9E}" srcOrd="0" destOrd="0" presId="urn:microsoft.com/office/officeart/2005/8/layout/hierarchy3"/>
    <dgm:cxn modelId="{FA53BB5A-F0B0-4295-B5F3-28AE4B0BC548}" srcId="{0FF00E63-B874-4436-A06A-1D7FC4FC592C}" destId="{E282D78F-C9B6-41B7-911A-18502D612093}" srcOrd="2" destOrd="0" parTransId="{B9A322B7-A5EB-46F5-81F9-1EA4D4D30DA8}" sibTransId="{C68DDB4F-C7D4-4F9B-9878-287C6AEE37B1}"/>
    <dgm:cxn modelId="{82E46961-333E-446C-81C3-490400673443}" srcId="{0FF00E63-B874-4436-A06A-1D7FC4FC592C}" destId="{07895072-5303-4D75-BDCC-F022BC24EF97}" srcOrd="1" destOrd="0" parTransId="{1798DA78-5C38-4D29-B4FE-D373CBC6F45E}" sibTransId="{258E180C-5B1A-44DB-AB78-F076BC82EBF9}"/>
    <dgm:cxn modelId="{230A9046-453C-40AA-85A4-F4DAC5904B01}" type="presOf" srcId="{1798DA78-5C38-4D29-B4FE-D373CBC6F45E}" destId="{352490BC-1A5F-4A88-8F8C-BF287AFF97F8}" srcOrd="0" destOrd="0" presId="urn:microsoft.com/office/officeart/2005/8/layout/hierarchy3"/>
    <dgm:cxn modelId="{29ACD5FE-F422-44EF-80C1-8B0A416542CA}" type="presOf" srcId="{D2830CBF-7A5A-4E17-8F41-778F5DD106AE}" destId="{6E5CA349-F89B-4B33-BF10-E67DD102E833}" srcOrd="0" destOrd="0" presId="urn:microsoft.com/office/officeart/2005/8/layout/hierarchy3"/>
    <dgm:cxn modelId="{1933E1DC-67B6-42AD-9802-D44E1C5309EC}" type="presOf" srcId="{CD4A3A1C-98FE-473D-86C8-C02DB5CE0201}" destId="{0DC37CA4-303A-4E85-B5C6-27544402194F}" srcOrd="0" destOrd="0" presId="urn:microsoft.com/office/officeart/2005/8/layout/hierarchy3"/>
    <dgm:cxn modelId="{BCAE8169-1B0C-46AF-9EBD-8126207EEE24}" type="presOf" srcId="{DCB265ED-3313-4BD7-8253-CE3A2D893677}" destId="{941D3448-A2A9-45BE-947F-160507A80195}" srcOrd="0" destOrd="0" presId="urn:microsoft.com/office/officeart/2005/8/layout/hierarchy3"/>
    <dgm:cxn modelId="{06803F7B-3D13-4D2C-9D80-04673CA324A0}" srcId="{DCB265ED-3313-4BD7-8253-CE3A2D893677}" destId="{0FF00E63-B874-4436-A06A-1D7FC4FC592C}" srcOrd="0" destOrd="0" parTransId="{CF14129C-DAFC-4658-8ED7-7243CEADD2D4}" sibTransId="{F3458446-445D-4607-B141-8B2A58CABDCC}"/>
    <dgm:cxn modelId="{4C3BBEE0-67EE-4D0B-9B17-C3FA1F8AF7A8}" srcId="{4B66BA2A-1624-4B38-BB84-247A4102C446}" destId="{E6130744-694E-401F-A160-C8FB2AE1F8A8}" srcOrd="1" destOrd="0" parTransId="{19CEC9D3-367C-40E6-B68B-D5B2C63EA72B}" sibTransId="{CFE54753-7BDD-4988-A5C0-B057A8A90399}"/>
    <dgm:cxn modelId="{B46D1B6E-83E7-49BE-AA0E-E6210613445C}" type="presOf" srcId="{6DF42699-652C-494E-83DB-B293FD57E171}" destId="{09E7E59C-44EA-45A7-876A-5051F763BAFD}" srcOrd="0" destOrd="0" presId="urn:microsoft.com/office/officeart/2005/8/layout/hierarchy3"/>
    <dgm:cxn modelId="{7E1A25B1-EACA-4B1B-8F33-297F124F9D52}" type="presOf" srcId="{07895072-5303-4D75-BDCC-F022BC24EF97}" destId="{24281CDF-A398-4045-8041-771FB66D9C6E}" srcOrd="0" destOrd="0" presId="urn:microsoft.com/office/officeart/2005/8/layout/hierarchy3"/>
    <dgm:cxn modelId="{FD812381-7FC4-41D2-BE0F-235250274EA5}" type="presOf" srcId="{0FF00E63-B874-4436-A06A-1D7FC4FC592C}" destId="{7E98EDC4-950E-4386-940A-E5A23A0497AA}" srcOrd="1" destOrd="0" presId="urn:microsoft.com/office/officeart/2005/8/layout/hierarchy3"/>
    <dgm:cxn modelId="{ABF5D477-3504-4900-B0EC-64948AE058C8}" type="presOf" srcId="{4B66BA2A-1624-4B38-BB84-247A4102C446}" destId="{F8817F83-1852-4250-BA39-8E7A327FBB01}" srcOrd="1" destOrd="0" presId="urn:microsoft.com/office/officeart/2005/8/layout/hierarchy3"/>
    <dgm:cxn modelId="{2488D014-A129-4B07-8DB8-CA90E30FF658}" type="presOf" srcId="{E6455C3F-DC63-4D4D-B41E-1EF9D83A3C76}" destId="{AB5EEDB7-6F77-432B-AA27-1E08A2448A2B}" srcOrd="0" destOrd="0" presId="urn:microsoft.com/office/officeart/2005/8/layout/hierarchy3"/>
    <dgm:cxn modelId="{910FB5C0-472A-43E3-84F5-C678B95A4C37}" srcId="{5271486D-995F-4B73-8B36-42FF63519CCC}" destId="{2519DEDE-BE80-46B0-99D2-19BDE3A87FA3}" srcOrd="0" destOrd="0" parTransId="{28F61382-3010-40E0-BF46-5B1E3CF4C32B}" sibTransId="{AEE628B3-7CA0-474A-998C-830C4CA8F022}"/>
    <dgm:cxn modelId="{C2D5767D-5654-4D30-A9BD-CA414262C9CC}" type="presOf" srcId="{E282D78F-C9B6-41B7-911A-18502D612093}" destId="{D57B4535-C425-44B3-BDE1-E0A1B0D9B089}" srcOrd="0" destOrd="0" presId="urn:microsoft.com/office/officeart/2005/8/layout/hierarchy3"/>
    <dgm:cxn modelId="{E238EC07-86C3-416A-A071-B7B220F7563A}" srcId="{4B66BA2A-1624-4B38-BB84-247A4102C446}" destId="{1FCBD88A-A098-437B-9123-14FF78D92F2C}" srcOrd="0" destOrd="0" parTransId="{28B93EB3-F100-4128-9251-80F8580AB329}" sibTransId="{5D40C4AE-3A9D-4B6B-96AC-1CF7926F314E}"/>
    <dgm:cxn modelId="{177B2AE6-A146-4669-AE12-26D93C34621E}" type="presOf" srcId="{28B93EB3-F100-4128-9251-80F8580AB329}" destId="{AF007C7B-CB22-4264-8133-5544AE411D77}" srcOrd="0" destOrd="0" presId="urn:microsoft.com/office/officeart/2005/8/layout/hierarchy3"/>
    <dgm:cxn modelId="{0A03AB7F-0FF0-45B7-83B9-146A89DB9544}" type="presOf" srcId="{19CEC9D3-367C-40E6-B68B-D5B2C63EA72B}" destId="{077FA6E7-50A0-44F8-9850-8BE0C3D91925}" srcOrd="0" destOrd="0" presId="urn:microsoft.com/office/officeart/2005/8/layout/hierarchy3"/>
    <dgm:cxn modelId="{DB3A30C1-29D0-478C-81D4-C31EC8715A49}" type="presOf" srcId="{28F61382-3010-40E0-BF46-5B1E3CF4C32B}" destId="{D9BF97BE-FF11-423C-AE6B-2D6ED2F5E39C}" srcOrd="0" destOrd="0" presId="urn:microsoft.com/office/officeart/2005/8/layout/hierarchy3"/>
    <dgm:cxn modelId="{38DE5EE0-3A3F-4C3B-805B-013A6ADC9D20}" srcId="{4B66BA2A-1624-4B38-BB84-247A4102C446}" destId="{6515B838-180D-4650-BCDA-83AEF033F51F}" srcOrd="2" destOrd="0" parTransId="{D2830CBF-7A5A-4E17-8F41-778F5DD106AE}" sibTransId="{44E667AF-4526-4E5E-9967-857A8512E9E3}"/>
    <dgm:cxn modelId="{4EE6F48A-1183-460E-9E7B-288CD707CEC7}" type="presOf" srcId="{5271486D-995F-4B73-8B36-42FF63519CCC}" destId="{11BB99EF-F185-407B-8883-D627BBD7CB63}" srcOrd="1" destOrd="0" presId="urn:microsoft.com/office/officeart/2005/8/layout/hierarchy3"/>
    <dgm:cxn modelId="{8653A622-42FA-4330-AA34-75B18AC3EB33}" srcId="{DCB265ED-3313-4BD7-8253-CE3A2D893677}" destId="{4B66BA2A-1624-4B38-BB84-247A4102C446}" srcOrd="1" destOrd="0" parTransId="{44A40E89-33D7-4219-9E32-6CBA7C34B029}" sibTransId="{2665FBBB-8A5D-47EC-BB50-6E109D613E69}"/>
    <dgm:cxn modelId="{5A62F1B6-DA76-48B4-858C-EB24B9B3531C}" srcId="{5271486D-995F-4B73-8B36-42FF63519CCC}" destId="{CD4A3A1C-98FE-473D-86C8-C02DB5CE0201}" srcOrd="1" destOrd="0" parTransId="{E6455C3F-DC63-4D4D-B41E-1EF9D83A3C76}" sibTransId="{D00CCAB4-DDAF-435F-806C-5E00CB0A5A77}"/>
    <dgm:cxn modelId="{DB57CAFC-D8B0-4014-8E48-B52863FA1201}" type="presOf" srcId="{2519DEDE-BE80-46B0-99D2-19BDE3A87FA3}" destId="{6D38C53B-F853-41BD-A7B0-7975C46FFD20}" srcOrd="0" destOrd="0" presId="urn:microsoft.com/office/officeart/2005/8/layout/hierarchy3"/>
    <dgm:cxn modelId="{76E263BE-4FB1-4B58-A62F-D668E1D6D331}" type="presOf" srcId="{4B66BA2A-1624-4B38-BB84-247A4102C446}" destId="{794C95EA-D744-47C7-AD23-77CBB526AD02}" srcOrd="0" destOrd="0" presId="urn:microsoft.com/office/officeart/2005/8/layout/hierarchy3"/>
    <dgm:cxn modelId="{F989AC33-E6F4-467F-8C07-A63F4652E0CF}" type="presParOf" srcId="{941D3448-A2A9-45BE-947F-160507A80195}" destId="{B2A9962F-E8FE-4BEC-BFF3-93C61669DDDE}" srcOrd="0" destOrd="0" presId="urn:microsoft.com/office/officeart/2005/8/layout/hierarchy3"/>
    <dgm:cxn modelId="{781216E4-6756-478F-9F75-E7DFC180AA04}" type="presParOf" srcId="{B2A9962F-E8FE-4BEC-BFF3-93C61669DDDE}" destId="{50276DEF-223E-498F-AE69-EF4A4D726607}" srcOrd="0" destOrd="0" presId="urn:microsoft.com/office/officeart/2005/8/layout/hierarchy3"/>
    <dgm:cxn modelId="{63D947AC-F9EB-40FB-83F4-12BE6160DB5E}" type="presParOf" srcId="{50276DEF-223E-498F-AE69-EF4A4D726607}" destId="{E741F66C-8D49-4820-AA6D-1370B9D9F023}" srcOrd="0" destOrd="0" presId="urn:microsoft.com/office/officeart/2005/8/layout/hierarchy3"/>
    <dgm:cxn modelId="{494B007D-1E89-4DDE-8BFC-0CAB4683357C}" type="presParOf" srcId="{50276DEF-223E-498F-AE69-EF4A4D726607}" destId="{7E98EDC4-950E-4386-940A-E5A23A0497AA}" srcOrd="1" destOrd="0" presId="urn:microsoft.com/office/officeart/2005/8/layout/hierarchy3"/>
    <dgm:cxn modelId="{64CD52F1-C5FE-4D14-85A1-BCC6ADFCF69C}" type="presParOf" srcId="{B2A9962F-E8FE-4BEC-BFF3-93C61669DDDE}" destId="{AFA864EF-D164-42E8-85BF-A62DB2669A02}" srcOrd="1" destOrd="0" presId="urn:microsoft.com/office/officeart/2005/8/layout/hierarchy3"/>
    <dgm:cxn modelId="{3875BC17-13D9-4E3C-B3A0-9449661EFDF6}" type="presParOf" srcId="{AFA864EF-D164-42E8-85BF-A62DB2669A02}" destId="{09E7E59C-44EA-45A7-876A-5051F763BAFD}" srcOrd="0" destOrd="0" presId="urn:microsoft.com/office/officeart/2005/8/layout/hierarchy3"/>
    <dgm:cxn modelId="{23748F55-193A-47CD-A240-6CB44999055D}" type="presParOf" srcId="{AFA864EF-D164-42E8-85BF-A62DB2669A02}" destId="{6BCB10D6-2281-4C45-9942-55128ECFED9E}" srcOrd="1" destOrd="0" presId="urn:microsoft.com/office/officeart/2005/8/layout/hierarchy3"/>
    <dgm:cxn modelId="{45E31AA6-9F51-4EF3-AFA3-2AE2A317F640}" type="presParOf" srcId="{AFA864EF-D164-42E8-85BF-A62DB2669A02}" destId="{352490BC-1A5F-4A88-8F8C-BF287AFF97F8}" srcOrd="2" destOrd="0" presId="urn:microsoft.com/office/officeart/2005/8/layout/hierarchy3"/>
    <dgm:cxn modelId="{F653CC50-866B-4307-8E48-0ADD3A664A03}" type="presParOf" srcId="{AFA864EF-D164-42E8-85BF-A62DB2669A02}" destId="{24281CDF-A398-4045-8041-771FB66D9C6E}" srcOrd="3" destOrd="0" presId="urn:microsoft.com/office/officeart/2005/8/layout/hierarchy3"/>
    <dgm:cxn modelId="{4DC19B56-BC84-431B-82E6-D811616A2C5F}" type="presParOf" srcId="{AFA864EF-D164-42E8-85BF-A62DB2669A02}" destId="{B8BE734B-C3B8-4809-9B97-C4D7908B7E66}" srcOrd="4" destOrd="0" presId="urn:microsoft.com/office/officeart/2005/8/layout/hierarchy3"/>
    <dgm:cxn modelId="{58F89195-E136-4566-A095-E57C92C3CF42}" type="presParOf" srcId="{AFA864EF-D164-42E8-85BF-A62DB2669A02}" destId="{D57B4535-C425-44B3-BDE1-E0A1B0D9B089}" srcOrd="5" destOrd="0" presId="urn:microsoft.com/office/officeart/2005/8/layout/hierarchy3"/>
    <dgm:cxn modelId="{FD245D34-993E-4305-B593-637312AE3930}" type="presParOf" srcId="{941D3448-A2A9-45BE-947F-160507A80195}" destId="{6D27960C-89AD-4715-8282-E2881037D4E8}" srcOrd="1" destOrd="0" presId="urn:microsoft.com/office/officeart/2005/8/layout/hierarchy3"/>
    <dgm:cxn modelId="{489F9405-655E-4252-ACA1-01EDCDE5DDB9}" type="presParOf" srcId="{6D27960C-89AD-4715-8282-E2881037D4E8}" destId="{9A8A040B-1270-432C-B2F2-8636BA1DEBE5}" srcOrd="0" destOrd="0" presId="urn:microsoft.com/office/officeart/2005/8/layout/hierarchy3"/>
    <dgm:cxn modelId="{E72A8949-993D-4805-BF00-BE17C55983CA}" type="presParOf" srcId="{9A8A040B-1270-432C-B2F2-8636BA1DEBE5}" destId="{794C95EA-D744-47C7-AD23-77CBB526AD02}" srcOrd="0" destOrd="0" presId="urn:microsoft.com/office/officeart/2005/8/layout/hierarchy3"/>
    <dgm:cxn modelId="{E4C6249E-F76C-4F7C-949A-A45AF36C848E}" type="presParOf" srcId="{9A8A040B-1270-432C-B2F2-8636BA1DEBE5}" destId="{F8817F83-1852-4250-BA39-8E7A327FBB01}" srcOrd="1" destOrd="0" presId="urn:microsoft.com/office/officeart/2005/8/layout/hierarchy3"/>
    <dgm:cxn modelId="{AC4E94A1-F689-4108-B6D0-50E19C36520C}" type="presParOf" srcId="{6D27960C-89AD-4715-8282-E2881037D4E8}" destId="{5A4AC6B7-A918-4A67-A357-F5906DD5329D}" srcOrd="1" destOrd="0" presId="urn:microsoft.com/office/officeart/2005/8/layout/hierarchy3"/>
    <dgm:cxn modelId="{D8D6389B-A203-41AA-80C6-A77A7EF95056}" type="presParOf" srcId="{5A4AC6B7-A918-4A67-A357-F5906DD5329D}" destId="{AF007C7B-CB22-4264-8133-5544AE411D77}" srcOrd="0" destOrd="0" presId="urn:microsoft.com/office/officeart/2005/8/layout/hierarchy3"/>
    <dgm:cxn modelId="{338B627B-89BA-438E-9F9D-C9C69D5F9F10}" type="presParOf" srcId="{5A4AC6B7-A918-4A67-A357-F5906DD5329D}" destId="{33DCE0B0-22EB-404B-ADE2-93D8B97C546C}" srcOrd="1" destOrd="0" presId="urn:microsoft.com/office/officeart/2005/8/layout/hierarchy3"/>
    <dgm:cxn modelId="{2185CEAE-9C19-46F5-9362-3B1092D3E40A}" type="presParOf" srcId="{5A4AC6B7-A918-4A67-A357-F5906DD5329D}" destId="{077FA6E7-50A0-44F8-9850-8BE0C3D91925}" srcOrd="2" destOrd="0" presId="urn:microsoft.com/office/officeart/2005/8/layout/hierarchy3"/>
    <dgm:cxn modelId="{AA2E3D17-A053-4928-A1D1-5C5F14FE7B18}" type="presParOf" srcId="{5A4AC6B7-A918-4A67-A357-F5906DD5329D}" destId="{261E8C4A-A10C-412E-AED2-40CFFA8DC387}" srcOrd="3" destOrd="0" presId="urn:microsoft.com/office/officeart/2005/8/layout/hierarchy3"/>
    <dgm:cxn modelId="{4E610DEE-E638-4DE0-A36C-565E328E3202}" type="presParOf" srcId="{5A4AC6B7-A918-4A67-A357-F5906DD5329D}" destId="{6E5CA349-F89B-4B33-BF10-E67DD102E833}" srcOrd="4" destOrd="0" presId="urn:microsoft.com/office/officeart/2005/8/layout/hierarchy3"/>
    <dgm:cxn modelId="{B53A7065-E40F-4AC7-9FD1-2426885C0274}" type="presParOf" srcId="{5A4AC6B7-A918-4A67-A357-F5906DD5329D}" destId="{4B2B32E2-9493-4407-B818-DA07D04B23B2}" srcOrd="5" destOrd="0" presId="urn:microsoft.com/office/officeart/2005/8/layout/hierarchy3"/>
    <dgm:cxn modelId="{84CB87F1-15B6-466C-AE63-860DC8E96AC6}" type="presParOf" srcId="{941D3448-A2A9-45BE-947F-160507A80195}" destId="{FC08E5DE-81EB-44B8-82CE-9675F0491886}" srcOrd="2" destOrd="0" presId="urn:microsoft.com/office/officeart/2005/8/layout/hierarchy3"/>
    <dgm:cxn modelId="{273FFEBB-C12E-42F7-9AAC-622B1836AB40}" type="presParOf" srcId="{FC08E5DE-81EB-44B8-82CE-9675F0491886}" destId="{FD90BE3F-FA28-4259-9F60-6DC8957EFD9A}" srcOrd="0" destOrd="0" presId="urn:microsoft.com/office/officeart/2005/8/layout/hierarchy3"/>
    <dgm:cxn modelId="{3FFAA1B7-E61C-493F-BF02-99E14F8413D6}" type="presParOf" srcId="{FD90BE3F-FA28-4259-9F60-6DC8957EFD9A}" destId="{A99A58F3-5CA5-41B2-9A84-3C7FE7F89D7E}" srcOrd="0" destOrd="0" presId="urn:microsoft.com/office/officeart/2005/8/layout/hierarchy3"/>
    <dgm:cxn modelId="{80855C8D-7F33-4ACA-8574-5FF2B8E5C57B}" type="presParOf" srcId="{FD90BE3F-FA28-4259-9F60-6DC8957EFD9A}" destId="{11BB99EF-F185-407B-8883-D627BBD7CB63}" srcOrd="1" destOrd="0" presId="urn:microsoft.com/office/officeart/2005/8/layout/hierarchy3"/>
    <dgm:cxn modelId="{F2A223B7-3476-4BFF-B2A5-047DC3446C0B}" type="presParOf" srcId="{FC08E5DE-81EB-44B8-82CE-9675F0491886}" destId="{C5678554-30F0-4F61-8C5E-10400A2E231D}" srcOrd="1" destOrd="0" presId="urn:microsoft.com/office/officeart/2005/8/layout/hierarchy3"/>
    <dgm:cxn modelId="{DB94D107-2928-4A4B-BB4E-15DE1A4C19CE}" type="presParOf" srcId="{C5678554-30F0-4F61-8C5E-10400A2E231D}" destId="{D9BF97BE-FF11-423C-AE6B-2D6ED2F5E39C}" srcOrd="0" destOrd="0" presId="urn:microsoft.com/office/officeart/2005/8/layout/hierarchy3"/>
    <dgm:cxn modelId="{9B570934-C7D6-4064-94B6-8F1527628159}" type="presParOf" srcId="{C5678554-30F0-4F61-8C5E-10400A2E231D}" destId="{6D38C53B-F853-41BD-A7B0-7975C46FFD20}" srcOrd="1" destOrd="0" presId="urn:microsoft.com/office/officeart/2005/8/layout/hierarchy3"/>
    <dgm:cxn modelId="{793FD137-1A0D-4FDC-A950-034D89CBE90E}" type="presParOf" srcId="{C5678554-30F0-4F61-8C5E-10400A2E231D}" destId="{AB5EEDB7-6F77-432B-AA27-1E08A2448A2B}" srcOrd="2" destOrd="0" presId="urn:microsoft.com/office/officeart/2005/8/layout/hierarchy3"/>
    <dgm:cxn modelId="{4EA665FC-4D60-4BAA-BCD6-9EC3737D090A}" type="presParOf" srcId="{C5678554-30F0-4F61-8C5E-10400A2E231D}" destId="{0DC37CA4-303A-4E85-B5C6-27544402194F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9716C54-F7A8-4C2D-B498-F62CBE2793CB}" type="doc">
      <dgm:prSet loTypeId="urn:microsoft.com/office/officeart/2005/8/layout/process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EF7D0CF-D0CE-4AD9-BD62-2D6740F4C9C4}">
      <dgm:prSet phldrT="[Текст]"/>
      <dgm:spPr/>
      <dgm:t>
        <a:bodyPr/>
        <a:lstStyle/>
        <a:p>
          <a:r>
            <a:rPr lang="ru-RU" b="1" i="0" dirty="0"/>
            <a:t>Межведомственный координационный совет</a:t>
          </a:r>
          <a:endParaRPr lang="ru-RU" dirty="0"/>
        </a:p>
      </dgm:t>
    </dgm:pt>
    <dgm:pt modelId="{55402E22-5002-4EE1-BE50-3F137E4D8B68}" type="parTrans" cxnId="{24C22FAD-45A2-442F-8FF5-DA6E2C8572BF}">
      <dgm:prSet/>
      <dgm:spPr/>
      <dgm:t>
        <a:bodyPr/>
        <a:lstStyle/>
        <a:p>
          <a:endParaRPr lang="ru-RU"/>
        </a:p>
      </dgm:t>
    </dgm:pt>
    <dgm:pt modelId="{EF94285D-62A9-431F-B2E6-D92D0A13CCBB}" type="sibTrans" cxnId="{24C22FAD-45A2-442F-8FF5-DA6E2C8572BF}">
      <dgm:prSet/>
      <dgm:spPr/>
      <dgm:t>
        <a:bodyPr/>
        <a:lstStyle/>
        <a:p>
          <a:endParaRPr lang="ru-RU"/>
        </a:p>
      </dgm:t>
    </dgm:pt>
    <dgm:pt modelId="{8821F045-AC4B-4DED-8E94-0C63938823F5}">
      <dgm:prSet phldrT="[Текст]" custT="1"/>
      <dgm:spPr/>
      <dgm:t>
        <a:bodyPr/>
        <a:lstStyle/>
        <a:p>
          <a:r>
            <a:rPr lang="ru-RU" sz="1600" dirty="0"/>
            <a:t>Министерство по делам молодежи</a:t>
          </a:r>
        </a:p>
      </dgm:t>
    </dgm:pt>
    <dgm:pt modelId="{096492AC-B5C2-4508-AC69-64509203D71A}" type="parTrans" cxnId="{8D5A979E-6163-41BE-93D7-7E9DEDD89984}">
      <dgm:prSet/>
      <dgm:spPr/>
      <dgm:t>
        <a:bodyPr/>
        <a:lstStyle/>
        <a:p>
          <a:endParaRPr lang="ru-RU"/>
        </a:p>
      </dgm:t>
    </dgm:pt>
    <dgm:pt modelId="{36EECEBD-88B5-45C9-925D-254D5884DCF6}" type="sibTrans" cxnId="{8D5A979E-6163-41BE-93D7-7E9DEDD89984}">
      <dgm:prSet/>
      <dgm:spPr/>
      <dgm:t>
        <a:bodyPr/>
        <a:lstStyle/>
        <a:p>
          <a:endParaRPr lang="ru-RU"/>
        </a:p>
      </dgm:t>
    </dgm:pt>
    <dgm:pt modelId="{F5F180FC-0E89-46B5-A7C8-DCC71341F0E7}">
      <dgm:prSet phldrT="[Текст]" custT="1"/>
      <dgm:spPr/>
      <dgm:t>
        <a:bodyPr/>
        <a:lstStyle/>
        <a:p>
          <a:r>
            <a:rPr lang="ru-RU" sz="800"/>
            <a:t>Бизнес-ассоциации и инвесторы</a:t>
          </a:r>
        </a:p>
      </dgm:t>
    </dgm:pt>
    <dgm:pt modelId="{8D246D60-110F-490D-8090-526184D7E44D}" type="parTrans" cxnId="{2EC25E87-5131-4A5F-96F0-41094C78B4F9}">
      <dgm:prSet/>
      <dgm:spPr/>
      <dgm:t>
        <a:bodyPr/>
        <a:lstStyle/>
        <a:p>
          <a:endParaRPr lang="ru-RU"/>
        </a:p>
      </dgm:t>
    </dgm:pt>
    <dgm:pt modelId="{96F63E7F-44CD-4195-B11C-3571099EBDE3}" type="sibTrans" cxnId="{2EC25E87-5131-4A5F-96F0-41094C78B4F9}">
      <dgm:prSet/>
      <dgm:spPr/>
      <dgm:t>
        <a:bodyPr/>
        <a:lstStyle/>
        <a:p>
          <a:endParaRPr lang="ru-RU"/>
        </a:p>
      </dgm:t>
    </dgm:pt>
    <dgm:pt modelId="{73FAF019-78A7-4A47-A26A-AF66C0E15E0A}">
      <dgm:prSet phldrT="[Текст]"/>
      <dgm:spPr/>
      <dgm:t>
        <a:bodyPr/>
        <a:lstStyle/>
        <a:p>
          <a:r>
            <a:rPr lang="ru-RU" b="1" i="0"/>
            <a:t>Центр компетенций МСВ</a:t>
          </a:r>
          <a:endParaRPr lang="ru-RU"/>
        </a:p>
      </dgm:t>
    </dgm:pt>
    <dgm:pt modelId="{5AE958EE-2346-40AF-A8F1-578DBCF8A30B}" type="parTrans" cxnId="{7C59B60B-B2CF-45CA-A1CB-25AD42E41631}">
      <dgm:prSet/>
      <dgm:spPr/>
      <dgm:t>
        <a:bodyPr/>
        <a:lstStyle/>
        <a:p>
          <a:endParaRPr lang="ru-RU"/>
        </a:p>
      </dgm:t>
    </dgm:pt>
    <dgm:pt modelId="{44D82228-DD01-4417-8904-25190F07A32B}" type="sibTrans" cxnId="{7C59B60B-B2CF-45CA-A1CB-25AD42E41631}">
      <dgm:prSet/>
      <dgm:spPr/>
      <dgm:t>
        <a:bodyPr/>
        <a:lstStyle/>
        <a:p>
          <a:endParaRPr lang="ru-RU"/>
        </a:p>
      </dgm:t>
    </dgm:pt>
    <dgm:pt modelId="{B94E4E79-BD2E-42D6-9DC5-E0AC00EE965D}">
      <dgm:prSet phldrT="[Текст]" custT="1"/>
      <dgm:spPr/>
      <dgm:t>
        <a:bodyPr/>
        <a:lstStyle/>
        <a:p>
          <a:r>
            <a:rPr lang="ru-RU" sz="800" dirty="0"/>
            <a:t>Консультационная поддержка</a:t>
          </a:r>
        </a:p>
      </dgm:t>
    </dgm:pt>
    <dgm:pt modelId="{01DD3DC2-4F51-40C0-B505-3BE37B3CA3F1}" type="parTrans" cxnId="{5AFB1BE2-5D1C-4792-94C9-ACDAEF3ADFEC}">
      <dgm:prSet/>
      <dgm:spPr/>
      <dgm:t>
        <a:bodyPr/>
        <a:lstStyle/>
        <a:p>
          <a:endParaRPr lang="ru-RU"/>
        </a:p>
      </dgm:t>
    </dgm:pt>
    <dgm:pt modelId="{819D6734-EE4C-447B-8154-D1066AE44A5D}" type="sibTrans" cxnId="{5AFB1BE2-5D1C-4792-94C9-ACDAEF3ADFEC}">
      <dgm:prSet/>
      <dgm:spPr/>
      <dgm:t>
        <a:bodyPr/>
        <a:lstStyle/>
        <a:p>
          <a:endParaRPr lang="ru-RU"/>
        </a:p>
      </dgm:t>
    </dgm:pt>
    <dgm:pt modelId="{14419352-D0EF-43AD-8C36-C50552718C0B}">
      <dgm:prSet phldrT="[Текст]" custT="1"/>
      <dgm:spPr/>
      <dgm:t>
        <a:bodyPr/>
        <a:lstStyle/>
        <a:p>
          <a:r>
            <a:rPr lang="ru-RU" sz="800"/>
            <a:t>Обучение государственных служащих</a:t>
          </a:r>
        </a:p>
      </dgm:t>
    </dgm:pt>
    <dgm:pt modelId="{D9DFF841-F860-4E5F-B221-C0C17646444E}" type="parTrans" cxnId="{78C3E215-2959-431B-9748-49E714C0F835}">
      <dgm:prSet/>
      <dgm:spPr/>
      <dgm:t>
        <a:bodyPr/>
        <a:lstStyle/>
        <a:p>
          <a:endParaRPr lang="ru-RU"/>
        </a:p>
      </dgm:t>
    </dgm:pt>
    <dgm:pt modelId="{3A5FA462-894D-45EA-89B2-993A19BCDE04}" type="sibTrans" cxnId="{78C3E215-2959-431B-9748-49E714C0F835}">
      <dgm:prSet/>
      <dgm:spPr/>
      <dgm:t>
        <a:bodyPr/>
        <a:lstStyle/>
        <a:p>
          <a:endParaRPr lang="ru-RU"/>
        </a:p>
      </dgm:t>
    </dgm:pt>
    <dgm:pt modelId="{FE112936-B4FD-4B3F-85C0-F3E2B42B6F86}">
      <dgm:prSet phldrT="[Текст]"/>
      <dgm:spPr/>
      <dgm:t>
        <a:bodyPr/>
        <a:lstStyle/>
        <a:p>
          <a:r>
            <a:rPr lang="ru-RU" b="1" i="0"/>
            <a:t>Молодёжное проектное бюро</a:t>
          </a:r>
          <a:endParaRPr lang="ru-RU"/>
        </a:p>
      </dgm:t>
    </dgm:pt>
    <dgm:pt modelId="{076058E1-9216-4A19-AC1A-88138C7B9FCE}" type="parTrans" cxnId="{184F226F-E798-416B-8DAC-E2B9B361310B}">
      <dgm:prSet/>
      <dgm:spPr/>
      <dgm:t>
        <a:bodyPr/>
        <a:lstStyle/>
        <a:p>
          <a:endParaRPr lang="ru-RU"/>
        </a:p>
      </dgm:t>
    </dgm:pt>
    <dgm:pt modelId="{EEA977D9-4E9D-4781-B647-E46F8DD34796}" type="sibTrans" cxnId="{184F226F-E798-416B-8DAC-E2B9B361310B}">
      <dgm:prSet/>
      <dgm:spPr/>
      <dgm:t>
        <a:bodyPr/>
        <a:lstStyle/>
        <a:p>
          <a:endParaRPr lang="ru-RU"/>
        </a:p>
      </dgm:t>
    </dgm:pt>
    <dgm:pt modelId="{2C4198AB-A214-48B5-8986-387566CD804A}">
      <dgm:prSet phldrT="[Текст]" custT="1"/>
      <dgm:spPr/>
      <dgm:t>
        <a:bodyPr/>
        <a:lstStyle/>
        <a:p>
          <a:r>
            <a:rPr lang="ru-RU" sz="800" b="0" i="0"/>
            <a:t>Соучаствующее голосование при отборе проектов (30% веса)</a:t>
          </a:r>
          <a:endParaRPr lang="ru-RU" sz="800"/>
        </a:p>
      </dgm:t>
    </dgm:pt>
    <dgm:pt modelId="{A9A54F38-4CDD-4CCC-A62B-4172FB3D505E}" type="parTrans" cxnId="{1059A897-2D16-4077-BFA0-95CA8D9C0D8C}">
      <dgm:prSet/>
      <dgm:spPr/>
      <dgm:t>
        <a:bodyPr/>
        <a:lstStyle/>
        <a:p>
          <a:endParaRPr lang="ru-RU"/>
        </a:p>
      </dgm:t>
    </dgm:pt>
    <dgm:pt modelId="{27A85608-026A-4ADF-BEF0-CFD40A0AC5CC}" type="sibTrans" cxnId="{1059A897-2D16-4077-BFA0-95CA8D9C0D8C}">
      <dgm:prSet/>
      <dgm:spPr/>
      <dgm:t>
        <a:bodyPr/>
        <a:lstStyle/>
        <a:p>
          <a:endParaRPr lang="ru-RU"/>
        </a:p>
      </dgm:t>
    </dgm:pt>
    <dgm:pt modelId="{05758907-8F1B-481A-B72F-28EC6BEA0983}">
      <dgm:prSet/>
      <dgm:spPr/>
      <dgm:t>
        <a:bodyPr/>
        <a:lstStyle/>
        <a:p>
          <a:r>
            <a:rPr lang="ru-RU" b="1" i="0"/>
            <a:t>Результаты внедрения</a:t>
          </a:r>
          <a:endParaRPr lang="ru-RU"/>
        </a:p>
      </dgm:t>
    </dgm:pt>
    <dgm:pt modelId="{789E26DB-EF46-41D7-A7D1-DDEF4DAC3578}" type="parTrans" cxnId="{A75145C2-FE73-48C4-ABD2-E4DFEBD122C1}">
      <dgm:prSet/>
      <dgm:spPr/>
      <dgm:t>
        <a:bodyPr/>
        <a:lstStyle/>
        <a:p>
          <a:endParaRPr lang="ru-RU"/>
        </a:p>
      </dgm:t>
    </dgm:pt>
    <dgm:pt modelId="{39691ED8-1B42-4C22-88FA-3AF8928522FE}" type="sibTrans" cxnId="{A75145C2-FE73-48C4-ABD2-E4DFEBD122C1}">
      <dgm:prSet/>
      <dgm:spPr/>
      <dgm:t>
        <a:bodyPr/>
        <a:lstStyle/>
        <a:p>
          <a:endParaRPr lang="ru-RU"/>
        </a:p>
      </dgm:t>
    </dgm:pt>
    <dgm:pt modelId="{1E9B4231-67B7-4F05-8233-35CF4947E10E}">
      <dgm:prSet custT="1"/>
      <dgm:spPr/>
      <dgm:t>
        <a:bodyPr/>
        <a:lstStyle/>
        <a:p>
          <a:r>
            <a:rPr lang="ru-RU" sz="800" b="0" i="0"/>
            <a:t>Появление проектов с комбинированным финансированием</a:t>
          </a:r>
          <a:endParaRPr lang="ru-RU" sz="800"/>
        </a:p>
      </dgm:t>
    </dgm:pt>
    <dgm:pt modelId="{9C7F8A8A-8AF0-4306-BFAF-E45C7A0B447E}" type="parTrans" cxnId="{37F23ABD-23D2-4CEE-A492-7917EEFC9850}">
      <dgm:prSet/>
      <dgm:spPr/>
      <dgm:t>
        <a:bodyPr/>
        <a:lstStyle/>
        <a:p>
          <a:endParaRPr lang="ru-RU"/>
        </a:p>
      </dgm:t>
    </dgm:pt>
    <dgm:pt modelId="{ADE96D3F-4918-492C-B89C-7767E5E3BFE1}" type="sibTrans" cxnId="{37F23ABD-23D2-4CEE-A492-7917EEFC9850}">
      <dgm:prSet/>
      <dgm:spPr/>
      <dgm:t>
        <a:bodyPr/>
        <a:lstStyle/>
        <a:p>
          <a:endParaRPr lang="ru-RU"/>
        </a:p>
      </dgm:t>
    </dgm:pt>
    <dgm:pt modelId="{CED8A6B9-766D-40DF-A8DB-691BE5B7DAF3}">
      <dgm:prSet custT="1"/>
      <dgm:spPr/>
      <dgm:t>
        <a:bodyPr/>
        <a:lstStyle/>
        <a:p>
          <a:r>
            <a:rPr lang="ru-RU" sz="800" b="0" i="0"/>
            <a:t>Вовлечение молодежи в принятие решений</a:t>
          </a:r>
          <a:endParaRPr lang="ru-RU" sz="800"/>
        </a:p>
      </dgm:t>
    </dgm:pt>
    <dgm:pt modelId="{046A9F9E-0138-422D-B216-E2710C1309E3}" type="parTrans" cxnId="{639871BF-1B6D-4D17-BE1C-F7E51DCEF27F}">
      <dgm:prSet/>
      <dgm:spPr/>
      <dgm:t>
        <a:bodyPr/>
        <a:lstStyle/>
        <a:p>
          <a:endParaRPr lang="ru-RU"/>
        </a:p>
      </dgm:t>
    </dgm:pt>
    <dgm:pt modelId="{967DE538-71F8-45E7-80FA-BCC5CE6D70A4}" type="sibTrans" cxnId="{639871BF-1B6D-4D17-BE1C-F7E51DCEF27F}">
      <dgm:prSet/>
      <dgm:spPr/>
      <dgm:t>
        <a:bodyPr/>
        <a:lstStyle/>
        <a:p>
          <a:endParaRPr lang="ru-RU"/>
        </a:p>
      </dgm:t>
    </dgm:pt>
    <dgm:pt modelId="{D255D04E-D1F1-41FD-A9C9-30FE58BE6FB7}">
      <dgm:prSet custT="1"/>
      <dgm:spPr/>
      <dgm:t>
        <a:bodyPr/>
        <a:lstStyle/>
        <a:p>
          <a:r>
            <a:rPr lang="ru-RU" sz="800" b="0" i="0"/>
            <a:t>Снижение административных барьеров</a:t>
          </a:r>
          <a:endParaRPr lang="ru-RU" sz="800"/>
        </a:p>
      </dgm:t>
    </dgm:pt>
    <dgm:pt modelId="{20BA80C2-F8F4-4B29-B080-56B3288D1414}" type="parTrans" cxnId="{138AC584-0CB6-42F2-BF53-0AF654D75C36}">
      <dgm:prSet/>
      <dgm:spPr/>
      <dgm:t>
        <a:bodyPr/>
        <a:lstStyle/>
        <a:p>
          <a:endParaRPr lang="ru-RU"/>
        </a:p>
      </dgm:t>
    </dgm:pt>
    <dgm:pt modelId="{C65B00F4-DFE2-41A2-98FA-1A47359F0B9A}" type="sibTrans" cxnId="{138AC584-0CB6-42F2-BF53-0AF654D75C36}">
      <dgm:prSet/>
      <dgm:spPr/>
      <dgm:t>
        <a:bodyPr/>
        <a:lstStyle/>
        <a:p>
          <a:endParaRPr lang="ru-RU"/>
        </a:p>
      </dgm:t>
    </dgm:pt>
    <dgm:pt modelId="{F099191F-1277-4B5F-B77B-4B8F147F0C0F}">
      <dgm:prSet custT="1"/>
      <dgm:spPr/>
      <dgm:t>
        <a:bodyPr/>
        <a:lstStyle/>
        <a:p>
          <a:r>
            <a:rPr lang="ru-RU" sz="800" b="0" i="0"/>
            <a:t>Рост грантовой активности муниципальных образований</a:t>
          </a:r>
          <a:endParaRPr lang="ru-RU" sz="800"/>
        </a:p>
      </dgm:t>
    </dgm:pt>
    <dgm:pt modelId="{F5893A15-DD58-47D8-9872-864D61AE7B7D}" type="parTrans" cxnId="{00D08076-F44F-44CD-9559-507DC2361716}">
      <dgm:prSet/>
      <dgm:spPr/>
      <dgm:t>
        <a:bodyPr/>
        <a:lstStyle/>
        <a:p>
          <a:endParaRPr lang="ru-RU"/>
        </a:p>
      </dgm:t>
    </dgm:pt>
    <dgm:pt modelId="{C466B4B6-DF39-40F6-89D5-9DB94473136F}" type="sibTrans" cxnId="{00D08076-F44F-44CD-9559-507DC2361716}">
      <dgm:prSet/>
      <dgm:spPr/>
      <dgm:t>
        <a:bodyPr/>
        <a:lstStyle/>
        <a:p>
          <a:endParaRPr lang="ru-RU"/>
        </a:p>
      </dgm:t>
    </dgm:pt>
    <dgm:pt modelId="{891F3AE0-CA44-404B-8362-3153CC92662F}">
      <dgm:prSet custT="1"/>
      <dgm:spPr/>
      <dgm:t>
        <a:bodyPr/>
        <a:lstStyle/>
        <a:p>
          <a:r>
            <a:rPr lang="ru-RU" sz="800" b="0" i="0"/>
            <a:t>Модерация стратегических сессий Министерства</a:t>
          </a:r>
          <a:endParaRPr lang="ru-RU" sz="800"/>
        </a:p>
      </dgm:t>
    </dgm:pt>
    <dgm:pt modelId="{3C30E6AA-301E-4C14-B54E-87077C94C2F3}" type="parTrans" cxnId="{DE7A2F0E-65FD-420A-8BD1-0D77E7E00861}">
      <dgm:prSet/>
      <dgm:spPr/>
      <dgm:t>
        <a:bodyPr/>
        <a:lstStyle/>
        <a:p>
          <a:endParaRPr lang="ru-RU"/>
        </a:p>
      </dgm:t>
    </dgm:pt>
    <dgm:pt modelId="{BC526412-090B-427B-80DC-89DB02AF9B1B}" type="sibTrans" cxnId="{DE7A2F0E-65FD-420A-8BD1-0D77E7E00861}">
      <dgm:prSet/>
      <dgm:spPr/>
      <dgm:t>
        <a:bodyPr/>
        <a:lstStyle/>
        <a:p>
          <a:endParaRPr lang="ru-RU"/>
        </a:p>
      </dgm:t>
    </dgm:pt>
    <dgm:pt modelId="{30F85368-C14F-4928-A4E9-5BB407F81E69}">
      <dgm:prSet custT="1"/>
      <dgm:spPr/>
      <dgm:t>
        <a:bodyPr/>
        <a:lstStyle/>
        <a:p>
          <a:r>
            <a:rPr lang="ru-RU" sz="800" b="0" i="0"/>
            <a:t>Подготовка ежегодного доклада Молодёжная повестка Камчатки"</a:t>
          </a:r>
          <a:endParaRPr lang="ru-RU" sz="800"/>
        </a:p>
      </dgm:t>
    </dgm:pt>
    <dgm:pt modelId="{FD12C3E3-4CE3-4F4E-8685-03648558FD74}" type="parTrans" cxnId="{D788E985-FDB7-4272-A440-5BB2F679AE07}">
      <dgm:prSet/>
      <dgm:spPr/>
      <dgm:t>
        <a:bodyPr/>
        <a:lstStyle/>
        <a:p>
          <a:endParaRPr lang="ru-RU"/>
        </a:p>
      </dgm:t>
    </dgm:pt>
    <dgm:pt modelId="{18C156AE-5C17-417B-8755-D3A76A0C3817}" type="sibTrans" cxnId="{D788E985-FDB7-4272-A440-5BB2F679AE07}">
      <dgm:prSet/>
      <dgm:spPr/>
      <dgm:t>
        <a:bodyPr/>
        <a:lstStyle/>
        <a:p>
          <a:endParaRPr lang="ru-RU"/>
        </a:p>
      </dgm:t>
    </dgm:pt>
    <dgm:pt modelId="{6E3D8BAA-EFB3-49DB-B9A6-D2F9DE594B6D}">
      <dgm:prSet custT="1"/>
      <dgm:spPr/>
      <dgm:t>
        <a:bodyPr/>
        <a:lstStyle/>
        <a:p>
          <a:r>
            <a:rPr lang="ru-RU" sz="800"/>
            <a:t>Методическое сопровождение муниципальных образований</a:t>
          </a:r>
        </a:p>
      </dgm:t>
    </dgm:pt>
    <dgm:pt modelId="{96966721-FC95-49DF-AD5F-CEABC046FAD3}" type="parTrans" cxnId="{89AF10C8-2000-4D72-9846-13E89F597654}">
      <dgm:prSet/>
      <dgm:spPr/>
      <dgm:t>
        <a:bodyPr/>
        <a:lstStyle/>
        <a:p>
          <a:endParaRPr lang="ru-RU"/>
        </a:p>
      </dgm:t>
    </dgm:pt>
    <dgm:pt modelId="{8537EF55-0FF2-49ED-B197-87FA6032531D}" type="sibTrans" cxnId="{89AF10C8-2000-4D72-9846-13E89F597654}">
      <dgm:prSet/>
      <dgm:spPr/>
      <dgm:t>
        <a:bodyPr/>
        <a:lstStyle/>
        <a:p>
          <a:endParaRPr lang="ru-RU"/>
        </a:p>
      </dgm:t>
    </dgm:pt>
    <dgm:pt modelId="{96F6DB3E-8B0A-4415-A6A5-BBE6F11603F8}">
      <dgm:prSet custT="1"/>
      <dgm:spPr/>
      <dgm:t>
        <a:bodyPr/>
        <a:lstStyle/>
        <a:p>
          <a:r>
            <a:rPr lang="ru-RU" sz="800" dirty="0"/>
            <a:t>Министерство труда и развития кадров</a:t>
          </a:r>
        </a:p>
      </dgm:t>
    </dgm:pt>
    <dgm:pt modelId="{DFD8E3B5-C85C-4435-9C3A-5197CCEE0208}" type="parTrans" cxnId="{FEEA3224-D7F5-431C-9C98-706824C2C059}">
      <dgm:prSet/>
      <dgm:spPr/>
      <dgm:t>
        <a:bodyPr/>
        <a:lstStyle/>
        <a:p>
          <a:endParaRPr lang="ru-RU"/>
        </a:p>
      </dgm:t>
    </dgm:pt>
    <dgm:pt modelId="{F9B33C51-C5F9-4058-88FA-CE78DA75995B}" type="sibTrans" cxnId="{FEEA3224-D7F5-431C-9C98-706824C2C059}">
      <dgm:prSet/>
      <dgm:spPr/>
      <dgm:t>
        <a:bodyPr/>
        <a:lstStyle/>
        <a:p>
          <a:endParaRPr lang="ru-RU"/>
        </a:p>
      </dgm:t>
    </dgm:pt>
    <dgm:pt modelId="{0AF23ECE-6915-475B-B755-AA6F970DD70D}">
      <dgm:prSet custT="1"/>
      <dgm:spPr/>
      <dgm:t>
        <a:bodyPr/>
        <a:lstStyle/>
        <a:p>
          <a:r>
            <a:rPr lang="ru-RU" sz="800"/>
            <a:t>Министерство экономического развития</a:t>
          </a:r>
        </a:p>
      </dgm:t>
    </dgm:pt>
    <dgm:pt modelId="{34E0AE47-0055-4127-B5C0-79A6233A7063}" type="parTrans" cxnId="{D5BA9886-A057-4474-9F8C-EFC5DA4157DB}">
      <dgm:prSet/>
      <dgm:spPr/>
      <dgm:t>
        <a:bodyPr/>
        <a:lstStyle/>
        <a:p>
          <a:endParaRPr lang="ru-RU"/>
        </a:p>
      </dgm:t>
    </dgm:pt>
    <dgm:pt modelId="{4C8289B9-B5B9-4E4F-BF57-250C4ACAF835}" type="sibTrans" cxnId="{D5BA9886-A057-4474-9F8C-EFC5DA4157DB}">
      <dgm:prSet/>
      <dgm:spPr/>
      <dgm:t>
        <a:bodyPr/>
        <a:lstStyle/>
        <a:p>
          <a:endParaRPr lang="ru-RU"/>
        </a:p>
      </dgm:t>
    </dgm:pt>
    <dgm:pt modelId="{A8295D13-3DED-4451-AABC-0418A238C8D7}">
      <dgm:prSet custT="1"/>
      <dgm:spPr/>
      <dgm:t>
        <a:bodyPr/>
        <a:lstStyle/>
        <a:p>
          <a:r>
            <a:rPr lang="ru-RU" sz="800"/>
            <a:t>Министерство образования</a:t>
          </a:r>
        </a:p>
      </dgm:t>
    </dgm:pt>
    <dgm:pt modelId="{39BDA142-F4E3-415E-9296-ABC039FB6600}" type="parTrans" cxnId="{04AABFBA-7FD9-41B2-A96A-FE7ACF081D20}">
      <dgm:prSet/>
      <dgm:spPr/>
      <dgm:t>
        <a:bodyPr/>
        <a:lstStyle/>
        <a:p>
          <a:endParaRPr lang="ru-RU"/>
        </a:p>
      </dgm:t>
    </dgm:pt>
    <dgm:pt modelId="{151AB56C-378F-4D7F-ABCD-FF416593621C}" type="sibTrans" cxnId="{04AABFBA-7FD9-41B2-A96A-FE7ACF081D20}">
      <dgm:prSet/>
      <dgm:spPr/>
      <dgm:t>
        <a:bodyPr/>
        <a:lstStyle/>
        <a:p>
          <a:endParaRPr lang="ru-RU"/>
        </a:p>
      </dgm:t>
    </dgm:pt>
    <dgm:pt modelId="{DEA03532-9AD3-4EA9-81C5-5A4CE6EED3E3}">
      <dgm:prSet custT="1"/>
      <dgm:spPr/>
      <dgm:t>
        <a:bodyPr/>
        <a:lstStyle/>
        <a:p>
          <a:r>
            <a:rPr lang="ru-RU" sz="800"/>
            <a:t>НКО</a:t>
          </a:r>
        </a:p>
      </dgm:t>
    </dgm:pt>
    <dgm:pt modelId="{E1AAD791-5E92-4F69-83DB-DA342973B6A4}" type="parTrans" cxnId="{5F79C597-FE08-4861-9965-F0A7DF0DB3AB}">
      <dgm:prSet/>
      <dgm:spPr/>
      <dgm:t>
        <a:bodyPr/>
        <a:lstStyle/>
        <a:p>
          <a:endParaRPr lang="ru-RU"/>
        </a:p>
      </dgm:t>
    </dgm:pt>
    <dgm:pt modelId="{6A62CC7C-81BD-45CD-A4B4-5F12EA155683}" type="sibTrans" cxnId="{5F79C597-FE08-4861-9965-F0A7DF0DB3AB}">
      <dgm:prSet/>
      <dgm:spPr/>
      <dgm:t>
        <a:bodyPr/>
        <a:lstStyle/>
        <a:p>
          <a:endParaRPr lang="ru-RU"/>
        </a:p>
      </dgm:t>
    </dgm:pt>
    <dgm:pt modelId="{93BCF771-424A-427E-8833-626AE9D9BEA4}" type="pres">
      <dgm:prSet presAssocID="{E9716C54-F7A8-4C2D-B498-F62CBE2793C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3C0417D-E89B-4D5B-A989-5899100DA72A}" type="pres">
      <dgm:prSet presAssocID="{05758907-8F1B-481A-B72F-28EC6BEA0983}" presName="boxAndChildren" presStyleCnt="0"/>
      <dgm:spPr/>
    </dgm:pt>
    <dgm:pt modelId="{5953FDAB-2ED6-43DC-BE61-EA8942F5AF5E}" type="pres">
      <dgm:prSet presAssocID="{05758907-8F1B-481A-B72F-28EC6BEA0983}" presName="parentTextBox" presStyleLbl="node1" presStyleIdx="0" presStyleCnt="4"/>
      <dgm:spPr/>
      <dgm:t>
        <a:bodyPr/>
        <a:lstStyle/>
        <a:p>
          <a:endParaRPr lang="ru-RU"/>
        </a:p>
      </dgm:t>
    </dgm:pt>
    <dgm:pt modelId="{153453AF-46F1-4451-A40C-E5C8D248FEAE}" type="pres">
      <dgm:prSet presAssocID="{05758907-8F1B-481A-B72F-28EC6BEA0983}" presName="entireBox" presStyleLbl="node1" presStyleIdx="0" presStyleCnt="4"/>
      <dgm:spPr/>
      <dgm:t>
        <a:bodyPr/>
        <a:lstStyle/>
        <a:p>
          <a:endParaRPr lang="ru-RU"/>
        </a:p>
      </dgm:t>
    </dgm:pt>
    <dgm:pt modelId="{E04F0E31-98FE-4A17-8227-924DB1600B5F}" type="pres">
      <dgm:prSet presAssocID="{05758907-8F1B-481A-B72F-28EC6BEA0983}" presName="descendantBox" presStyleCnt="0"/>
      <dgm:spPr/>
    </dgm:pt>
    <dgm:pt modelId="{CDBC204F-232A-4631-93F0-90B82491B472}" type="pres">
      <dgm:prSet presAssocID="{1E9B4231-67B7-4F05-8233-35CF4947E10E}" presName="childTextBox" presStyleLbl="fgAccFollowNode1" presStyleIdx="0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0566EB-7C5E-4C5C-9865-E8BB186C3A92}" type="pres">
      <dgm:prSet presAssocID="{D255D04E-D1F1-41FD-A9C9-30FE58BE6FB7}" presName="childTextBox" presStyleLbl="fgAccFollowNode1" presStyleIdx="1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A96AFA-918C-4B16-9581-3276E15FCFD1}" type="pres">
      <dgm:prSet presAssocID="{F099191F-1277-4B5F-B77B-4B8F147F0C0F}" presName="childTextBox" presStyleLbl="fgAccFollowNode1" presStyleIdx="2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9DE5D9-EE0F-472A-946E-BDE9D23F25F0}" type="pres">
      <dgm:prSet presAssocID="{CED8A6B9-766D-40DF-A8DB-691BE5B7DAF3}" presName="childTextBox" presStyleLbl="fgAccFollowNode1" presStyleIdx="3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FF76B7-4B3F-4D6B-B01E-B000B895DD8B}" type="pres">
      <dgm:prSet presAssocID="{EEA977D9-4E9D-4781-B647-E46F8DD34796}" presName="sp" presStyleCnt="0"/>
      <dgm:spPr/>
    </dgm:pt>
    <dgm:pt modelId="{6606437F-8F89-4E4A-B5BA-0D8350ECB8B0}" type="pres">
      <dgm:prSet presAssocID="{FE112936-B4FD-4B3F-85C0-F3E2B42B6F86}" presName="arrowAndChildren" presStyleCnt="0"/>
      <dgm:spPr/>
    </dgm:pt>
    <dgm:pt modelId="{EE3B3AAB-2BDD-4D1D-8802-505C36F7FC79}" type="pres">
      <dgm:prSet presAssocID="{FE112936-B4FD-4B3F-85C0-F3E2B42B6F86}" presName="parentTextArrow" presStyleLbl="node1" presStyleIdx="0" presStyleCnt="4"/>
      <dgm:spPr/>
      <dgm:t>
        <a:bodyPr/>
        <a:lstStyle/>
        <a:p>
          <a:endParaRPr lang="ru-RU"/>
        </a:p>
      </dgm:t>
    </dgm:pt>
    <dgm:pt modelId="{E4610E6C-158C-4509-8644-54C3A126FD30}" type="pres">
      <dgm:prSet presAssocID="{FE112936-B4FD-4B3F-85C0-F3E2B42B6F86}" presName="arrow" presStyleLbl="node1" presStyleIdx="1" presStyleCnt="4"/>
      <dgm:spPr/>
      <dgm:t>
        <a:bodyPr/>
        <a:lstStyle/>
        <a:p>
          <a:endParaRPr lang="ru-RU"/>
        </a:p>
      </dgm:t>
    </dgm:pt>
    <dgm:pt modelId="{03AFE5FC-739F-494C-95A3-C51B01581E97}" type="pres">
      <dgm:prSet presAssocID="{FE112936-B4FD-4B3F-85C0-F3E2B42B6F86}" presName="descendantArrow" presStyleCnt="0"/>
      <dgm:spPr/>
    </dgm:pt>
    <dgm:pt modelId="{60DEA74E-4E22-4C84-A8AF-92C0501A0A38}" type="pres">
      <dgm:prSet presAssocID="{2C4198AB-A214-48B5-8986-387566CD804A}" presName="childTextArrow" presStyleLbl="fgAccFollowNode1" presStyleIdx="4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5C0FFC-6D6B-4FB2-BF3B-79C520038C76}" type="pres">
      <dgm:prSet presAssocID="{891F3AE0-CA44-404B-8362-3153CC92662F}" presName="childTextArrow" presStyleLbl="fgAccFollowNode1" presStyleIdx="5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AAC2C2-861C-4B71-A716-D983BEA5A585}" type="pres">
      <dgm:prSet presAssocID="{30F85368-C14F-4928-A4E9-5BB407F81E69}" presName="childTextArrow" presStyleLbl="fgAccFollowNode1" presStyleIdx="6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A9B136-F4A9-4228-8AF2-1B74F88AD89B}" type="pres">
      <dgm:prSet presAssocID="{44D82228-DD01-4417-8904-25190F07A32B}" presName="sp" presStyleCnt="0"/>
      <dgm:spPr/>
    </dgm:pt>
    <dgm:pt modelId="{C12BF454-CC06-4757-BB89-2967EB1249D2}" type="pres">
      <dgm:prSet presAssocID="{73FAF019-78A7-4A47-A26A-AF66C0E15E0A}" presName="arrowAndChildren" presStyleCnt="0"/>
      <dgm:spPr/>
    </dgm:pt>
    <dgm:pt modelId="{8189DA9F-B9F2-4AA2-AEBF-1C6847EAB02F}" type="pres">
      <dgm:prSet presAssocID="{73FAF019-78A7-4A47-A26A-AF66C0E15E0A}" presName="parentTextArrow" presStyleLbl="node1" presStyleIdx="1" presStyleCnt="4"/>
      <dgm:spPr/>
      <dgm:t>
        <a:bodyPr/>
        <a:lstStyle/>
        <a:p>
          <a:endParaRPr lang="ru-RU"/>
        </a:p>
      </dgm:t>
    </dgm:pt>
    <dgm:pt modelId="{5203B19E-C3EC-44FF-8303-FC378A351A38}" type="pres">
      <dgm:prSet presAssocID="{73FAF019-78A7-4A47-A26A-AF66C0E15E0A}" presName="arrow" presStyleLbl="node1" presStyleIdx="2" presStyleCnt="4"/>
      <dgm:spPr/>
      <dgm:t>
        <a:bodyPr/>
        <a:lstStyle/>
        <a:p>
          <a:endParaRPr lang="ru-RU"/>
        </a:p>
      </dgm:t>
    </dgm:pt>
    <dgm:pt modelId="{29D1AB6D-CD93-4563-BE81-10ADE454941B}" type="pres">
      <dgm:prSet presAssocID="{73FAF019-78A7-4A47-A26A-AF66C0E15E0A}" presName="descendantArrow" presStyleCnt="0"/>
      <dgm:spPr/>
    </dgm:pt>
    <dgm:pt modelId="{E79442FB-6469-4660-8050-35CF829F633A}" type="pres">
      <dgm:prSet presAssocID="{B94E4E79-BD2E-42D6-9DC5-E0AC00EE965D}" presName="childTextArrow" presStyleLbl="fgAccFollowNode1" presStyleIdx="7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9AE756-0510-47AE-9D78-2C085ACC1C4C}" type="pres">
      <dgm:prSet presAssocID="{6E3D8BAA-EFB3-49DB-B9A6-D2F9DE594B6D}" presName="childTextArrow" presStyleLbl="fgAccFollowNode1" presStyleIdx="8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85EE3C-6961-4D32-AB17-706C51568542}" type="pres">
      <dgm:prSet presAssocID="{14419352-D0EF-43AD-8C36-C50552718C0B}" presName="childTextArrow" presStyleLbl="fgAccFollowNode1" presStyleIdx="9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7C2D42-FBA0-44E6-9C68-77A19D460FAC}" type="pres">
      <dgm:prSet presAssocID="{EF94285D-62A9-431F-B2E6-D92D0A13CCBB}" presName="sp" presStyleCnt="0"/>
      <dgm:spPr/>
    </dgm:pt>
    <dgm:pt modelId="{7757EF57-0F79-493F-8300-67DEC7FB307C}" type="pres">
      <dgm:prSet presAssocID="{8EF7D0CF-D0CE-4AD9-BD62-2D6740F4C9C4}" presName="arrowAndChildren" presStyleCnt="0"/>
      <dgm:spPr/>
    </dgm:pt>
    <dgm:pt modelId="{EB5BD4CA-1F89-4AAF-8B74-2FAC98C5C4C0}" type="pres">
      <dgm:prSet presAssocID="{8EF7D0CF-D0CE-4AD9-BD62-2D6740F4C9C4}" presName="parentTextArrow" presStyleLbl="node1" presStyleIdx="2" presStyleCnt="4"/>
      <dgm:spPr/>
      <dgm:t>
        <a:bodyPr/>
        <a:lstStyle/>
        <a:p>
          <a:endParaRPr lang="ru-RU"/>
        </a:p>
      </dgm:t>
    </dgm:pt>
    <dgm:pt modelId="{4504D5FE-317B-4E29-BB51-2F34054D4E1C}" type="pres">
      <dgm:prSet presAssocID="{8EF7D0CF-D0CE-4AD9-BD62-2D6740F4C9C4}" presName="arrow" presStyleLbl="node1" presStyleIdx="3" presStyleCnt="4"/>
      <dgm:spPr/>
      <dgm:t>
        <a:bodyPr/>
        <a:lstStyle/>
        <a:p>
          <a:endParaRPr lang="ru-RU"/>
        </a:p>
      </dgm:t>
    </dgm:pt>
    <dgm:pt modelId="{8712BE34-BE91-4FD3-BAB9-58BE3EAFC53C}" type="pres">
      <dgm:prSet presAssocID="{8EF7D0CF-D0CE-4AD9-BD62-2D6740F4C9C4}" presName="descendantArrow" presStyleCnt="0"/>
      <dgm:spPr/>
    </dgm:pt>
    <dgm:pt modelId="{DF8E8D53-315A-49E2-B466-5B5A010EEB94}" type="pres">
      <dgm:prSet presAssocID="{8821F045-AC4B-4DED-8E94-0C63938823F5}" presName="childTextArrow" presStyleLbl="fgAccFollowNode1" presStyleIdx="10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801F25-6B43-4D6E-A0E7-E443D1F0F7D2}" type="pres">
      <dgm:prSet presAssocID="{96F6DB3E-8B0A-4415-A6A5-BBE6F11603F8}" presName="childTextArrow" presStyleLbl="fgAccFollowNode1" presStyleIdx="11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860234-E217-446A-ABA5-5BBCBC8F0956}" type="pres">
      <dgm:prSet presAssocID="{0AF23ECE-6915-475B-B755-AA6F970DD70D}" presName="childTextArrow" presStyleLbl="fgAccFollowNode1" presStyleIdx="12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C161BD-E819-4676-A844-D0D9E1BADF41}" type="pres">
      <dgm:prSet presAssocID="{A8295D13-3DED-4451-AABC-0418A238C8D7}" presName="childTextArrow" presStyleLbl="fgAccFollowNode1" presStyleIdx="13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783A42-D59E-4EF0-8C1B-3577F63B3DCB}" type="pres">
      <dgm:prSet presAssocID="{DEA03532-9AD3-4EA9-81C5-5A4CE6EED3E3}" presName="childTextArrow" presStyleLbl="fgAccFollowNode1" presStyleIdx="14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458A15-0581-4EA4-9532-70E5A64811E1}" type="pres">
      <dgm:prSet presAssocID="{F5F180FC-0E89-46B5-A7C8-DCC71341F0E7}" presName="childTextArrow" presStyleLbl="fgAccFollowNode1" presStyleIdx="15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0F2CE6B-54D2-4751-A657-5FD778EC0E9C}" type="presOf" srcId="{CED8A6B9-766D-40DF-A8DB-691BE5B7DAF3}" destId="{719DE5D9-EE0F-472A-946E-BDE9D23F25F0}" srcOrd="0" destOrd="0" presId="urn:microsoft.com/office/officeart/2005/8/layout/process4"/>
    <dgm:cxn modelId="{78C3E215-2959-431B-9748-49E714C0F835}" srcId="{73FAF019-78A7-4A47-A26A-AF66C0E15E0A}" destId="{14419352-D0EF-43AD-8C36-C50552718C0B}" srcOrd="2" destOrd="0" parTransId="{D9DFF841-F860-4E5F-B221-C0C17646444E}" sibTransId="{3A5FA462-894D-45EA-89B2-993A19BCDE04}"/>
    <dgm:cxn modelId="{9FA99F0C-1DB4-4BAB-BDE8-94E51D390F36}" type="presOf" srcId="{FE112936-B4FD-4B3F-85C0-F3E2B42B6F86}" destId="{E4610E6C-158C-4509-8644-54C3A126FD30}" srcOrd="1" destOrd="0" presId="urn:microsoft.com/office/officeart/2005/8/layout/process4"/>
    <dgm:cxn modelId="{FEEA3224-D7F5-431C-9C98-706824C2C059}" srcId="{8EF7D0CF-D0CE-4AD9-BD62-2D6740F4C9C4}" destId="{96F6DB3E-8B0A-4415-A6A5-BBE6F11603F8}" srcOrd="1" destOrd="0" parTransId="{DFD8E3B5-C85C-4435-9C3A-5197CCEE0208}" sibTransId="{F9B33C51-C5F9-4058-88FA-CE78DA75995B}"/>
    <dgm:cxn modelId="{24C22FAD-45A2-442F-8FF5-DA6E2C8572BF}" srcId="{E9716C54-F7A8-4C2D-B498-F62CBE2793CB}" destId="{8EF7D0CF-D0CE-4AD9-BD62-2D6740F4C9C4}" srcOrd="0" destOrd="0" parTransId="{55402E22-5002-4EE1-BE50-3F137E4D8B68}" sibTransId="{EF94285D-62A9-431F-B2E6-D92D0A13CCBB}"/>
    <dgm:cxn modelId="{DE7A2F0E-65FD-420A-8BD1-0D77E7E00861}" srcId="{FE112936-B4FD-4B3F-85C0-F3E2B42B6F86}" destId="{891F3AE0-CA44-404B-8362-3153CC92662F}" srcOrd="1" destOrd="0" parTransId="{3C30E6AA-301E-4C14-B54E-87077C94C2F3}" sibTransId="{BC526412-090B-427B-80DC-89DB02AF9B1B}"/>
    <dgm:cxn modelId="{B7140586-E60D-49BE-9F29-EE310029D2C7}" type="presOf" srcId="{96F6DB3E-8B0A-4415-A6A5-BBE6F11603F8}" destId="{09801F25-6B43-4D6E-A0E7-E443D1F0F7D2}" srcOrd="0" destOrd="0" presId="urn:microsoft.com/office/officeart/2005/8/layout/process4"/>
    <dgm:cxn modelId="{1059A897-2D16-4077-BFA0-95CA8D9C0D8C}" srcId="{FE112936-B4FD-4B3F-85C0-F3E2B42B6F86}" destId="{2C4198AB-A214-48B5-8986-387566CD804A}" srcOrd="0" destOrd="0" parTransId="{A9A54F38-4CDD-4CCC-A62B-4172FB3D505E}" sibTransId="{27A85608-026A-4ADF-BEF0-CFD40A0AC5CC}"/>
    <dgm:cxn modelId="{E02B82E7-C3A7-4708-BAC3-4CF09ABD4F72}" type="presOf" srcId="{8821F045-AC4B-4DED-8E94-0C63938823F5}" destId="{DF8E8D53-315A-49E2-B466-5B5A010EEB94}" srcOrd="0" destOrd="0" presId="urn:microsoft.com/office/officeart/2005/8/layout/process4"/>
    <dgm:cxn modelId="{D788E985-FDB7-4272-A440-5BB2F679AE07}" srcId="{FE112936-B4FD-4B3F-85C0-F3E2B42B6F86}" destId="{30F85368-C14F-4928-A4E9-5BB407F81E69}" srcOrd="2" destOrd="0" parTransId="{FD12C3E3-4CE3-4F4E-8685-03648558FD74}" sibTransId="{18C156AE-5C17-417B-8755-D3A76A0C3817}"/>
    <dgm:cxn modelId="{E3E823FF-563C-4E5B-BD02-7422AE89898C}" type="presOf" srcId="{E9716C54-F7A8-4C2D-B498-F62CBE2793CB}" destId="{93BCF771-424A-427E-8833-626AE9D9BEA4}" srcOrd="0" destOrd="0" presId="urn:microsoft.com/office/officeart/2005/8/layout/process4"/>
    <dgm:cxn modelId="{4782A288-61A7-4DB6-BFCE-91A3B516D8EE}" type="presOf" srcId="{14419352-D0EF-43AD-8C36-C50552718C0B}" destId="{2785EE3C-6961-4D32-AB17-706C51568542}" srcOrd="0" destOrd="0" presId="urn:microsoft.com/office/officeart/2005/8/layout/process4"/>
    <dgm:cxn modelId="{69E73C89-E544-42F5-9817-83D968E50FD4}" type="presOf" srcId="{F099191F-1277-4B5F-B77B-4B8F147F0C0F}" destId="{8DA96AFA-918C-4B16-9581-3276E15FCFD1}" srcOrd="0" destOrd="0" presId="urn:microsoft.com/office/officeart/2005/8/layout/process4"/>
    <dgm:cxn modelId="{A9D936E9-EFA9-44CA-9506-F6CF59DD22CA}" type="presOf" srcId="{A8295D13-3DED-4451-AABC-0418A238C8D7}" destId="{3BC161BD-E819-4676-A844-D0D9E1BADF41}" srcOrd="0" destOrd="0" presId="urn:microsoft.com/office/officeart/2005/8/layout/process4"/>
    <dgm:cxn modelId="{1DFED311-DEF9-4E78-ACB5-7344C54BFFD1}" type="presOf" srcId="{6E3D8BAA-EFB3-49DB-B9A6-D2F9DE594B6D}" destId="{B49AE756-0510-47AE-9D78-2C085ACC1C4C}" srcOrd="0" destOrd="0" presId="urn:microsoft.com/office/officeart/2005/8/layout/process4"/>
    <dgm:cxn modelId="{2EC25E87-5131-4A5F-96F0-41094C78B4F9}" srcId="{8EF7D0CF-D0CE-4AD9-BD62-2D6740F4C9C4}" destId="{F5F180FC-0E89-46B5-A7C8-DCC71341F0E7}" srcOrd="5" destOrd="0" parTransId="{8D246D60-110F-490D-8090-526184D7E44D}" sibTransId="{96F63E7F-44CD-4195-B11C-3571099EBDE3}"/>
    <dgm:cxn modelId="{2C05DA22-6B28-4C88-889E-085839F3DF3B}" type="presOf" srcId="{8EF7D0CF-D0CE-4AD9-BD62-2D6740F4C9C4}" destId="{EB5BD4CA-1F89-4AAF-8B74-2FAC98C5C4C0}" srcOrd="0" destOrd="0" presId="urn:microsoft.com/office/officeart/2005/8/layout/process4"/>
    <dgm:cxn modelId="{024FFFE3-8D56-4816-8327-8ABEAF2B84C6}" type="presOf" srcId="{2C4198AB-A214-48B5-8986-387566CD804A}" destId="{60DEA74E-4E22-4C84-A8AF-92C0501A0A38}" srcOrd="0" destOrd="0" presId="urn:microsoft.com/office/officeart/2005/8/layout/process4"/>
    <dgm:cxn modelId="{00D08076-F44F-44CD-9559-507DC2361716}" srcId="{05758907-8F1B-481A-B72F-28EC6BEA0983}" destId="{F099191F-1277-4B5F-B77B-4B8F147F0C0F}" srcOrd="2" destOrd="0" parTransId="{F5893A15-DD58-47D8-9872-864D61AE7B7D}" sibTransId="{C466B4B6-DF39-40F6-89D5-9DB94473136F}"/>
    <dgm:cxn modelId="{138AC584-0CB6-42F2-BF53-0AF654D75C36}" srcId="{05758907-8F1B-481A-B72F-28EC6BEA0983}" destId="{D255D04E-D1F1-41FD-A9C9-30FE58BE6FB7}" srcOrd="1" destOrd="0" parTransId="{20BA80C2-F8F4-4B29-B080-56B3288D1414}" sibTransId="{C65B00F4-DFE2-41A2-98FA-1A47359F0B9A}"/>
    <dgm:cxn modelId="{C2C17FDA-B2EC-4534-BEC7-125CFC9A774E}" type="presOf" srcId="{FE112936-B4FD-4B3F-85C0-F3E2B42B6F86}" destId="{EE3B3AAB-2BDD-4D1D-8802-505C36F7FC79}" srcOrd="0" destOrd="0" presId="urn:microsoft.com/office/officeart/2005/8/layout/process4"/>
    <dgm:cxn modelId="{6DAE71B9-A926-4BE2-AF8C-CAAE9449CAF9}" type="presOf" srcId="{05758907-8F1B-481A-B72F-28EC6BEA0983}" destId="{5953FDAB-2ED6-43DC-BE61-EA8942F5AF5E}" srcOrd="0" destOrd="0" presId="urn:microsoft.com/office/officeart/2005/8/layout/process4"/>
    <dgm:cxn modelId="{8D5A979E-6163-41BE-93D7-7E9DEDD89984}" srcId="{8EF7D0CF-D0CE-4AD9-BD62-2D6740F4C9C4}" destId="{8821F045-AC4B-4DED-8E94-0C63938823F5}" srcOrd="0" destOrd="0" parTransId="{096492AC-B5C2-4508-AC69-64509203D71A}" sibTransId="{36EECEBD-88B5-45C9-925D-254D5884DCF6}"/>
    <dgm:cxn modelId="{D95431EB-AABC-4CFE-85F7-13B9920AFDE0}" type="presOf" srcId="{B94E4E79-BD2E-42D6-9DC5-E0AC00EE965D}" destId="{E79442FB-6469-4660-8050-35CF829F633A}" srcOrd="0" destOrd="0" presId="urn:microsoft.com/office/officeart/2005/8/layout/process4"/>
    <dgm:cxn modelId="{EF9DFDB0-8542-47B3-BBF5-50F8FECC1417}" type="presOf" srcId="{1E9B4231-67B7-4F05-8233-35CF4947E10E}" destId="{CDBC204F-232A-4631-93F0-90B82491B472}" srcOrd="0" destOrd="0" presId="urn:microsoft.com/office/officeart/2005/8/layout/process4"/>
    <dgm:cxn modelId="{89AF10C8-2000-4D72-9846-13E89F597654}" srcId="{73FAF019-78A7-4A47-A26A-AF66C0E15E0A}" destId="{6E3D8BAA-EFB3-49DB-B9A6-D2F9DE594B6D}" srcOrd="1" destOrd="0" parTransId="{96966721-FC95-49DF-AD5F-CEABC046FAD3}" sibTransId="{8537EF55-0FF2-49ED-B197-87FA6032531D}"/>
    <dgm:cxn modelId="{2B0AA156-A6B0-490F-8188-5D6C14B8E39F}" type="presOf" srcId="{05758907-8F1B-481A-B72F-28EC6BEA0983}" destId="{153453AF-46F1-4451-A40C-E5C8D248FEAE}" srcOrd="1" destOrd="0" presId="urn:microsoft.com/office/officeart/2005/8/layout/process4"/>
    <dgm:cxn modelId="{D6FB391A-5552-421B-934C-1F27D4114A5D}" type="presOf" srcId="{0AF23ECE-6915-475B-B755-AA6F970DD70D}" destId="{4B860234-E217-446A-ABA5-5BBCBC8F0956}" srcOrd="0" destOrd="0" presId="urn:microsoft.com/office/officeart/2005/8/layout/process4"/>
    <dgm:cxn modelId="{5F79C597-FE08-4861-9965-F0A7DF0DB3AB}" srcId="{8EF7D0CF-D0CE-4AD9-BD62-2D6740F4C9C4}" destId="{DEA03532-9AD3-4EA9-81C5-5A4CE6EED3E3}" srcOrd="4" destOrd="0" parTransId="{E1AAD791-5E92-4F69-83DB-DA342973B6A4}" sibTransId="{6A62CC7C-81BD-45CD-A4B4-5F12EA155683}"/>
    <dgm:cxn modelId="{E507D606-4E07-445B-B657-F65E62E151B3}" type="presOf" srcId="{891F3AE0-CA44-404B-8362-3153CC92662F}" destId="{0D5C0FFC-6D6B-4FB2-BF3B-79C520038C76}" srcOrd="0" destOrd="0" presId="urn:microsoft.com/office/officeart/2005/8/layout/process4"/>
    <dgm:cxn modelId="{184F226F-E798-416B-8DAC-E2B9B361310B}" srcId="{E9716C54-F7A8-4C2D-B498-F62CBE2793CB}" destId="{FE112936-B4FD-4B3F-85C0-F3E2B42B6F86}" srcOrd="2" destOrd="0" parTransId="{076058E1-9216-4A19-AC1A-88138C7B9FCE}" sibTransId="{EEA977D9-4E9D-4781-B647-E46F8DD34796}"/>
    <dgm:cxn modelId="{BAFAECDF-15F1-4EBF-A28A-F664C76EFFB2}" type="presOf" srcId="{F5F180FC-0E89-46B5-A7C8-DCC71341F0E7}" destId="{9B458A15-0581-4EA4-9532-70E5A64811E1}" srcOrd="0" destOrd="0" presId="urn:microsoft.com/office/officeart/2005/8/layout/process4"/>
    <dgm:cxn modelId="{5AFB1BE2-5D1C-4792-94C9-ACDAEF3ADFEC}" srcId="{73FAF019-78A7-4A47-A26A-AF66C0E15E0A}" destId="{B94E4E79-BD2E-42D6-9DC5-E0AC00EE965D}" srcOrd="0" destOrd="0" parTransId="{01DD3DC2-4F51-40C0-B505-3BE37B3CA3F1}" sibTransId="{819D6734-EE4C-447B-8154-D1066AE44A5D}"/>
    <dgm:cxn modelId="{639871BF-1B6D-4D17-BE1C-F7E51DCEF27F}" srcId="{05758907-8F1B-481A-B72F-28EC6BEA0983}" destId="{CED8A6B9-766D-40DF-A8DB-691BE5B7DAF3}" srcOrd="3" destOrd="0" parTransId="{046A9F9E-0138-422D-B216-E2710C1309E3}" sibTransId="{967DE538-71F8-45E7-80FA-BCC5CE6D70A4}"/>
    <dgm:cxn modelId="{CD9DB3C8-8513-4F4D-8647-CF4FAA082368}" type="presOf" srcId="{73FAF019-78A7-4A47-A26A-AF66C0E15E0A}" destId="{8189DA9F-B9F2-4AA2-AEBF-1C6847EAB02F}" srcOrd="0" destOrd="0" presId="urn:microsoft.com/office/officeart/2005/8/layout/process4"/>
    <dgm:cxn modelId="{011B75F4-0509-4EE4-A68F-606D6F6E343C}" type="presOf" srcId="{8EF7D0CF-D0CE-4AD9-BD62-2D6740F4C9C4}" destId="{4504D5FE-317B-4E29-BB51-2F34054D4E1C}" srcOrd="1" destOrd="0" presId="urn:microsoft.com/office/officeart/2005/8/layout/process4"/>
    <dgm:cxn modelId="{37F23ABD-23D2-4CEE-A492-7917EEFC9850}" srcId="{05758907-8F1B-481A-B72F-28EC6BEA0983}" destId="{1E9B4231-67B7-4F05-8233-35CF4947E10E}" srcOrd="0" destOrd="0" parTransId="{9C7F8A8A-8AF0-4306-BFAF-E45C7A0B447E}" sibTransId="{ADE96D3F-4918-492C-B89C-7767E5E3BFE1}"/>
    <dgm:cxn modelId="{7C59B60B-B2CF-45CA-A1CB-25AD42E41631}" srcId="{E9716C54-F7A8-4C2D-B498-F62CBE2793CB}" destId="{73FAF019-78A7-4A47-A26A-AF66C0E15E0A}" srcOrd="1" destOrd="0" parTransId="{5AE958EE-2346-40AF-A8F1-578DBCF8A30B}" sibTransId="{44D82228-DD01-4417-8904-25190F07A32B}"/>
    <dgm:cxn modelId="{B2F68631-4C66-4FEB-8C0F-E96D9F9B166F}" type="presOf" srcId="{73FAF019-78A7-4A47-A26A-AF66C0E15E0A}" destId="{5203B19E-C3EC-44FF-8303-FC378A351A38}" srcOrd="1" destOrd="0" presId="urn:microsoft.com/office/officeart/2005/8/layout/process4"/>
    <dgm:cxn modelId="{9A5368FA-21A4-421C-983F-5FACDA12AFC4}" type="presOf" srcId="{D255D04E-D1F1-41FD-A9C9-30FE58BE6FB7}" destId="{FC0566EB-7C5E-4C5C-9865-E8BB186C3A92}" srcOrd="0" destOrd="0" presId="urn:microsoft.com/office/officeart/2005/8/layout/process4"/>
    <dgm:cxn modelId="{4F09CB8C-53D5-4030-9DFD-34DCD8643425}" type="presOf" srcId="{30F85368-C14F-4928-A4E9-5BB407F81E69}" destId="{2EAAC2C2-861C-4B71-A716-D983BEA5A585}" srcOrd="0" destOrd="0" presId="urn:microsoft.com/office/officeart/2005/8/layout/process4"/>
    <dgm:cxn modelId="{7F790BA5-B3AA-474D-9A29-A46D09DAF213}" type="presOf" srcId="{DEA03532-9AD3-4EA9-81C5-5A4CE6EED3E3}" destId="{00783A42-D59E-4EF0-8C1B-3577F63B3DCB}" srcOrd="0" destOrd="0" presId="urn:microsoft.com/office/officeart/2005/8/layout/process4"/>
    <dgm:cxn modelId="{D5BA9886-A057-4474-9F8C-EFC5DA4157DB}" srcId="{8EF7D0CF-D0CE-4AD9-BD62-2D6740F4C9C4}" destId="{0AF23ECE-6915-475B-B755-AA6F970DD70D}" srcOrd="2" destOrd="0" parTransId="{34E0AE47-0055-4127-B5C0-79A6233A7063}" sibTransId="{4C8289B9-B5B9-4E4F-BF57-250C4ACAF835}"/>
    <dgm:cxn modelId="{A75145C2-FE73-48C4-ABD2-E4DFEBD122C1}" srcId="{E9716C54-F7A8-4C2D-B498-F62CBE2793CB}" destId="{05758907-8F1B-481A-B72F-28EC6BEA0983}" srcOrd="3" destOrd="0" parTransId="{789E26DB-EF46-41D7-A7D1-DDEF4DAC3578}" sibTransId="{39691ED8-1B42-4C22-88FA-3AF8928522FE}"/>
    <dgm:cxn modelId="{04AABFBA-7FD9-41B2-A96A-FE7ACF081D20}" srcId="{8EF7D0CF-D0CE-4AD9-BD62-2D6740F4C9C4}" destId="{A8295D13-3DED-4451-AABC-0418A238C8D7}" srcOrd="3" destOrd="0" parTransId="{39BDA142-F4E3-415E-9296-ABC039FB6600}" sibTransId="{151AB56C-378F-4D7F-ABCD-FF416593621C}"/>
    <dgm:cxn modelId="{02E883E4-3B29-45DC-ADFB-275CF8620621}" type="presParOf" srcId="{93BCF771-424A-427E-8833-626AE9D9BEA4}" destId="{03C0417D-E89B-4D5B-A989-5899100DA72A}" srcOrd="0" destOrd="0" presId="urn:microsoft.com/office/officeart/2005/8/layout/process4"/>
    <dgm:cxn modelId="{27DB39DA-E02C-4846-AAEB-2A0AA1CE5F5B}" type="presParOf" srcId="{03C0417D-E89B-4D5B-A989-5899100DA72A}" destId="{5953FDAB-2ED6-43DC-BE61-EA8942F5AF5E}" srcOrd="0" destOrd="0" presId="urn:microsoft.com/office/officeart/2005/8/layout/process4"/>
    <dgm:cxn modelId="{396C106A-5F75-4210-A9A8-3B429E5EF5C7}" type="presParOf" srcId="{03C0417D-E89B-4D5B-A989-5899100DA72A}" destId="{153453AF-46F1-4451-A40C-E5C8D248FEAE}" srcOrd="1" destOrd="0" presId="urn:microsoft.com/office/officeart/2005/8/layout/process4"/>
    <dgm:cxn modelId="{627BF998-788B-4DFF-B802-21E46DD33134}" type="presParOf" srcId="{03C0417D-E89B-4D5B-A989-5899100DA72A}" destId="{E04F0E31-98FE-4A17-8227-924DB1600B5F}" srcOrd="2" destOrd="0" presId="urn:microsoft.com/office/officeart/2005/8/layout/process4"/>
    <dgm:cxn modelId="{F8D8300B-D219-4420-9CD5-46DC2D37F950}" type="presParOf" srcId="{E04F0E31-98FE-4A17-8227-924DB1600B5F}" destId="{CDBC204F-232A-4631-93F0-90B82491B472}" srcOrd="0" destOrd="0" presId="urn:microsoft.com/office/officeart/2005/8/layout/process4"/>
    <dgm:cxn modelId="{3C9D6A2C-1F62-48C1-8657-A73C7E6442C5}" type="presParOf" srcId="{E04F0E31-98FE-4A17-8227-924DB1600B5F}" destId="{FC0566EB-7C5E-4C5C-9865-E8BB186C3A92}" srcOrd="1" destOrd="0" presId="urn:microsoft.com/office/officeart/2005/8/layout/process4"/>
    <dgm:cxn modelId="{07B823B8-B51B-4368-BF28-005C266C8026}" type="presParOf" srcId="{E04F0E31-98FE-4A17-8227-924DB1600B5F}" destId="{8DA96AFA-918C-4B16-9581-3276E15FCFD1}" srcOrd="2" destOrd="0" presId="urn:microsoft.com/office/officeart/2005/8/layout/process4"/>
    <dgm:cxn modelId="{7D90E6C0-EA2C-4FF9-8A26-5716A875887D}" type="presParOf" srcId="{E04F0E31-98FE-4A17-8227-924DB1600B5F}" destId="{719DE5D9-EE0F-472A-946E-BDE9D23F25F0}" srcOrd="3" destOrd="0" presId="urn:microsoft.com/office/officeart/2005/8/layout/process4"/>
    <dgm:cxn modelId="{2B63E993-A04E-43F1-B0BC-B74CED5DBA01}" type="presParOf" srcId="{93BCF771-424A-427E-8833-626AE9D9BEA4}" destId="{F4FF76B7-4B3F-4D6B-B01E-B000B895DD8B}" srcOrd="1" destOrd="0" presId="urn:microsoft.com/office/officeart/2005/8/layout/process4"/>
    <dgm:cxn modelId="{B038D52D-A272-4AB7-8210-41A564A4FFD0}" type="presParOf" srcId="{93BCF771-424A-427E-8833-626AE9D9BEA4}" destId="{6606437F-8F89-4E4A-B5BA-0D8350ECB8B0}" srcOrd="2" destOrd="0" presId="urn:microsoft.com/office/officeart/2005/8/layout/process4"/>
    <dgm:cxn modelId="{E8AF01BA-7263-4201-8C30-A60BFC79CCF6}" type="presParOf" srcId="{6606437F-8F89-4E4A-B5BA-0D8350ECB8B0}" destId="{EE3B3AAB-2BDD-4D1D-8802-505C36F7FC79}" srcOrd="0" destOrd="0" presId="urn:microsoft.com/office/officeart/2005/8/layout/process4"/>
    <dgm:cxn modelId="{F48269AE-E7AF-447D-B2D8-44528AFDB31B}" type="presParOf" srcId="{6606437F-8F89-4E4A-B5BA-0D8350ECB8B0}" destId="{E4610E6C-158C-4509-8644-54C3A126FD30}" srcOrd="1" destOrd="0" presId="urn:microsoft.com/office/officeart/2005/8/layout/process4"/>
    <dgm:cxn modelId="{01B1D7C0-01C6-4AD1-A8EA-BF4ADE08F414}" type="presParOf" srcId="{6606437F-8F89-4E4A-B5BA-0D8350ECB8B0}" destId="{03AFE5FC-739F-494C-95A3-C51B01581E97}" srcOrd="2" destOrd="0" presId="urn:microsoft.com/office/officeart/2005/8/layout/process4"/>
    <dgm:cxn modelId="{02C8D127-F37B-45C0-BC56-EFF60E18B4C9}" type="presParOf" srcId="{03AFE5FC-739F-494C-95A3-C51B01581E97}" destId="{60DEA74E-4E22-4C84-A8AF-92C0501A0A38}" srcOrd="0" destOrd="0" presId="urn:microsoft.com/office/officeart/2005/8/layout/process4"/>
    <dgm:cxn modelId="{20CB59AD-783B-40D9-B92C-DC53CA71FEF0}" type="presParOf" srcId="{03AFE5FC-739F-494C-95A3-C51B01581E97}" destId="{0D5C0FFC-6D6B-4FB2-BF3B-79C520038C76}" srcOrd="1" destOrd="0" presId="urn:microsoft.com/office/officeart/2005/8/layout/process4"/>
    <dgm:cxn modelId="{2AF6A8FA-24D2-4FB5-992B-88F70207E876}" type="presParOf" srcId="{03AFE5FC-739F-494C-95A3-C51B01581E97}" destId="{2EAAC2C2-861C-4B71-A716-D983BEA5A585}" srcOrd="2" destOrd="0" presId="urn:microsoft.com/office/officeart/2005/8/layout/process4"/>
    <dgm:cxn modelId="{D1CE24C4-1176-486D-8E80-580488474433}" type="presParOf" srcId="{93BCF771-424A-427E-8833-626AE9D9BEA4}" destId="{26A9B136-F4A9-4228-8AF2-1B74F88AD89B}" srcOrd="3" destOrd="0" presId="urn:microsoft.com/office/officeart/2005/8/layout/process4"/>
    <dgm:cxn modelId="{F17D5695-E03B-40B3-9C1B-3171C9E4F453}" type="presParOf" srcId="{93BCF771-424A-427E-8833-626AE9D9BEA4}" destId="{C12BF454-CC06-4757-BB89-2967EB1249D2}" srcOrd="4" destOrd="0" presId="urn:microsoft.com/office/officeart/2005/8/layout/process4"/>
    <dgm:cxn modelId="{E52428D1-B883-4FB6-9D2D-30A4D288156B}" type="presParOf" srcId="{C12BF454-CC06-4757-BB89-2967EB1249D2}" destId="{8189DA9F-B9F2-4AA2-AEBF-1C6847EAB02F}" srcOrd="0" destOrd="0" presId="urn:microsoft.com/office/officeart/2005/8/layout/process4"/>
    <dgm:cxn modelId="{38FA0ED2-E357-4EE2-9BEA-4D1EF35C4FA3}" type="presParOf" srcId="{C12BF454-CC06-4757-BB89-2967EB1249D2}" destId="{5203B19E-C3EC-44FF-8303-FC378A351A38}" srcOrd="1" destOrd="0" presId="urn:microsoft.com/office/officeart/2005/8/layout/process4"/>
    <dgm:cxn modelId="{8EC47354-871E-4F61-A511-3CDD12757697}" type="presParOf" srcId="{C12BF454-CC06-4757-BB89-2967EB1249D2}" destId="{29D1AB6D-CD93-4563-BE81-10ADE454941B}" srcOrd="2" destOrd="0" presId="urn:microsoft.com/office/officeart/2005/8/layout/process4"/>
    <dgm:cxn modelId="{DF7D6978-CD95-4377-9855-B8FEDC8A4897}" type="presParOf" srcId="{29D1AB6D-CD93-4563-BE81-10ADE454941B}" destId="{E79442FB-6469-4660-8050-35CF829F633A}" srcOrd="0" destOrd="0" presId="urn:microsoft.com/office/officeart/2005/8/layout/process4"/>
    <dgm:cxn modelId="{5B878D07-EDF8-4DFD-99E7-7CE59D981D69}" type="presParOf" srcId="{29D1AB6D-CD93-4563-BE81-10ADE454941B}" destId="{B49AE756-0510-47AE-9D78-2C085ACC1C4C}" srcOrd="1" destOrd="0" presId="urn:microsoft.com/office/officeart/2005/8/layout/process4"/>
    <dgm:cxn modelId="{750347D2-875B-43BD-AFD6-56618510D905}" type="presParOf" srcId="{29D1AB6D-CD93-4563-BE81-10ADE454941B}" destId="{2785EE3C-6961-4D32-AB17-706C51568542}" srcOrd="2" destOrd="0" presId="urn:microsoft.com/office/officeart/2005/8/layout/process4"/>
    <dgm:cxn modelId="{598F6DC0-CF60-4EE5-82C0-EC6268F3D15A}" type="presParOf" srcId="{93BCF771-424A-427E-8833-626AE9D9BEA4}" destId="{C87C2D42-FBA0-44E6-9C68-77A19D460FAC}" srcOrd="5" destOrd="0" presId="urn:microsoft.com/office/officeart/2005/8/layout/process4"/>
    <dgm:cxn modelId="{1503E43E-59A7-4072-AC6E-52C609A4025F}" type="presParOf" srcId="{93BCF771-424A-427E-8833-626AE9D9BEA4}" destId="{7757EF57-0F79-493F-8300-67DEC7FB307C}" srcOrd="6" destOrd="0" presId="urn:microsoft.com/office/officeart/2005/8/layout/process4"/>
    <dgm:cxn modelId="{8170DC41-1A43-446C-90C7-46D2789A177E}" type="presParOf" srcId="{7757EF57-0F79-493F-8300-67DEC7FB307C}" destId="{EB5BD4CA-1F89-4AAF-8B74-2FAC98C5C4C0}" srcOrd="0" destOrd="0" presId="urn:microsoft.com/office/officeart/2005/8/layout/process4"/>
    <dgm:cxn modelId="{7E862C90-20D7-496B-8F18-FE3F0A3372E6}" type="presParOf" srcId="{7757EF57-0F79-493F-8300-67DEC7FB307C}" destId="{4504D5FE-317B-4E29-BB51-2F34054D4E1C}" srcOrd="1" destOrd="0" presId="urn:microsoft.com/office/officeart/2005/8/layout/process4"/>
    <dgm:cxn modelId="{998F53BD-6CC4-4F53-8B5D-3332D504A367}" type="presParOf" srcId="{7757EF57-0F79-493F-8300-67DEC7FB307C}" destId="{8712BE34-BE91-4FD3-BAB9-58BE3EAFC53C}" srcOrd="2" destOrd="0" presId="urn:microsoft.com/office/officeart/2005/8/layout/process4"/>
    <dgm:cxn modelId="{C3CDDE44-DDB8-4F6B-9D13-6397489BA8EE}" type="presParOf" srcId="{8712BE34-BE91-4FD3-BAB9-58BE3EAFC53C}" destId="{DF8E8D53-315A-49E2-B466-5B5A010EEB94}" srcOrd="0" destOrd="0" presId="urn:microsoft.com/office/officeart/2005/8/layout/process4"/>
    <dgm:cxn modelId="{27781FBE-C766-4230-A4CB-3AC2BA6F19D1}" type="presParOf" srcId="{8712BE34-BE91-4FD3-BAB9-58BE3EAFC53C}" destId="{09801F25-6B43-4D6E-A0E7-E443D1F0F7D2}" srcOrd="1" destOrd="0" presId="urn:microsoft.com/office/officeart/2005/8/layout/process4"/>
    <dgm:cxn modelId="{458ABBDF-FE1F-46BF-B036-183817A0EE0B}" type="presParOf" srcId="{8712BE34-BE91-4FD3-BAB9-58BE3EAFC53C}" destId="{4B860234-E217-446A-ABA5-5BBCBC8F0956}" srcOrd="2" destOrd="0" presId="urn:microsoft.com/office/officeart/2005/8/layout/process4"/>
    <dgm:cxn modelId="{85DE7000-42A5-430A-9821-0F145C0ACDB9}" type="presParOf" srcId="{8712BE34-BE91-4FD3-BAB9-58BE3EAFC53C}" destId="{3BC161BD-E819-4676-A844-D0D9E1BADF41}" srcOrd="3" destOrd="0" presId="urn:microsoft.com/office/officeart/2005/8/layout/process4"/>
    <dgm:cxn modelId="{D6387871-9781-4909-8BE7-7EB1FDB56921}" type="presParOf" srcId="{8712BE34-BE91-4FD3-BAB9-58BE3EAFC53C}" destId="{00783A42-D59E-4EF0-8C1B-3577F63B3DCB}" srcOrd="4" destOrd="0" presId="urn:microsoft.com/office/officeart/2005/8/layout/process4"/>
    <dgm:cxn modelId="{5CCAE66F-2F0C-44C9-A2D2-A34E12733394}" type="presParOf" srcId="{8712BE34-BE91-4FD3-BAB9-58BE3EAFC53C}" destId="{9B458A15-0581-4EA4-9532-70E5A64811E1}" srcOrd="5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E25A419-6F34-4BAB-A9EB-F88510B7F12C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297CA32-E2AD-47C0-9EE7-04E758B87B69}">
      <dgm:prSet phldrT="[Текст]" custT="1"/>
      <dgm:spPr/>
      <dgm:t>
        <a:bodyPr/>
        <a:lstStyle/>
        <a:p>
          <a:r>
            <a:rPr lang="ru-RU" sz="1200" i="0" dirty="0" smtClean="0"/>
            <a:t>Интеграция ресурсов государственного, частного и некоммерческого секторов позволяет преодолеть ограниченность бюджетного финансирования, снизить </a:t>
          </a:r>
          <a:r>
            <a:rPr lang="ru-RU" sz="1200" i="0" dirty="0" err="1" smtClean="0"/>
            <a:t>трансакционные</a:t>
          </a:r>
          <a:r>
            <a:rPr lang="ru-RU" sz="1200" i="0" dirty="0" smtClean="0"/>
            <a:t> издержки и повысить адресность мер поддержки молодёжи. </a:t>
          </a:r>
          <a:endParaRPr lang="ru-RU" sz="1200" dirty="0"/>
        </a:p>
      </dgm:t>
    </dgm:pt>
    <dgm:pt modelId="{FE3E39C9-FF65-4483-880B-DA0F66AF9312}" type="parTrans" cxnId="{A9533F4C-4E2A-4EFF-914A-0250876933B6}">
      <dgm:prSet/>
      <dgm:spPr/>
      <dgm:t>
        <a:bodyPr/>
        <a:lstStyle/>
        <a:p>
          <a:endParaRPr lang="ru-RU"/>
        </a:p>
      </dgm:t>
    </dgm:pt>
    <dgm:pt modelId="{52C4C1CF-9373-40B1-80F9-1A1C1FF23E57}" type="sibTrans" cxnId="{A9533F4C-4E2A-4EFF-914A-0250876933B6}">
      <dgm:prSet/>
      <dgm:spPr/>
      <dgm:t>
        <a:bodyPr/>
        <a:lstStyle/>
        <a:p>
          <a:endParaRPr lang="ru-RU"/>
        </a:p>
      </dgm:t>
    </dgm:pt>
    <dgm:pt modelId="{22DE6743-570A-418D-A0FC-23733685AE5A}">
      <dgm:prSet phldrT="[Текст]" custT="1"/>
      <dgm:spPr/>
      <dgm:t>
        <a:bodyPr/>
        <a:lstStyle/>
        <a:p>
          <a:r>
            <a:rPr lang="ru-RU" sz="1200" i="0" dirty="0" smtClean="0"/>
            <a:t>Реализация предложенных рекомендаций будет способствовать снижению территориальных диспропорций, росту внебюджетного финансирования и повышению качества молодёжной политики Камчатского края. </a:t>
          </a:r>
          <a:endParaRPr lang="ru-RU" sz="1200" dirty="0"/>
        </a:p>
      </dgm:t>
    </dgm:pt>
    <dgm:pt modelId="{2BA06FDD-0B40-46DA-AA33-C52CCF88B31C}" type="parTrans" cxnId="{CD4A7A1D-3AB0-4F2E-A1A8-001A8C0DBA76}">
      <dgm:prSet/>
      <dgm:spPr/>
      <dgm:t>
        <a:bodyPr/>
        <a:lstStyle/>
        <a:p>
          <a:endParaRPr lang="ru-RU"/>
        </a:p>
      </dgm:t>
    </dgm:pt>
    <dgm:pt modelId="{F155DDF6-EAF5-431E-A423-1CB4E4D7178C}" type="sibTrans" cxnId="{CD4A7A1D-3AB0-4F2E-A1A8-001A8C0DBA76}">
      <dgm:prSet/>
      <dgm:spPr/>
      <dgm:t>
        <a:bodyPr/>
        <a:lstStyle/>
        <a:p>
          <a:endParaRPr lang="ru-RU"/>
        </a:p>
      </dgm:t>
    </dgm:pt>
    <dgm:pt modelId="{378ECFA0-5FD0-4266-B66F-FB20FC88FDBB}">
      <dgm:prSet custT="1"/>
      <dgm:spPr/>
      <dgm:t>
        <a:bodyPr/>
        <a:lstStyle/>
        <a:p>
          <a:r>
            <a:rPr lang="ru-RU" sz="1200" i="0" dirty="0" smtClean="0"/>
            <a:t>Разработанная организационно-экономическая модель, базирующаяся на механизмах комбинированного финансирования, снятии административных барьеров и вовлечении молодёжи в принятие решений, обеспечивает синергетический эффект и может быть тиражирована в других дальневосточных и северных регионах России. </a:t>
          </a:r>
        </a:p>
      </dgm:t>
    </dgm:pt>
    <dgm:pt modelId="{87BE280F-FF91-4EC7-B76A-36E5BB84751E}" type="parTrans" cxnId="{6F366FAB-78C5-4A75-8E17-B32C1C379C3E}">
      <dgm:prSet/>
      <dgm:spPr/>
      <dgm:t>
        <a:bodyPr/>
        <a:lstStyle/>
        <a:p>
          <a:endParaRPr lang="ru-RU"/>
        </a:p>
      </dgm:t>
    </dgm:pt>
    <dgm:pt modelId="{607E0F56-C686-4246-990B-2C6CD4EDF730}" type="sibTrans" cxnId="{6F366FAB-78C5-4A75-8E17-B32C1C379C3E}">
      <dgm:prSet/>
      <dgm:spPr/>
      <dgm:t>
        <a:bodyPr/>
        <a:lstStyle/>
        <a:p>
          <a:endParaRPr lang="ru-RU"/>
        </a:p>
      </dgm:t>
    </dgm:pt>
    <dgm:pt modelId="{EFEA6A64-8B46-43E6-BDC5-2B218FDC1955}" type="pres">
      <dgm:prSet presAssocID="{5E25A419-6F34-4BAB-A9EB-F88510B7F12C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C8CB71E7-9837-4E3B-8A4F-989E0ACF727F}" type="pres">
      <dgm:prSet presAssocID="{5E25A419-6F34-4BAB-A9EB-F88510B7F12C}" presName="Name1" presStyleCnt="0"/>
      <dgm:spPr/>
    </dgm:pt>
    <dgm:pt modelId="{1572AA6B-91FA-4C6B-AF78-BC684B88F2B0}" type="pres">
      <dgm:prSet presAssocID="{5E25A419-6F34-4BAB-A9EB-F88510B7F12C}" presName="cycle" presStyleCnt="0"/>
      <dgm:spPr/>
    </dgm:pt>
    <dgm:pt modelId="{E11F551D-BE0C-4FFF-887F-9A30669FFFA7}" type="pres">
      <dgm:prSet presAssocID="{5E25A419-6F34-4BAB-A9EB-F88510B7F12C}" presName="srcNode" presStyleLbl="node1" presStyleIdx="0" presStyleCnt="3"/>
      <dgm:spPr/>
    </dgm:pt>
    <dgm:pt modelId="{CBCBE0C4-8CB8-432F-874D-97692DFDCBF7}" type="pres">
      <dgm:prSet presAssocID="{5E25A419-6F34-4BAB-A9EB-F88510B7F12C}" presName="conn" presStyleLbl="parChTrans1D2" presStyleIdx="0" presStyleCnt="1"/>
      <dgm:spPr/>
      <dgm:t>
        <a:bodyPr/>
        <a:lstStyle/>
        <a:p>
          <a:endParaRPr lang="ru-RU"/>
        </a:p>
      </dgm:t>
    </dgm:pt>
    <dgm:pt modelId="{755573CB-8CC0-4F06-93A7-8CAFCD625BDF}" type="pres">
      <dgm:prSet presAssocID="{5E25A419-6F34-4BAB-A9EB-F88510B7F12C}" presName="extraNode" presStyleLbl="node1" presStyleIdx="0" presStyleCnt="3"/>
      <dgm:spPr/>
    </dgm:pt>
    <dgm:pt modelId="{836083F6-2B87-447C-9235-474D610F4AB3}" type="pres">
      <dgm:prSet presAssocID="{5E25A419-6F34-4BAB-A9EB-F88510B7F12C}" presName="dstNode" presStyleLbl="node1" presStyleIdx="0" presStyleCnt="3"/>
      <dgm:spPr/>
    </dgm:pt>
    <dgm:pt modelId="{479D2E71-9601-4C92-B272-B576F414F3D4}" type="pres">
      <dgm:prSet presAssocID="{D297CA32-E2AD-47C0-9EE7-04E758B87B69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BF3EAD-A031-4719-9913-FAEC5E9B56B9}" type="pres">
      <dgm:prSet presAssocID="{D297CA32-E2AD-47C0-9EE7-04E758B87B69}" presName="accent_1" presStyleCnt="0"/>
      <dgm:spPr/>
    </dgm:pt>
    <dgm:pt modelId="{15CDDA66-F04C-4CCD-9833-7696EC95EFF0}" type="pres">
      <dgm:prSet presAssocID="{D297CA32-E2AD-47C0-9EE7-04E758B87B69}" presName="accentRepeatNode" presStyleLbl="solidFgAcc1" presStyleIdx="0" presStyleCnt="3"/>
      <dgm:spPr/>
    </dgm:pt>
    <dgm:pt modelId="{E87FB98A-EA36-4D59-A496-09EFF4DAF480}" type="pres">
      <dgm:prSet presAssocID="{378ECFA0-5FD0-4266-B66F-FB20FC88FDBB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923090-4EA6-4F7F-AD98-814EE740E896}" type="pres">
      <dgm:prSet presAssocID="{378ECFA0-5FD0-4266-B66F-FB20FC88FDBB}" presName="accent_2" presStyleCnt="0"/>
      <dgm:spPr/>
    </dgm:pt>
    <dgm:pt modelId="{E3F449FA-00E8-4071-94FC-B205EF6D6E66}" type="pres">
      <dgm:prSet presAssocID="{378ECFA0-5FD0-4266-B66F-FB20FC88FDBB}" presName="accentRepeatNode" presStyleLbl="solidFgAcc1" presStyleIdx="1" presStyleCnt="3"/>
      <dgm:spPr/>
    </dgm:pt>
    <dgm:pt modelId="{43ED7BCE-8569-4620-BFCC-59EF88716697}" type="pres">
      <dgm:prSet presAssocID="{22DE6743-570A-418D-A0FC-23733685AE5A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712418-1FB2-4B9C-99D0-E6DBA842D5A4}" type="pres">
      <dgm:prSet presAssocID="{22DE6743-570A-418D-A0FC-23733685AE5A}" presName="accent_3" presStyleCnt="0"/>
      <dgm:spPr/>
    </dgm:pt>
    <dgm:pt modelId="{CFDFFC22-B993-4499-ADD4-280E3F59CB81}" type="pres">
      <dgm:prSet presAssocID="{22DE6743-570A-418D-A0FC-23733685AE5A}" presName="accentRepeatNode" presStyleLbl="solidFgAcc1" presStyleIdx="2" presStyleCnt="3"/>
      <dgm:spPr/>
    </dgm:pt>
  </dgm:ptLst>
  <dgm:cxnLst>
    <dgm:cxn modelId="{A9533F4C-4E2A-4EFF-914A-0250876933B6}" srcId="{5E25A419-6F34-4BAB-A9EB-F88510B7F12C}" destId="{D297CA32-E2AD-47C0-9EE7-04E758B87B69}" srcOrd="0" destOrd="0" parTransId="{FE3E39C9-FF65-4483-880B-DA0F66AF9312}" sibTransId="{52C4C1CF-9373-40B1-80F9-1A1C1FF23E57}"/>
    <dgm:cxn modelId="{ACF5B71B-0B3A-434E-A8FC-4915FEAC9FAD}" type="presOf" srcId="{22DE6743-570A-418D-A0FC-23733685AE5A}" destId="{43ED7BCE-8569-4620-BFCC-59EF88716697}" srcOrd="0" destOrd="0" presId="urn:microsoft.com/office/officeart/2008/layout/VerticalCurvedList"/>
    <dgm:cxn modelId="{6F366FAB-78C5-4A75-8E17-B32C1C379C3E}" srcId="{5E25A419-6F34-4BAB-A9EB-F88510B7F12C}" destId="{378ECFA0-5FD0-4266-B66F-FB20FC88FDBB}" srcOrd="1" destOrd="0" parTransId="{87BE280F-FF91-4EC7-B76A-36E5BB84751E}" sibTransId="{607E0F56-C686-4246-990B-2C6CD4EDF730}"/>
    <dgm:cxn modelId="{CD4A7A1D-3AB0-4F2E-A1A8-001A8C0DBA76}" srcId="{5E25A419-6F34-4BAB-A9EB-F88510B7F12C}" destId="{22DE6743-570A-418D-A0FC-23733685AE5A}" srcOrd="2" destOrd="0" parTransId="{2BA06FDD-0B40-46DA-AA33-C52CCF88B31C}" sibTransId="{F155DDF6-EAF5-431E-A423-1CB4E4D7178C}"/>
    <dgm:cxn modelId="{17FA5008-0B35-4288-B189-8A8BBEBAD6F8}" type="presOf" srcId="{378ECFA0-5FD0-4266-B66F-FB20FC88FDBB}" destId="{E87FB98A-EA36-4D59-A496-09EFF4DAF480}" srcOrd="0" destOrd="0" presId="urn:microsoft.com/office/officeart/2008/layout/VerticalCurvedList"/>
    <dgm:cxn modelId="{E2777365-7AB6-4D93-AF51-95F709EF5BE8}" type="presOf" srcId="{D297CA32-E2AD-47C0-9EE7-04E758B87B69}" destId="{479D2E71-9601-4C92-B272-B576F414F3D4}" srcOrd="0" destOrd="0" presId="urn:microsoft.com/office/officeart/2008/layout/VerticalCurvedList"/>
    <dgm:cxn modelId="{3945CDA3-7859-48DC-B2A1-D3BF190AC17B}" type="presOf" srcId="{5E25A419-6F34-4BAB-A9EB-F88510B7F12C}" destId="{EFEA6A64-8B46-43E6-BDC5-2B218FDC1955}" srcOrd="0" destOrd="0" presId="urn:microsoft.com/office/officeart/2008/layout/VerticalCurvedList"/>
    <dgm:cxn modelId="{B928B492-E419-4265-B6E0-2198A063C067}" type="presOf" srcId="{52C4C1CF-9373-40B1-80F9-1A1C1FF23E57}" destId="{CBCBE0C4-8CB8-432F-874D-97692DFDCBF7}" srcOrd="0" destOrd="0" presId="urn:microsoft.com/office/officeart/2008/layout/VerticalCurvedList"/>
    <dgm:cxn modelId="{DD0E6BA1-ECF9-4C2F-A30E-D90895C7A070}" type="presParOf" srcId="{EFEA6A64-8B46-43E6-BDC5-2B218FDC1955}" destId="{C8CB71E7-9837-4E3B-8A4F-989E0ACF727F}" srcOrd="0" destOrd="0" presId="urn:microsoft.com/office/officeart/2008/layout/VerticalCurvedList"/>
    <dgm:cxn modelId="{347256EF-05BA-4ABF-ACE6-009A7879BFF7}" type="presParOf" srcId="{C8CB71E7-9837-4E3B-8A4F-989E0ACF727F}" destId="{1572AA6B-91FA-4C6B-AF78-BC684B88F2B0}" srcOrd="0" destOrd="0" presId="urn:microsoft.com/office/officeart/2008/layout/VerticalCurvedList"/>
    <dgm:cxn modelId="{A607370F-006F-4C6F-A553-9630BFC0614B}" type="presParOf" srcId="{1572AA6B-91FA-4C6B-AF78-BC684B88F2B0}" destId="{E11F551D-BE0C-4FFF-887F-9A30669FFFA7}" srcOrd="0" destOrd="0" presId="urn:microsoft.com/office/officeart/2008/layout/VerticalCurvedList"/>
    <dgm:cxn modelId="{CBE8679F-64CF-45A8-BE8A-C286980E3F4B}" type="presParOf" srcId="{1572AA6B-91FA-4C6B-AF78-BC684B88F2B0}" destId="{CBCBE0C4-8CB8-432F-874D-97692DFDCBF7}" srcOrd="1" destOrd="0" presId="urn:microsoft.com/office/officeart/2008/layout/VerticalCurvedList"/>
    <dgm:cxn modelId="{2C9E7B12-AF82-4AAB-BB9F-385B986E3A53}" type="presParOf" srcId="{1572AA6B-91FA-4C6B-AF78-BC684B88F2B0}" destId="{755573CB-8CC0-4F06-93A7-8CAFCD625BDF}" srcOrd="2" destOrd="0" presId="urn:microsoft.com/office/officeart/2008/layout/VerticalCurvedList"/>
    <dgm:cxn modelId="{2D6C22DE-B5CC-4A02-95AC-1C76D1136AFD}" type="presParOf" srcId="{1572AA6B-91FA-4C6B-AF78-BC684B88F2B0}" destId="{836083F6-2B87-447C-9235-474D610F4AB3}" srcOrd="3" destOrd="0" presId="urn:microsoft.com/office/officeart/2008/layout/VerticalCurvedList"/>
    <dgm:cxn modelId="{C691DF52-3880-40A3-A382-B1A77B5730BA}" type="presParOf" srcId="{C8CB71E7-9837-4E3B-8A4F-989E0ACF727F}" destId="{479D2E71-9601-4C92-B272-B576F414F3D4}" srcOrd="1" destOrd="0" presId="urn:microsoft.com/office/officeart/2008/layout/VerticalCurvedList"/>
    <dgm:cxn modelId="{86F1C713-0B4D-4009-8256-4A24CFF47104}" type="presParOf" srcId="{C8CB71E7-9837-4E3B-8A4F-989E0ACF727F}" destId="{75BF3EAD-A031-4719-9913-FAEC5E9B56B9}" srcOrd="2" destOrd="0" presId="urn:microsoft.com/office/officeart/2008/layout/VerticalCurvedList"/>
    <dgm:cxn modelId="{3F47204F-0537-4E09-B00B-84D1E6212F27}" type="presParOf" srcId="{75BF3EAD-A031-4719-9913-FAEC5E9B56B9}" destId="{15CDDA66-F04C-4CCD-9833-7696EC95EFF0}" srcOrd="0" destOrd="0" presId="urn:microsoft.com/office/officeart/2008/layout/VerticalCurvedList"/>
    <dgm:cxn modelId="{E5D001DB-93E0-45AD-AFC6-E52B82C047EA}" type="presParOf" srcId="{C8CB71E7-9837-4E3B-8A4F-989E0ACF727F}" destId="{E87FB98A-EA36-4D59-A496-09EFF4DAF480}" srcOrd="3" destOrd="0" presId="urn:microsoft.com/office/officeart/2008/layout/VerticalCurvedList"/>
    <dgm:cxn modelId="{4404DB9C-CC00-4711-82EC-CB4AA50ACC10}" type="presParOf" srcId="{C8CB71E7-9837-4E3B-8A4F-989E0ACF727F}" destId="{F0923090-4EA6-4F7F-AD98-814EE740E896}" srcOrd="4" destOrd="0" presId="urn:microsoft.com/office/officeart/2008/layout/VerticalCurvedList"/>
    <dgm:cxn modelId="{302EB188-71B0-4EB9-A03D-1D49581B55CA}" type="presParOf" srcId="{F0923090-4EA6-4F7F-AD98-814EE740E896}" destId="{E3F449FA-00E8-4071-94FC-B205EF6D6E66}" srcOrd="0" destOrd="0" presId="urn:microsoft.com/office/officeart/2008/layout/VerticalCurvedList"/>
    <dgm:cxn modelId="{0800AB04-74F3-4813-BF7E-2B3E8EC379A2}" type="presParOf" srcId="{C8CB71E7-9837-4E3B-8A4F-989E0ACF727F}" destId="{43ED7BCE-8569-4620-BFCC-59EF88716697}" srcOrd="5" destOrd="0" presId="urn:microsoft.com/office/officeart/2008/layout/VerticalCurvedList"/>
    <dgm:cxn modelId="{F13B3CEC-4094-4D26-AA47-8CB576032A64}" type="presParOf" srcId="{C8CB71E7-9837-4E3B-8A4F-989E0ACF727F}" destId="{24712418-1FB2-4B9C-99D0-E6DBA842D5A4}" srcOrd="6" destOrd="0" presId="urn:microsoft.com/office/officeart/2008/layout/VerticalCurvedList"/>
    <dgm:cxn modelId="{5B2728AD-D849-4026-BD24-8C727E7092F9}" type="presParOf" srcId="{24712418-1FB2-4B9C-99D0-E6DBA842D5A4}" destId="{CFDFFC22-B993-4499-ADD4-280E3F59CB8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EB79B1-280D-45C8-B67C-5B3B8E610476}">
      <dsp:nvSpPr>
        <dsp:cNvPr id="0" name=""/>
        <dsp:cNvSpPr/>
      </dsp:nvSpPr>
      <dsp:spPr>
        <a:xfrm>
          <a:off x="648071" y="0"/>
          <a:ext cx="7344816" cy="2520280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3DD024-59EA-4032-9F45-77E640CE31D9}">
      <dsp:nvSpPr>
        <dsp:cNvPr id="0" name=""/>
        <dsp:cNvSpPr/>
      </dsp:nvSpPr>
      <dsp:spPr>
        <a:xfrm>
          <a:off x="140354" y="400951"/>
          <a:ext cx="2552724" cy="1718377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Изучить теоретико-правовые и методологические основы анализа взаимодействия секторов экономики, в части экономической целесообразности, нормативно-правового регулирования и методологического инструментария</a:t>
          </a:r>
          <a:endParaRPr lang="ru-RU" sz="1200" kern="1200" dirty="0"/>
        </a:p>
      </dsp:txBody>
      <dsp:txXfrm>
        <a:off x="224238" y="484835"/>
        <a:ext cx="2384956" cy="1550609"/>
      </dsp:txXfrm>
    </dsp:sp>
    <dsp:sp modelId="{2EDFFED1-E173-4D93-9A29-D8CCAAE31AB8}">
      <dsp:nvSpPr>
        <dsp:cNvPr id="0" name=""/>
        <dsp:cNvSpPr/>
      </dsp:nvSpPr>
      <dsp:spPr>
        <a:xfrm>
          <a:off x="3044117" y="400951"/>
          <a:ext cx="2552724" cy="1718377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Провести анализ сложившейся практики взаимодействия секторов экономики в деятельности Министерства по делам молодежи Камчатского края, а именно реализации достигнутых показателей межсекторного взаимодействия; оценка организационных механизмов взаимодействия органов власти и обзоре текущей модели взаимодействия при управлении социально – экономического развития в регионе</a:t>
          </a:r>
          <a:endParaRPr lang="ru-RU" sz="1000" kern="1200" dirty="0"/>
        </a:p>
      </dsp:txBody>
      <dsp:txXfrm>
        <a:off x="3128001" y="484835"/>
        <a:ext cx="2384956" cy="1550609"/>
      </dsp:txXfrm>
    </dsp:sp>
    <dsp:sp modelId="{439B8260-9294-4E1D-8DE9-1F767E5DEE17}">
      <dsp:nvSpPr>
        <dsp:cNvPr id="0" name=""/>
        <dsp:cNvSpPr/>
      </dsp:nvSpPr>
      <dsp:spPr>
        <a:xfrm>
          <a:off x="5947881" y="400951"/>
          <a:ext cx="2552724" cy="1718377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Сформировать механизмы совершенствования взаимодействия секторов экономики в системе реализации молодежной политики Камчатского края</a:t>
          </a:r>
          <a:endParaRPr lang="ru-RU" sz="1200" kern="1200" dirty="0"/>
        </a:p>
      </dsp:txBody>
      <dsp:txXfrm>
        <a:off x="6031765" y="484835"/>
        <a:ext cx="2384956" cy="155060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8640A9-90D7-4045-AA2E-1F4163529793}">
      <dsp:nvSpPr>
        <dsp:cNvPr id="0" name=""/>
        <dsp:cNvSpPr/>
      </dsp:nvSpPr>
      <dsp:spPr>
        <a:xfrm>
          <a:off x="4931" y="92938"/>
          <a:ext cx="1563855" cy="57342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Объект </a:t>
          </a:r>
          <a:r>
            <a:rPr lang="ru-RU" sz="1600" kern="1200" dirty="0" smtClean="0"/>
            <a:t>исследования</a:t>
          </a:r>
          <a:endParaRPr lang="ru-RU" sz="1600" kern="1200" dirty="0"/>
        </a:p>
      </dsp:txBody>
      <dsp:txXfrm>
        <a:off x="21726" y="109733"/>
        <a:ext cx="1530265" cy="539839"/>
      </dsp:txXfrm>
    </dsp:sp>
    <dsp:sp modelId="{0A24672B-F4B5-41C8-9251-331C79217AE2}">
      <dsp:nvSpPr>
        <dsp:cNvPr id="0" name=""/>
        <dsp:cNvSpPr/>
      </dsp:nvSpPr>
      <dsp:spPr>
        <a:xfrm rot="21599663">
          <a:off x="1568787" y="350964"/>
          <a:ext cx="409554" cy="57336"/>
        </a:xfrm>
        <a:custGeom>
          <a:avLst/>
          <a:gdLst/>
          <a:ahLst/>
          <a:cxnLst/>
          <a:rect l="0" t="0" r="0" b="0"/>
          <a:pathLst>
            <a:path>
              <a:moveTo>
                <a:pt x="0" y="28668"/>
              </a:moveTo>
              <a:lnTo>
                <a:pt x="409554" y="28668"/>
              </a:lnTo>
            </a:path>
          </a:pathLst>
        </a:custGeom>
        <a:noFill/>
        <a:ln w="384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>
            <a:solidFill>
              <a:schemeClr val="tx1"/>
            </a:solidFill>
          </a:endParaRPr>
        </a:p>
      </dsp:txBody>
      <dsp:txXfrm>
        <a:off x="1763325" y="369394"/>
        <a:ext cx="20477" cy="20477"/>
      </dsp:txXfrm>
    </dsp:sp>
    <dsp:sp modelId="{0661FEFD-822E-4AC5-AED9-B1537842AB79}">
      <dsp:nvSpPr>
        <dsp:cNvPr id="0" name=""/>
        <dsp:cNvSpPr/>
      </dsp:nvSpPr>
      <dsp:spPr>
        <a:xfrm>
          <a:off x="1978341" y="15777"/>
          <a:ext cx="6176449" cy="72766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механизм управления государственных органов власти при взаимодействии различных</a:t>
          </a:r>
          <a:r>
            <a:rPr lang="ru-RU" sz="1600" b="1" kern="1200" dirty="0" smtClean="0"/>
            <a:t> </a:t>
          </a:r>
          <a:r>
            <a:rPr lang="ru-RU" sz="1600" kern="1200" dirty="0" smtClean="0"/>
            <a:t>секторов экономики</a:t>
          </a:r>
          <a:endParaRPr lang="ru-RU" sz="1600" kern="1200" dirty="0"/>
        </a:p>
      </dsp:txBody>
      <dsp:txXfrm>
        <a:off x="1999654" y="37090"/>
        <a:ext cx="6133823" cy="685043"/>
      </dsp:txXfrm>
    </dsp:sp>
    <dsp:sp modelId="{005DC572-F575-4863-8E18-4073815265F4}">
      <dsp:nvSpPr>
        <dsp:cNvPr id="0" name=""/>
        <dsp:cNvSpPr/>
      </dsp:nvSpPr>
      <dsp:spPr>
        <a:xfrm>
          <a:off x="4931" y="1020227"/>
          <a:ext cx="1548166" cy="57342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Предмет</a:t>
          </a:r>
          <a:r>
            <a:rPr lang="ru-RU" sz="1600" kern="1200" dirty="0" smtClean="0"/>
            <a:t> исследования</a:t>
          </a:r>
          <a:endParaRPr lang="ru-RU" sz="1600" kern="1200" dirty="0"/>
        </a:p>
      </dsp:txBody>
      <dsp:txXfrm>
        <a:off x="21726" y="1037022"/>
        <a:ext cx="1514576" cy="539839"/>
      </dsp:txXfrm>
    </dsp:sp>
    <dsp:sp modelId="{F9216802-DD43-4C28-92D2-C132586F5255}">
      <dsp:nvSpPr>
        <dsp:cNvPr id="0" name=""/>
        <dsp:cNvSpPr/>
      </dsp:nvSpPr>
      <dsp:spPr>
        <a:xfrm>
          <a:off x="1553098" y="1278273"/>
          <a:ext cx="458743" cy="57336"/>
        </a:xfrm>
        <a:custGeom>
          <a:avLst/>
          <a:gdLst/>
          <a:ahLst/>
          <a:cxnLst/>
          <a:rect l="0" t="0" r="0" b="0"/>
          <a:pathLst>
            <a:path>
              <a:moveTo>
                <a:pt x="0" y="28668"/>
              </a:moveTo>
              <a:lnTo>
                <a:pt x="458743" y="28668"/>
              </a:lnTo>
            </a:path>
          </a:pathLst>
        </a:custGeom>
        <a:noFill/>
        <a:ln w="384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>
            <a:solidFill>
              <a:schemeClr val="tx1"/>
            </a:solidFill>
          </a:endParaRPr>
        </a:p>
      </dsp:txBody>
      <dsp:txXfrm>
        <a:off x="1771001" y="1295473"/>
        <a:ext cx="22937" cy="22937"/>
      </dsp:txXfrm>
    </dsp:sp>
    <dsp:sp modelId="{E43B9D90-7A60-47EE-A554-4C8D5B763521}">
      <dsp:nvSpPr>
        <dsp:cNvPr id="0" name=""/>
        <dsp:cNvSpPr/>
      </dsp:nvSpPr>
      <dsp:spPr>
        <a:xfrm>
          <a:off x="2011841" y="829502"/>
          <a:ext cx="6112340" cy="95487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взаимодействие различных секторов государственной экономики в сфере реализации молодежной политики Камчатского края </a:t>
          </a:r>
          <a:endParaRPr lang="ru-RU" sz="1600" kern="1200" dirty="0"/>
        </a:p>
      </dsp:txBody>
      <dsp:txXfrm>
        <a:off x="2039808" y="857469"/>
        <a:ext cx="6056406" cy="89894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7A938C-D51F-4BE1-945D-8D5CACBA043A}">
      <dsp:nvSpPr>
        <dsp:cNvPr id="0" name=""/>
        <dsp:cNvSpPr/>
      </dsp:nvSpPr>
      <dsp:spPr>
        <a:xfrm>
          <a:off x="0" y="4154806"/>
          <a:ext cx="8352928" cy="40238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/>
            <a:t>4-й уровень – РЕГИОНАЛЬНОЕ И МУНИЦИПАЛЬНОЕ ЗАКОНОДАТЕЛЬСТВО</a:t>
          </a:r>
        </a:p>
      </dsp:txBody>
      <dsp:txXfrm>
        <a:off x="0" y="4154806"/>
        <a:ext cx="8352928" cy="217289"/>
      </dsp:txXfrm>
    </dsp:sp>
    <dsp:sp modelId="{75C1A2D2-EF07-4033-9666-730D9C0D3A9B}">
      <dsp:nvSpPr>
        <dsp:cNvPr id="0" name=""/>
        <dsp:cNvSpPr/>
      </dsp:nvSpPr>
      <dsp:spPr>
        <a:xfrm>
          <a:off x="0" y="4524940"/>
          <a:ext cx="2088232" cy="73017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/>
            <a:t>Законы субъектов РФ о ГЧП (Камчатский край – </a:t>
          </a:r>
          <a:endParaRPr lang="ru-RU" sz="1200" kern="1200" dirty="0" smtClean="0"/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Закон </a:t>
          </a:r>
          <a:r>
            <a:rPr lang="ru-RU" sz="1200" kern="1200" dirty="0"/>
            <a:t>№ 620)</a:t>
          </a:r>
        </a:p>
      </dsp:txBody>
      <dsp:txXfrm>
        <a:off x="0" y="4524940"/>
        <a:ext cx="2088232" cy="730170"/>
      </dsp:txXfrm>
    </dsp:sp>
    <dsp:sp modelId="{03D4356B-4F9D-4BC7-A944-47CE5AC9B694}">
      <dsp:nvSpPr>
        <dsp:cNvPr id="0" name=""/>
        <dsp:cNvSpPr/>
      </dsp:nvSpPr>
      <dsp:spPr>
        <a:xfrm>
          <a:off x="2088232" y="4524940"/>
          <a:ext cx="2088232" cy="73017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/>
            <a:t>Постановления региональных правительств (порядки оценки эффективности)</a:t>
          </a:r>
        </a:p>
      </dsp:txBody>
      <dsp:txXfrm>
        <a:off x="2088232" y="4524940"/>
        <a:ext cx="2088232" cy="730170"/>
      </dsp:txXfrm>
    </dsp:sp>
    <dsp:sp modelId="{1DA815BE-27C1-41CE-94E2-02AD1D7B928B}">
      <dsp:nvSpPr>
        <dsp:cNvPr id="0" name=""/>
        <dsp:cNvSpPr/>
      </dsp:nvSpPr>
      <dsp:spPr>
        <a:xfrm>
          <a:off x="4176464" y="4524490"/>
          <a:ext cx="2088232" cy="73106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/>
            <a:t>Региональные и муниципальные программы развития ГЧП</a:t>
          </a:r>
        </a:p>
      </dsp:txBody>
      <dsp:txXfrm>
        <a:off x="4176464" y="4524490"/>
        <a:ext cx="2088232" cy="731069"/>
      </dsp:txXfrm>
    </dsp:sp>
    <dsp:sp modelId="{F6CFEDCF-22B7-47AA-A1DE-ACF973561C60}">
      <dsp:nvSpPr>
        <dsp:cNvPr id="0" name=""/>
        <dsp:cNvSpPr/>
      </dsp:nvSpPr>
      <dsp:spPr>
        <a:xfrm>
          <a:off x="6264696" y="4524940"/>
          <a:ext cx="2088232" cy="73017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/>
            <a:t>Нормативные правовые акты уполномоченных органов (министерств)</a:t>
          </a:r>
        </a:p>
      </dsp:txBody>
      <dsp:txXfrm>
        <a:off x="6264696" y="4524940"/>
        <a:ext cx="2088232" cy="730170"/>
      </dsp:txXfrm>
    </dsp:sp>
    <dsp:sp modelId="{16C1C5D4-7D06-4860-801D-CD2246400248}">
      <dsp:nvSpPr>
        <dsp:cNvPr id="0" name=""/>
        <dsp:cNvSpPr/>
      </dsp:nvSpPr>
      <dsp:spPr>
        <a:xfrm rot="10800000">
          <a:off x="0" y="2858023"/>
          <a:ext cx="8352928" cy="1496129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/>
            <a:t>3-й уровень – ПОДЗАКОННЫЕ НОРМАТИВНЫЕ АКТЫ</a:t>
          </a:r>
        </a:p>
      </dsp:txBody>
      <dsp:txXfrm rot="-10800000">
        <a:off x="0" y="2858023"/>
        <a:ext cx="8352928" cy="525141"/>
      </dsp:txXfrm>
    </dsp:sp>
    <dsp:sp modelId="{2AD34B90-A9F7-4E14-88B4-DC9CC70F604F}">
      <dsp:nvSpPr>
        <dsp:cNvPr id="0" name=""/>
        <dsp:cNvSpPr/>
      </dsp:nvSpPr>
      <dsp:spPr>
        <a:xfrm>
          <a:off x="4078" y="3384376"/>
          <a:ext cx="2781590" cy="56076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/>
            <a:t>Постановление Правительства РФ от 16.08.2025 № </a:t>
          </a:r>
          <a:r>
            <a:rPr lang="ru-RU" sz="1200" kern="1200" dirty="0" smtClean="0"/>
            <a:t>1236</a:t>
          </a:r>
          <a:endParaRPr lang="ru-RU" sz="1200" kern="1200" dirty="0"/>
        </a:p>
      </dsp:txBody>
      <dsp:txXfrm>
        <a:off x="4078" y="3384376"/>
        <a:ext cx="2781590" cy="560766"/>
      </dsp:txXfrm>
    </dsp:sp>
    <dsp:sp modelId="{77A3CA72-4B79-4D11-9FF7-8FA90DD5B1D7}">
      <dsp:nvSpPr>
        <dsp:cNvPr id="0" name=""/>
        <dsp:cNvSpPr/>
      </dsp:nvSpPr>
      <dsp:spPr>
        <a:xfrm>
          <a:off x="2785668" y="3384374"/>
          <a:ext cx="2781590" cy="44734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smtClean="0"/>
            <a:t>Приказы Минэкономразвития России – методические рекомендации </a:t>
          </a:r>
          <a:endParaRPr lang="ru-RU" sz="1200" kern="1200"/>
        </a:p>
      </dsp:txBody>
      <dsp:txXfrm>
        <a:off x="2785668" y="3384374"/>
        <a:ext cx="2781590" cy="447342"/>
      </dsp:txXfrm>
    </dsp:sp>
    <dsp:sp modelId="{3D3C5CA3-5094-4E8D-9BDE-ACBFA8409F42}">
      <dsp:nvSpPr>
        <dsp:cNvPr id="0" name=""/>
        <dsp:cNvSpPr/>
      </dsp:nvSpPr>
      <dsp:spPr>
        <a:xfrm>
          <a:off x="5567259" y="3384374"/>
          <a:ext cx="2781590" cy="44734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smtClean="0"/>
            <a:t>Приказы Минстроя, Минтранса – отраслевые стандарты</a:t>
          </a:r>
          <a:endParaRPr lang="ru-RU" sz="1200" kern="1200" dirty="0"/>
        </a:p>
      </dsp:txBody>
      <dsp:txXfrm>
        <a:off x="5567259" y="3384374"/>
        <a:ext cx="2781590" cy="447342"/>
      </dsp:txXfrm>
    </dsp:sp>
    <dsp:sp modelId="{D55E911E-3B60-4CE3-9711-1133BBAB8E92}">
      <dsp:nvSpPr>
        <dsp:cNvPr id="0" name=""/>
        <dsp:cNvSpPr/>
      </dsp:nvSpPr>
      <dsp:spPr>
        <a:xfrm rot="10800000">
          <a:off x="0" y="1510883"/>
          <a:ext cx="8352928" cy="1496129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/>
            <a:t>2-й уровень – ФЕДЕРАЛЬНЫЕ ЗАКОНЫ</a:t>
          </a:r>
        </a:p>
      </dsp:txBody>
      <dsp:txXfrm rot="-10800000">
        <a:off x="0" y="1510883"/>
        <a:ext cx="8352928" cy="525141"/>
      </dsp:txXfrm>
    </dsp:sp>
    <dsp:sp modelId="{D8B40B58-FAC7-4EB8-BE31-CA2CC710A74D}">
      <dsp:nvSpPr>
        <dsp:cNvPr id="0" name=""/>
        <dsp:cNvSpPr/>
      </dsp:nvSpPr>
      <dsp:spPr>
        <a:xfrm>
          <a:off x="4078" y="1879769"/>
          <a:ext cx="2781590" cy="66187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200" kern="1200"/>
            <a:t>Законы прямого регулирования ГЧП и концессий</a:t>
          </a:r>
        </a:p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200" kern="1200"/>
            <a:t>ФЗ-224, ФЗ-115</a:t>
          </a:r>
        </a:p>
      </dsp:txBody>
      <dsp:txXfrm>
        <a:off x="4078" y="1879769"/>
        <a:ext cx="2781590" cy="661874"/>
      </dsp:txXfrm>
    </dsp:sp>
    <dsp:sp modelId="{CCEF145A-E056-4785-A1B5-C93845BD6EC4}">
      <dsp:nvSpPr>
        <dsp:cNvPr id="0" name=""/>
        <dsp:cNvSpPr/>
      </dsp:nvSpPr>
      <dsp:spPr>
        <a:xfrm>
          <a:off x="2785668" y="1879769"/>
          <a:ext cx="2781590" cy="66187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200" kern="1200"/>
            <a:t>Смежные законы</a:t>
          </a:r>
        </a:p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200" kern="1200"/>
            <a:t>(Бюджетный кодекс, Гражданский кодекс, Налоговый кодекс, ФЗ-44 </a:t>
          </a:r>
        </a:p>
      </dsp:txBody>
      <dsp:txXfrm>
        <a:off x="2785668" y="1879769"/>
        <a:ext cx="2781590" cy="661874"/>
      </dsp:txXfrm>
    </dsp:sp>
    <dsp:sp modelId="{908D6D31-40F0-4CFF-A16A-8585EC39F33F}">
      <dsp:nvSpPr>
        <dsp:cNvPr id="0" name=""/>
        <dsp:cNvSpPr/>
      </dsp:nvSpPr>
      <dsp:spPr>
        <a:xfrm>
          <a:off x="5567259" y="1879769"/>
          <a:ext cx="2781590" cy="66187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200" kern="1200"/>
            <a:t>Отраслевые законы </a:t>
          </a:r>
        </a:p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200" kern="1200"/>
            <a:t>(Водный кодекс, Лесной кодекс, Земельный кодекс, Градостроительный кодекс)</a:t>
          </a:r>
        </a:p>
      </dsp:txBody>
      <dsp:txXfrm>
        <a:off x="5567259" y="1879769"/>
        <a:ext cx="2781590" cy="661874"/>
      </dsp:txXfrm>
    </dsp:sp>
    <dsp:sp modelId="{5B569F0A-9BFB-4904-AB2A-6DF9B9C0C601}">
      <dsp:nvSpPr>
        <dsp:cNvPr id="0" name=""/>
        <dsp:cNvSpPr/>
      </dsp:nvSpPr>
      <dsp:spPr>
        <a:xfrm rot="10800000">
          <a:off x="0" y="1023"/>
          <a:ext cx="8352928" cy="1496129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/>
            <a:t>1-й уровень – КОНСТИТУЦИЯ РФ</a:t>
          </a:r>
        </a:p>
      </dsp:txBody>
      <dsp:txXfrm rot="-10800000">
        <a:off x="0" y="1023"/>
        <a:ext cx="8352928" cy="525141"/>
      </dsp:txXfrm>
    </dsp:sp>
    <dsp:sp modelId="{EA3E581C-B19E-48AF-BD66-4FE047A3DDF4}">
      <dsp:nvSpPr>
        <dsp:cNvPr id="0" name=""/>
        <dsp:cNvSpPr/>
      </dsp:nvSpPr>
      <dsp:spPr>
        <a:xfrm>
          <a:off x="0" y="526164"/>
          <a:ext cx="8352928" cy="44734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/>
            <a:t>(базовые принципы: единство экономического пространства, свобода предпринимательства, защита собственности) </a:t>
          </a:r>
        </a:p>
      </dsp:txBody>
      <dsp:txXfrm>
        <a:off x="0" y="526164"/>
        <a:ext cx="8352928" cy="44734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41F66C-8D49-4820-AA6D-1370B9D9F023}">
      <dsp:nvSpPr>
        <dsp:cNvPr id="0" name=""/>
        <dsp:cNvSpPr/>
      </dsp:nvSpPr>
      <dsp:spPr>
        <a:xfrm>
          <a:off x="152" y="253951"/>
          <a:ext cx="2447177" cy="9390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/>
            <a:t>РЕГИОНАЛЬНЫЙ ОРГАН ВЛАСТИ (публичный партнёр – субъект РФ)</a:t>
          </a:r>
        </a:p>
      </dsp:txBody>
      <dsp:txXfrm>
        <a:off x="27657" y="281456"/>
        <a:ext cx="2392167" cy="884073"/>
      </dsp:txXfrm>
    </dsp:sp>
    <dsp:sp modelId="{09E7E59C-44EA-45A7-876A-5051F763BAFD}">
      <dsp:nvSpPr>
        <dsp:cNvPr id="0" name=""/>
        <dsp:cNvSpPr/>
      </dsp:nvSpPr>
      <dsp:spPr>
        <a:xfrm>
          <a:off x="244869" y="1193035"/>
          <a:ext cx="244717" cy="7043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04312"/>
              </a:lnTo>
              <a:lnTo>
                <a:pt x="244717" y="704312"/>
              </a:lnTo>
            </a:path>
          </a:pathLst>
        </a:custGeom>
        <a:noFill/>
        <a:ln w="384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CB10D6-2281-4C45-9942-55128ECFED9E}">
      <dsp:nvSpPr>
        <dsp:cNvPr id="0" name=""/>
        <dsp:cNvSpPr/>
      </dsp:nvSpPr>
      <dsp:spPr>
        <a:xfrm>
          <a:off x="489587" y="1427806"/>
          <a:ext cx="1502534" cy="9390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/>
            <a:t>предоставляет землю, инфраструктуру, льготы</a:t>
          </a:r>
        </a:p>
      </dsp:txBody>
      <dsp:txXfrm>
        <a:off x="517092" y="1455311"/>
        <a:ext cx="1447524" cy="884073"/>
      </dsp:txXfrm>
    </dsp:sp>
    <dsp:sp modelId="{352490BC-1A5F-4A88-8F8C-BF287AFF97F8}">
      <dsp:nvSpPr>
        <dsp:cNvPr id="0" name=""/>
        <dsp:cNvSpPr/>
      </dsp:nvSpPr>
      <dsp:spPr>
        <a:xfrm>
          <a:off x="244869" y="1193035"/>
          <a:ext cx="244717" cy="18781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78167"/>
              </a:lnTo>
              <a:lnTo>
                <a:pt x="244717" y="1878167"/>
              </a:lnTo>
            </a:path>
          </a:pathLst>
        </a:custGeom>
        <a:noFill/>
        <a:ln w="384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281CDF-A398-4045-8041-771FB66D9C6E}">
      <dsp:nvSpPr>
        <dsp:cNvPr id="0" name=""/>
        <dsp:cNvSpPr/>
      </dsp:nvSpPr>
      <dsp:spPr>
        <a:xfrm>
          <a:off x="489587" y="2601661"/>
          <a:ext cx="1502534" cy="9390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/>
            <a:t>софинансирует (бюджетные средства)</a:t>
          </a:r>
        </a:p>
      </dsp:txBody>
      <dsp:txXfrm>
        <a:off x="517092" y="2629166"/>
        <a:ext cx="1447524" cy="884073"/>
      </dsp:txXfrm>
    </dsp:sp>
    <dsp:sp modelId="{B8BE734B-C3B8-4809-9B97-C4D7908B7E66}">
      <dsp:nvSpPr>
        <dsp:cNvPr id="0" name=""/>
        <dsp:cNvSpPr/>
      </dsp:nvSpPr>
      <dsp:spPr>
        <a:xfrm>
          <a:off x="244869" y="1193035"/>
          <a:ext cx="244717" cy="30520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52022"/>
              </a:lnTo>
              <a:lnTo>
                <a:pt x="244717" y="3052022"/>
              </a:lnTo>
            </a:path>
          </a:pathLst>
        </a:custGeom>
        <a:noFill/>
        <a:ln w="384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7B4535-C425-44B3-BDE1-E0A1B0D9B089}">
      <dsp:nvSpPr>
        <dsp:cNvPr id="0" name=""/>
        <dsp:cNvSpPr/>
      </dsp:nvSpPr>
      <dsp:spPr>
        <a:xfrm>
          <a:off x="489587" y="3775516"/>
          <a:ext cx="1502534" cy="9390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/>
            <a:t>утверждает тарифы, контролирует качество</a:t>
          </a:r>
        </a:p>
      </dsp:txBody>
      <dsp:txXfrm>
        <a:off x="517092" y="3803021"/>
        <a:ext cx="1447524" cy="884073"/>
      </dsp:txXfrm>
    </dsp:sp>
    <dsp:sp modelId="{794C95EA-D744-47C7-AD23-77CBB526AD02}">
      <dsp:nvSpPr>
        <dsp:cNvPr id="0" name=""/>
        <dsp:cNvSpPr/>
      </dsp:nvSpPr>
      <dsp:spPr>
        <a:xfrm>
          <a:off x="2916871" y="253951"/>
          <a:ext cx="2447177" cy="9390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/>
            <a:t>ЧАСТНЫЙ ПАРТНЁР (инвестор, концессионер, оператор)</a:t>
          </a:r>
        </a:p>
      </dsp:txBody>
      <dsp:txXfrm>
        <a:off x="2944376" y="281456"/>
        <a:ext cx="2392167" cy="884073"/>
      </dsp:txXfrm>
    </dsp:sp>
    <dsp:sp modelId="{AF007C7B-CB22-4264-8133-5544AE411D77}">
      <dsp:nvSpPr>
        <dsp:cNvPr id="0" name=""/>
        <dsp:cNvSpPr/>
      </dsp:nvSpPr>
      <dsp:spPr>
        <a:xfrm>
          <a:off x="3161589" y="1193035"/>
          <a:ext cx="244717" cy="7043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04312"/>
              </a:lnTo>
              <a:lnTo>
                <a:pt x="244717" y="704312"/>
              </a:lnTo>
            </a:path>
          </a:pathLst>
        </a:custGeom>
        <a:noFill/>
        <a:ln w="384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3DCE0B0-22EB-404B-ADE2-93D8B97C546C}">
      <dsp:nvSpPr>
        <dsp:cNvPr id="0" name=""/>
        <dsp:cNvSpPr/>
      </dsp:nvSpPr>
      <dsp:spPr>
        <a:xfrm>
          <a:off x="3406306" y="1427806"/>
          <a:ext cx="1502534" cy="9390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/>
            <a:t>– проектирование, строительство / реконструкция</a:t>
          </a:r>
        </a:p>
      </dsp:txBody>
      <dsp:txXfrm>
        <a:off x="3433811" y="1455311"/>
        <a:ext cx="1447524" cy="884073"/>
      </dsp:txXfrm>
    </dsp:sp>
    <dsp:sp modelId="{077FA6E7-50A0-44F8-9850-8BE0C3D91925}">
      <dsp:nvSpPr>
        <dsp:cNvPr id="0" name=""/>
        <dsp:cNvSpPr/>
      </dsp:nvSpPr>
      <dsp:spPr>
        <a:xfrm>
          <a:off x="3161589" y="1193035"/>
          <a:ext cx="244717" cy="18781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78167"/>
              </a:lnTo>
              <a:lnTo>
                <a:pt x="244717" y="1878167"/>
              </a:lnTo>
            </a:path>
          </a:pathLst>
        </a:custGeom>
        <a:noFill/>
        <a:ln w="384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1E8C4A-A10C-412E-AED2-40CFFA8DC387}">
      <dsp:nvSpPr>
        <dsp:cNvPr id="0" name=""/>
        <dsp:cNvSpPr/>
      </dsp:nvSpPr>
      <dsp:spPr>
        <a:xfrm>
          <a:off x="3406306" y="2601661"/>
          <a:ext cx="1502534" cy="9390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/>
            <a:t>– финансирование (собственные + кредиты)</a:t>
          </a:r>
        </a:p>
      </dsp:txBody>
      <dsp:txXfrm>
        <a:off x="3433811" y="2629166"/>
        <a:ext cx="1447524" cy="884073"/>
      </dsp:txXfrm>
    </dsp:sp>
    <dsp:sp modelId="{6E5CA349-F89B-4B33-BF10-E67DD102E833}">
      <dsp:nvSpPr>
        <dsp:cNvPr id="0" name=""/>
        <dsp:cNvSpPr/>
      </dsp:nvSpPr>
      <dsp:spPr>
        <a:xfrm>
          <a:off x="3161589" y="1193035"/>
          <a:ext cx="244717" cy="30520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52022"/>
              </a:lnTo>
              <a:lnTo>
                <a:pt x="244717" y="3052022"/>
              </a:lnTo>
            </a:path>
          </a:pathLst>
        </a:custGeom>
        <a:noFill/>
        <a:ln w="384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B2B32E2-9493-4407-B818-DA07D04B23B2}">
      <dsp:nvSpPr>
        <dsp:cNvPr id="0" name=""/>
        <dsp:cNvSpPr/>
      </dsp:nvSpPr>
      <dsp:spPr>
        <a:xfrm>
          <a:off x="3406306" y="3775516"/>
          <a:ext cx="1502534" cy="9390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/>
            <a:t>– эксплуатация объекта инфраструктуры</a:t>
          </a:r>
        </a:p>
      </dsp:txBody>
      <dsp:txXfrm>
        <a:off x="3433811" y="3803021"/>
        <a:ext cx="1447524" cy="884073"/>
      </dsp:txXfrm>
    </dsp:sp>
    <dsp:sp modelId="{A99A58F3-5CA5-41B2-9A84-3C7FE7F89D7E}">
      <dsp:nvSpPr>
        <dsp:cNvPr id="0" name=""/>
        <dsp:cNvSpPr/>
      </dsp:nvSpPr>
      <dsp:spPr>
        <a:xfrm>
          <a:off x="5833590" y="253951"/>
          <a:ext cx="2447177" cy="9390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/>
            <a:t>КОНЕЧНЫЕ ПОЛЬЗОВАТЕЛИ (население, бизнес)</a:t>
          </a:r>
        </a:p>
      </dsp:txBody>
      <dsp:txXfrm>
        <a:off x="5861095" y="281456"/>
        <a:ext cx="2392167" cy="884073"/>
      </dsp:txXfrm>
    </dsp:sp>
    <dsp:sp modelId="{D9BF97BE-FF11-423C-AE6B-2D6ED2F5E39C}">
      <dsp:nvSpPr>
        <dsp:cNvPr id="0" name=""/>
        <dsp:cNvSpPr/>
      </dsp:nvSpPr>
      <dsp:spPr>
        <a:xfrm>
          <a:off x="6078308" y="1193035"/>
          <a:ext cx="244717" cy="7043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04312"/>
              </a:lnTo>
              <a:lnTo>
                <a:pt x="244717" y="704312"/>
              </a:lnTo>
            </a:path>
          </a:pathLst>
        </a:custGeom>
        <a:noFill/>
        <a:ln w="384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38C53B-F853-41BD-A7B0-7975C46FFD20}">
      <dsp:nvSpPr>
        <dsp:cNvPr id="0" name=""/>
        <dsp:cNvSpPr/>
      </dsp:nvSpPr>
      <dsp:spPr>
        <a:xfrm>
          <a:off x="6323026" y="1427806"/>
          <a:ext cx="1502534" cy="9390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/>
            <a:t>– получают услуги (дороги, больницы, школы, очистные сооружения)</a:t>
          </a:r>
        </a:p>
      </dsp:txBody>
      <dsp:txXfrm>
        <a:off x="6350531" y="1455311"/>
        <a:ext cx="1447524" cy="884073"/>
      </dsp:txXfrm>
    </dsp:sp>
    <dsp:sp modelId="{AB5EEDB7-6F77-432B-AA27-1E08A2448A2B}">
      <dsp:nvSpPr>
        <dsp:cNvPr id="0" name=""/>
        <dsp:cNvSpPr/>
      </dsp:nvSpPr>
      <dsp:spPr>
        <a:xfrm>
          <a:off x="6078308" y="1193035"/>
          <a:ext cx="244717" cy="18781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78167"/>
              </a:lnTo>
              <a:lnTo>
                <a:pt x="244717" y="1878167"/>
              </a:lnTo>
            </a:path>
          </a:pathLst>
        </a:custGeom>
        <a:noFill/>
        <a:ln w="384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C37CA4-303A-4E85-B5C6-27544402194F}">
      <dsp:nvSpPr>
        <dsp:cNvPr id="0" name=""/>
        <dsp:cNvSpPr/>
      </dsp:nvSpPr>
      <dsp:spPr>
        <a:xfrm>
          <a:off x="6323026" y="2601661"/>
          <a:ext cx="1502534" cy="9390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/>
            <a:t>– оплачивают по утверждённым тарифам</a:t>
          </a:r>
        </a:p>
      </dsp:txBody>
      <dsp:txXfrm>
        <a:off x="6350531" y="2629166"/>
        <a:ext cx="1447524" cy="88407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3453AF-46F1-4451-A40C-E5C8D248FEAE}">
      <dsp:nvSpPr>
        <dsp:cNvPr id="0" name=""/>
        <dsp:cNvSpPr/>
      </dsp:nvSpPr>
      <dsp:spPr>
        <a:xfrm>
          <a:off x="0" y="3356159"/>
          <a:ext cx="8496944" cy="7342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0" kern="1200"/>
            <a:t>Результаты внедрения</a:t>
          </a:r>
          <a:endParaRPr lang="ru-RU" sz="1400" kern="1200"/>
        </a:p>
      </dsp:txBody>
      <dsp:txXfrm>
        <a:off x="0" y="3356159"/>
        <a:ext cx="8496944" cy="396492"/>
      </dsp:txXfrm>
    </dsp:sp>
    <dsp:sp modelId="{CDBC204F-232A-4631-93F0-90B82491B472}">
      <dsp:nvSpPr>
        <dsp:cNvPr id="0" name=""/>
        <dsp:cNvSpPr/>
      </dsp:nvSpPr>
      <dsp:spPr>
        <a:xfrm>
          <a:off x="0" y="3737967"/>
          <a:ext cx="2124236" cy="33775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896" tIns="10160" rIns="56896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0" i="0" kern="1200"/>
            <a:t>Появление проектов с комбинированным финансированием</a:t>
          </a:r>
          <a:endParaRPr lang="ru-RU" sz="800" kern="1200"/>
        </a:p>
      </dsp:txBody>
      <dsp:txXfrm>
        <a:off x="0" y="3737967"/>
        <a:ext cx="2124236" cy="337752"/>
      </dsp:txXfrm>
    </dsp:sp>
    <dsp:sp modelId="{FC0566EB-7C5E-4C5C-9865-E8BB186C3A92}">
      <dsp:nvSpPr>
        <dsp:cNvPr id="0" name=""/>
        <dsp:cNvSpPr/>
      </dsp:nvSpPr>
      <dsp:spPr>
        <a:xfrm>
          <a:off x="2124236" y="3737967"/>
          <a:ext cx="2124236" cy="33775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896" tIns="10160" rIns="56896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0" i="0" kern="1200"/>
            <a:t>Снижение административных барьеров</a:t>
          </a:r>
          <a:endParaRPr lang="ru-RU" sz="800" kern="1200"/>
        </a:p>
      </dsp:txBody>
      <dsp:txXfrm>
        <a:off x="2124236" y="3737967"/>
        <a:ext cx="2124236" cy="337752"/>
      </dsp:txXfrm>
    </dsp:sp>
    <dsp:sp modelId="{8DA96AFA-918C-4B16-9581-3276E15FCFD1}">
      <dsp:nvSpPr>
        <dsp:cNvPr id="0" name=""/>
        <dsp:cNvSpPr/>
      </dsp:nvSpPr>
      <dsp:spPr>
        <a:xfrm>
          <a:off x="4248472" y="3737967"/>
          <a:ext cx="2124236" cy="33775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896" tIns="10160" rIns="56896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0" i="0" kern="1200"/>
            <a:t>Рост грантовой активности муниципальных образований</a:t>
          </a:r>
          <a:endParaRPr lang="ru-RU" sz="800" kern="1200"/>
        </a:p>
      </dsp:txBody>
      <dsp:txXfrm>
        <a:off x="4248472" y="3737967"/>
        <a:ext cx="2124236" cy="337752"/>
      </dsp:txXfrm>
    </dsp:sp>
    <dsp:sp modelId="{719DE5D9-EE0F-472A-946E-BDE9D23F25F0}">
      <dsp:nvSpPr>
        <dsp:cNvPr id="0" name=""/>
        <dsp:cNvSpPr/>
      </dsp:nvSpPr>
      <dsp:spPr>
        <a:xfrm>
          <a:off x="6372708" y="3737967"/>
          <a:ext cx="2124236" cy="33775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896" tIns="10160" rIns="56896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0" i="0" kern="1200"/>
            <a:t>Вовлечение молодежи в принятие решений</a:t>
          </a:r>
          <a:endParaRPr lang="ru-RU" sz="800" kern="1200"/>
        </a:p>
      </dsp:txBody>
      <dsp:txXfrm>
        <a:off x="6372708" y="3737967"/>
        <a:ext cx="2124236" cy="337752"/>
      </dsp:txXfrm>
    </dsp:sp>
    <dsp:sp modelId="{E4610E6C-158C-4509-8644-54C3A126FD30}">
      <dsp:nvSpPr>
        <dsp:cNvPr id="0" name=""/>
        <dsp:cNvSpPr/>
      </dsp:nvSpPr>
      <dsp:spPr>
        <a:xfrm rot="10800000">
          <a:off x="0" y="2237903"/>
          <a:ext cx="8496944" cy="1129269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0" kern="1200"/>
            <a:t>Молодёжное проектное бюро</a:t>
          </a:r>
          <a:endParaRPr lang="ru-RU" sz="1400" kern="1200"/>
        </a:p>
      </dsp:txBody>
      <dsp:txXfrm rot="-10800000">
        <a:off x="0" y="2237903"/>
        <a:ext cx="8496944" cy="396373"/>
      </dsp:txXfrm>
    </dsp:sp>
    <dsp:sp modelId="{60DEA74E-4E22-4C84-A8AF-92C0501A0A38}">
      <dsp:nvSpPr>
        <dsp:cNvPr id="0" name=""/>
        <dsp:cNvSpPr/>
      </dsp:nvSpPr>
      <dsp:spPr>
        <a:xfrm>
          <a:off x="4148" y="2634276"/>
          <a:ext cx="2829548" cy="33765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896" tIns="10160" rIns="56896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0" i="0" kern="1200"/>
            <a:t>Соучаствующее голосование при отборе проектов (30% веса)</a:t>
          </a:r>
          <a:endParaRPr lang="ru-RU" sz="800" kern="1200"/>
        </a:p>
      </dsp:txBody>
      <dsp:txXfrm>
        <a:off x="4148" y="2634276"/>
        <a:ext cx="2829548" cy="337651"/>
      </dsp:txXfrm>
    </dsp:sp>
    <dsp:sp modelId="{0D5C0FFC-6D6B-4FB2-BF3B-79C520038C76}">
      <dsp:nvSpPr>
        <dsp:cNvPr id="0" name=""/>
        <dsp:cNvSpPr/>
      </dsp:nvSpPr>
      <dsp:spPr>
        <a:xfrm>
          <a:off x="2833697" y="2634276"/>
          <a:ext cx="2829548" cy="33765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896" tIns="10160" rIns="56896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0" i="0" kern="1200"/>
            <a:t>Модерация стратегических сессий Министерства</a:t>
          </a:r>
          <a:endParaRPr lang="ru-RU" sz="800" kern="1200"/>
        </a:p>
      </dsp:txBody>
      <dsp:txXfrm>
        <a:off x="2833697" y="2634276"/>
        <a:ext cx="2829548" cy="337651"/>
      </dsp:txXfrm>
    </dsp:sp>
    <dsp:sp modelId="{2EAAC2C2-861C-4B71-A716-D983BEA5A585}">
      <dsp:nvSpPr>
        <dsp:cNvPr id="0" name=""/>
        <dsp:cNvSpPr/>
      </dsp:nvSpPr>
      <dsp:spPr>
        <a:xfrm>
          <a:off x="5663246" y="2634276"/>
          <a:ext cx="2829548" cy="33765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896" tIns="10160" rIns="56896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0" i="0" kern="1200"/>
            <a:t>Подготовка ежегодного доклада Молодёжная повестка Камчатки"</a:t>
          </a:r>
          <a:endParaRPr lang="ru-RU" sz="800" kern="1200"/>
        </a:p>
      </dsp:txBody>
      <dsp:txXfrm>
        <a:off x="5663246" y="2634276"/>
        <a:ext cx="2829548" cy="337651"/>
      </dsp:txXfrm>
    </dsp:sp>
    <dsp:sp modelId="{5203B19E-C3EC-44FF-8303-FC378A351A38}">
      <dsp:nvSpPr>
        <dsp:cNvPr id="0" name=""/>
        <dsp:cNvSpPr/>
      </dsp:nvSpPr>
      <dsp:spPr>
        <a:xfrm rot="10800000">
          <a:off x="0" y="1119647"/>
          <a:ext cx="8496944" cy="1129269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0" kern="1200"/>
            <a:t>Центр компетенций МСВ</a:t>
          </a:r>
          <a:endParaRPr lang="ru-RU" sz="1400" kern="1200"/>
        </a:p>
      </dsp:txBody>
      <dsp:txXfrm rot="-10800000">
        <a:off x="0" y="1119647"/>
        <a:ext cx="8496944" cy="396373"/>
      </dsp:txXfrm>
    </dsp:sp>
    <dsp:sp modelId="{E79442FB-6469-4660-8050-35CF829F633A}">
      <dsp:nvSpPr>
        <dsp:cNvPr id="0" name=""/>
        <dsp:cNvSpPr/>
      </dsp:nvSpPr>
      <dsp:spPr>
        <a:xfrm>
          <a:off x="4148" y="1516020"/>
          <a:ext cx="2829548" cy="33765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896" tIns="10160" rIns="56896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/>
            <a:t>Консультационная поддержка</a:t>
          </a:r>
        </a:p>
      </dsp:txBody>
      <dsp:txXfrm>
        <a:off x="4148" y="1516020"/>
        <a:ext cx="2829548" cy="337651"/>
      </dsp:txXfrm>
    </dsp:sp>
    <dsp:sp modelId="{B49AE756-0510-47AE-9D78-2C085ACC1C4C}">
      <dsp:nvSpPr>
        <dsp:cNvPr id="0" name=""/>
        <dsp:cNvSpPr/>
      </dsp:nvSpPr>
      <dsp:spPr>
        <a:xfrm>
          <a:off x="2833697" y="1516020"/>
          <a:ext cx="2829548" cy="33765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896" tIns="10160" rIns="56896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/>
            <a:t>Методическое сопровождение муниципальных образований</a:t>
          </a:r>
        </a:p>
      </dsp:txBody>
      <dsp:txXfrm>
        <a:off x="2833697" y="1516020"/>
        <a:ext cx="2829548" cy="337651"/>
      </dsp:txXfrm>
    </dsp:sp>
    <dsp:sp modelId="{2785EE3C-6961-4D32-AB17-706C51568542}">
      <dsp:nvSpPr>
        <dsp:cNvPr id="0" name=""/>
        <dsp:cNvSpPr/>
      </dsp:nvSpPr>
      <dsp:spPr>
        <a:xfrm>
          <a:off x="5663246" y="1516020"/>
          <a:ext cx="2829548" cy="33765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896" tIns="10160" rIns="56896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/>
            <a:t>Обучение государственных служащих</a:t>
          </a:r>
        </a:p>
      </dsp:txBody>
      <dsp:txXfrm>
        <a:off x="5663246" y="1516020"/>
        <a:ext cx="2829548" cy="337651"/>
      </dsp:txXfrm>
    </dsp:sp>
    <dsp:sp modelId="{4504D5FE-317B-4E29-BB51-2F34054D4E1C}">
      <dsp:nvSpPr>
        <dsp:cNvPr id="0" name=""/>
        <dsp:cNvSpPr/>
      </dsp:nvSpPr>
      <dsp:spPr>
        <a:xfrm rot="10800000">
          <a:off x="0" y="1391"/>
          <a:ext cx="8496944" cy="1129269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0" kern="1200" dirty="0"/>
            <a:t>Межведомственный координационный совет</a:t>
          </a:r>
          <a:endParaRPr lang="ru-RU" sz="1400" kern="1200" dirty="0"/>
        </a:p>
      </dsp:txBody>
      <dsp:txXfrm rot="-10800000">
        <a:off x="0" y="1391"/>
        <a:ext cx="8496944" cy="396373"/>
      </dsp:txXfrm>
    </dsp:sp>
    <dsp:sp modelId="{DF8E8D53-315A-49E2-B466-5B5A010EEB94}">
      <dsp:nvSpPr>
        <dsp:cNvPr id="0" name=""/>
        <dsp:cNvSpPr/>
      </dsp:nvSpPr>
      <dsp:spPr>
        <a:xfrm>
          <a:off x="4148" y="397764"/>
          <a:ext cx="1414774" cy="33765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Министерство по делам молодежи</a:t>
          </a:r>
        </a:p>
      </dsp:txBody>
      <dsp:txXfrm>
        <a:off x="4148" y="397764"/>
        <a:ext cx="1414774" cy="337651"/>
      </dsp:txXfrm>
    </dsp:sp>
    <dsp:sp modelId="{09801F25-6B43-4D6E-A0E7-E443D1F0F7D2}">
      <dsp:nvSpPr>
        <dsp:cNvPr id="0" name=""/>
        <dsp:cNvSpPr/>
      </dsp:nvSpPr>
      <dsp:spPr>
        <a:xfrm>
          <a:off x="1418923" y="397764"/>
          <a:ext cx="1414774" cy="33765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896" tIns="10160" rIns="56896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/>
            <a:t>Министерство труда и развития кадров</a:t>
          </a:r>
        </a:p>
      </dsp:txBody>
      <dsp:txXfrm>
        <a:off x="1418923" y="397764"/>
        <a:ext cx="1414774" cy="337651"/>
      </dsp:txXfrm>
    </dsp:sp>
    <dsp:sp modelId="{4B860234-E217-446A-ABA5-5BBCBC8F0956}">
      <dsp:nvSpPr>
        <dsp:cNvPr id="0" name=""/>
        <dsp:cNvSpPr/>
      </dsp:nvSpPr>
      <dsp:spPr>
        <a:xfrm>
          <a:off x="2833697" y="397764"/>
          <a:ext cx="1414774" cy="33765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896" tIns="10160" rIns="56896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/>
            <a:t>Министерство экономического развития</a:t>
          </a:r>
        </a:p>
      </dsp:txBody>
      <dsp:txXfrm>
        <a:off x="2833697" y="397764"/>
        <a:ext cx="1414774" cy="337651"/>
      </dsp:txXfrm>
    </dsp:sp>
    <dsp:sp modelId="{3BC161BD-E819-4676-A844-D0D9E1BADF41}">
      <dsp:nvSpPr>
        <dsp:cNvPr id="0" name=""/>
        <dsp:cNvSpPr/>
      </dsp:nvSpPr>
      <dsp:spPr>
        <a:xfrm>
          <a:off x="4248472" y="397764"/>
          <a:ext cx="1414774" cy="33765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896" tIns="10160" rIns="56896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/>
            <a:t>Министерство образования</a:t>
          </a:r>
        </a:p>
      </dsp:txBody>
      <dsp:txXfrm>
        <a:off x="4248472" y="397764"/>
        <a:ext cx="1414774" cy="337651"/>
      </dsp:txXfrm>
    </dsp:sp>
    <dsp:sp modelId="{00783A42-D59E-4EF0-8C1B-3577F63B3DCB}">
      <dsp:nvSpPr>
        <dsp:cNvPr id="0" name=""/>
        <dsp:cNvSpPr/>
      </dsp:nvSpPr>
      <dsp:spPr>
        <a:xfrm>
          <a:off x="5663246" y="397764"/>
          <a:ext cx="1414774" cy="33765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896" tIns="10160" rIns="56896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/>
            <a:t>НКО</a:t>
          </a:r>
        </a:p>
      </dsp:txBody>
      <dsp:txXfrm>
        <a:off x="5663246" y="397764"/>
        <a:ext cx="1414774" cy="337651"/>
      </dsp:txXfrm>
    </dsp:sp>
    <dsp:sp modelId="{9B458A15-0581-4EA4-9532-70E5A64811E1}">
      <dsp:nvSpPr>
        <dsp:cNvPr id="0" name=""/>
        <dsp:cNvSpPr/>
      </dsp:nvSpPr>
      <dsp:spPr>
        <a:xfrm>
          <a:off x="7078020" y="397764"/>
          <a:ext cx="1414774" cy="33765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896" tIns="10160" rIns="56896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/>
            <a:t>Бизнес-ассоциации и инвесторы</a:t>
          </a:r>
        </a:p>
      </dsp:txBody>
      <dsp:txXfrm>
        <a:off x="7078020" y="397764"/>
        <a:ext cx="1414774" cy="33765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CBE0C4-8CB8-432F-874D-97692DFDCBF7}">
      <dsp:nvSpPr>
        <dsp:cNvPr id="0" name=""/>
        <dsp:cNvSpPr/>
      </dsp:nvSpPr>
      <dsp:spPr>
        <a:xfrm>
          <a:off x="-3535244" y="-543398"/>
          <a:ext cx="4214692" cy="4214692"/>
        </a:xfrm>
        <a:prstGeom prst="blockArc">
          <a:avLst>
            <a:gd name="adj1" fmla="val 18900000"/>
            <a:gd name="adj2" fmla="val 2700000"/>
            <a:gd name="adj3" fmla="val 512"/>
          </a:avLst>
        </a:prstGeom>
        <a:noFill/>
        <a:ln w="384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9D2E71-9601-4C92-B272-B576F414F3D4}">
      <dsp:nvSpPr>
        <dsp:cNvPr id="0" name=""/>
        <dsp:cNvSpPr/>
      </dsp:nvSpPr>
      <dsp:spPr>
        <a:xfrm>
          <a:off x="436915" y="312789"/>
          <a:ext cx="7839607" cy="62557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6553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i="0" kern="1200" dirty="0" smtClean="0"/>
            <a:t>Интеграция ресурсов государственного, частного и некоммерческого секторов позволяет преодолеть ограниченность бюджетного финансирования, снизить </a:t>
          </a:r>
          <a:r>
            <a:rPr lang="ru-RU" sz="1200" i="0" kern="1200" dirty="0" err="1" smtClean="0"/>
            <a:t>трансакционные</a:t>
          </a:r>
          <a:r>
            <a:rPr lang="ru-RU" sz="1200" i="0" kern="1200" dirty="0" smtClean="0"/>
            <a:t> издержки и повысить адресность мер поддержки молодёжи. </a:t>
          </a:r>
          <a:endParaRPr lang="ru-RU" sz="1200" kern="1200" dirty="0"/>
        </a:p>
      </dsp:txBody>
      <dsp:txXfrm>
        <a:off x="436915" y="312789"/>
        <a:ext cx="7839607" cy="625579"/>
      </dsp:txXfrm>
    </dsp:sp>
    <dsp:sp modelId="{15CDDA66-F04C-4CCD-9833-7696EC95EFF0}">
      <dsp:nvSpPr>
        <dsp:cNvPr id="0" name=""/>
        <dsp:cNvSpPr/>
      </dsp:nvSpPr>
      <dsp:spPr>
        <a:xfrm>
          <a:off x="45928" y="234592"/>
          <a:ext cx="781974" cy="78197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87FB98A-EA36-4D59-A496-09EFF4DAF480}">
      <dsp:nvSpPr>
        <dsp:cNvPr id="0" name=""/>
        <dsp:cNvSpPr/>
      </dsp:nvSpPr>
      <dsp:spPr>
        <a:xfrm>
          <a:off x="664313" y="1251158"/>
          <a:ext cx="7612209" cy="62557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6553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i="0" kern="1200" dirty="0" smtClean="0"/>
            <a:t>Разработанная организационно-экономическая модель, базирующаяся на механизмах комбинированного финансирования, снятии административных барьеров и вовлечении молодёжи в принятие решений, обеспечивает синергетический эффект и может быть тиражирована в других дальневосточных и северных регионах России. </a:t>
          </a:r>
        </a:p>
      </dsp:txBody>
      <dsp:txXfrm>
        <a:off x="664313" y="1251158"/>
        <a:ext cx="7612209" cy="625579"/>
      </dsp:txXfrm>
    </dsp:sp>
    <dsp:sp modelId="{E3F449FA-00E8-4071-94FC-B205EF6D6E66}">
      <dsp:nvSpPr>
        <dsp:cNvPr id="0" name=""/>
        <dsp:cNvSpPr/>
      </dsp:nvSpPr>
      <dsp:spPr>
        <a:xfrm>
          <a:off x="273326" y="1172961"/>
          <a:ext cx="781974" cy="78197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ED7BCE-8569-4620-BFCC-59EF88716697}">
      <dsp:nvSpPr>
        <dsp:cNvPr id="0" name=""/>
        <dsp:cNvSpPr/>
      </dsp:nvSpPr>
      <dsp:spPr>
        <a:xfrm>
          <a:off x="436915" y="2189527"/>
          <a:ext cx="7839607" cy="62557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6553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i="0" kern="1200" dirty="0" smtClean="0"/>
            <a:t>Реализация предложенных рекомендаций будет способствовать снижению территориальных диспропорций, росту внебюджетного финансирования и повышению качества молодёжной политики Камчатского края. </a:t>
          </a:r>
          <a:endParaRPr lang="ru-RU" sz="1200" kern="1200" dirty="0"/>
        </a:p>
      </dsp:txBody>
      <dsp:txXfrm>
        <a:off x="436915" y="2189527"/>
        <a:ext cx="7839607" cy="625579"/>
      </dsp:txXfrm>
    </dsp:sp>
    <dsp:sp modelId="{CFDFFC22-B993-4499-ADD4-280E3F59CB81}">
      <dsp:nvSpPr>
        <dsp:cNvPr id="0" name=""/>
        <dsp:cNvSpPr/>
      </dsp:nvSpPr>
      <dsp:spPr>
        <a:xfrm>
          <a:off x="45928" y="2111329"/>
          <a:ext cx="781974" cy="78197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4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4D675C-DF70-4B0D-918A-706BD6B8A2B6}" type="datetimeFigureOut">
              <a:rPr lang="ru-RU" smtClean="0"/>
              <a:pPr/>
              <a:t>18.06.2026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D89CDB-1C1C-4EBF-8538-95F760C659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7567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D89CDB-1C1C-4EBF-8538-95F760C659A0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11142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D89CDB-1C1C-4EBF-8538-95F760C659A0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94757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D89CDB-1C1C-4EBF-8538-95F760C659A0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09468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D89CDB-1C1C-4EBF-8538-95F760C659A0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34326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D89CDB-1C1C-4EBF-8538-95F760C659A0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92515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D89CDB-1C1C-4EBF-8538-95F760C659A0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39802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D89CDB-1C1C-4EBF-8538-95F760C659A0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48123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1406020"/>
            <a:ext cx="6172199" cy="2251579"/>
          </a:xfrm>
        </p:spPr>
        <p:txBody>
          <a:bodyPr lIns="0" rIns="0" anchor="t">
            <a:noAutofit/>
          </a:bodyPr>
          <a:lstStyle>
            <a:lvl1pPr>
              <a:defRPr sz="6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3905864"/>
            <a:ext cx="6172200" cy="1123336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F5749-AFE7-4557-8C18-F153F9EDBC73}" type="datetimeFigureOut">
              <a:rPr lang="ru-RU" smtClean="0"/>
              <a:pPr/>
              <a:t>18.06.2026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CB4153-D296-49E5-BACC-DD5F5E72187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54400" y="1554480"/>
            <a:ext cx="4222308" cy="388620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F5749-AFE7-4557-8C18-F153F9EDBC73}" type="datetimeFigureOut">
              <a:rPr lang="ru-RU" smtClean="0"/>
              <a:pPr/>
              <a:t>18.06.2026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B4153-D296-49E5-BACC-DD5F5E7218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69848" y="1554480"/>
            <a:ext cx="2075688" cy="3886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56432" y="1554480"/>
            <a:ext cx="4224528" cy="3886200"/>
          </a:xfrm>
        </p:spPr>
        <p:txBody>
          <a:bodyPr vert="eaVer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F5749-AFE7-4557-8C18-F153F9EDBC73}" type="datetimeFigureOut">
              <a:rPr lang="ru-RU" smtClean="0"/>
              <a:pPr/>
              <a:t>18.06.2026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B4153-D296-49E5-BACC-DD5F5E7218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3456432" y="1545336"/>
            <a:ext cx="4224528" cy="3886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F1F5749-AFE7-4557-8C18-F153F9EDBC73}" type="datetimeFigureOut">
              <a:rPr lang="ru-RU" smtClean="0"/>
              <a:pPr/>
              <a:t>18.06.2026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ACB4153-D296-49E5-BACC-DD5F5E72187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1472184"/>
            <a:ext cx="6172200" cy="2130552"/>
          </a:xfrm>
        </p:spPr>
        <p:txBody>
          <a:bodyPr anchor="t">
            <a:noAutofit/>
          </a:bodyPr>
          <a:lstStyle>
            <a:lvl1pPr algn="l">
              <a:defRPr sz="4800" b="1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3886200"/>
            <a:ext cx="6172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F5749-AFE7-4557-8C18-F153F9EDBC73}" type="datetimeFigureOut">
              <a:rPr lang="ru-RU" smtClean="0"/>
              <a:pPr/>
              <a:t>18.06.2026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CB4153-D296-49E5-BACC-DD5F5E72187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9600"/>
            <a:ext cx="3616325" cy="1066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86998" y="1915859"/>
            <a:ext cx="3646966" cy="288142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6754" y="1915881"/>
            <a:ext cx="3639311" cy="288139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F5749-AFE7-4557-8C18-F153F9EDBC73}" type="datetimeFigureOut">
              <a:rPr lang="ru-RU" smtClean="0"/>
              <a:pPr/>
              <a:t>18.06.2026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CB4153-D296-49E5-BACC-DD5F5E72187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9600"/>
            <a:ext cx="3615734" cy="1066799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1" y="1916113"/>
            <a:ext cx="3638550" cy="646112"/>
          </a:xfrm>
        </p:spPr>
        <p:txBody>
          <a:bodyPr anchor="t"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860676"/>
            <a:ext cx="3638550" cy="288289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2625" y="1916113"/>
            <a:ext cx="3660775" cy="646112"/>
          </a:xfrm>
        </p:spPr>
        <p:txBody>
          <a:bodyPr anchor="t"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2626" y="2860676"/>
            <a:ext cx="3651250" cy="28829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F5749-AFE7-4557-8C18-F153F9EDBC73}" type="datetimeFigureOut">
              <a:rPr lang="ru-RU" smtClean="0"/>
              <a:pPr/>
              <a:t>18.06.2026</a:t>
            </a:fld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CB4153-D296-49E5-BACC-DD5F5E72187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162800" y="1551543"/>
            <a:ext cx="1828800" cy="365125"/>
          </a:xfrm>
        </p:spPr>
        <p:txBody>
          <a:bodyPr/>
          <a:lstStyle/>
          <a:p>
            <a:fld id="{FF1F5749-AFE7-4557-8C18-F153F9EDBC73}" type="datetimeFigureOut">
              <a:rPr lang="ru-RU" smtClean="0"/>
              <a:pPr/>
              <a:t>18.06.2026</a:t>
            </a:fld>
            <a:endParaRPr lang="ru-RU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CB4153-D296-49E5-BACC-DD5F5E72187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F5749-AFE7-4557-8C18-F153F9EDBC73}" type="datetimeFigureOut">
              <a:rPr lang="ru-RU" smtClean="0"/>
              <a:pPr/>
              <a:t>18.06.2026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B4153-D296-49E5-BACC-DD5F5E7218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450" y="1920876"/>
            <a:ext cx="3654425" cy="288924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6425"/>
            <a:ext cx="3629025" cy="1041400"/>
          </a:xfrm>
        </p:spPr>
        <p:txBody>
          <a:bodyPr anchor="t">
            <a:normAutofit/>
          </a:bodyPr>
          <a:lstStyle>
            <a:lvl1pPr algn="l">
              <a:defRPr sz="18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920875"/>
            <a:ext cx="3629025" cy="1812925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F5749-AFE7-4557-8C18-F153F9EDBC73}" type="datetimeFigureOut">
              <a:rPr lang="ru-RU" smtClean="0"/>
              <a:pPr/>
              <a:t>18.06.2026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CB4153-D296-49E5-BACC-DD5F5E72187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0074"/>
            <a:ext cx="2074862" cy="1981201"/>
          </a:xfrm>
          <a:ln>
            <a:noFill/>
          </a:ln>
        </p:spPr>
        <p:txBody>
          <a:bodyPr anchor="t">
            <a:normAutofit/>
          </a:bodyPr>
          <a:lstStyle>
            <a:lvl1pPr algn="l">
              <a:defRPr sz="1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63862" y="1650999"/>
            <a:ext cx="5627687" cy="42207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63862" y="614363"/>
            <a:ext cx="3741738" cy="90963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F5749-AFE7-4557-8C18-F153F9EDBC73}" type="datetimeFigureOut">
              <a:rPr lang="ru-RU" smtClean="0"/>
              <a:pPr/>
              <a:t>18.06.2026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CB4153-D296-49E5-BACC-DD5F5E72187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1554480"/>
            <a:ext cx="2073348" cy="197946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4400" y="1547036"/>
            <a:ext cx="4222308" cy="38862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2800" y="189468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1F5749-AFE7-4557-8C18-F153F9EDBC73}" type="datetimeFigureOut">
              <a:rPr lang="ru-RU" smtClean="0"/>
              <a:pPr/>
              <a:t>18.06.2026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69848" y="6356350"/>
            <a:ext cx="5102352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59752" y="6356350"/>
            <a:ext cx="113768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CB4153-D296-49E5-BACC-DD5F5E72187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1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988840"/>
            <a:ext cx="8496944" cy="1725342"/>
          </a:xfrm>
        </p:spPr>
        <p:txBody>
          <a:bodyPr>
            <a:noAutofit/>
          </a:bodyPr>
          <a:lstStyle/>
          <a:p>
            <a:pPr algn="ctr"/>
            <a:r>
              <a:rPr lang="ru-RU" sz="3600" b="1" i="0" dirty="0" smtClean="0">
                <a:solidFill>
                  <a:srgbClr val="FF0000"/>
                </a:solidFill>
              </a:rPr>
              <a:t>Анализ взаимодействия различных секторов государственной </a:t>
            </a:r>
            <a:r>
              <a:rPr lang="ru-RU" sz="3600" b="1" i="0" dirty="0" smtClean="0">
                <a:solidFill>
                  <a:srgbClr val="FF0000"/>
                </a:solidFill>
              </a:rPr>
              <a:t>экономики</a:t>
            </a:r>
          </a:p>
          <a:p>
            <a:pPr algn="ctr"/>
            <a:r>
              <a:rPr lang="ru-RU" sz="3600" b="1" i="0" dirty="0" smtClean="0">
                <a:solidFill>
                  <a:srgbClr val="FF0000"/>
                </a:solidFill>
              </a:rPr>
              <a:t>(на примере Министерства по делам молодежи Камчатского края)</a:t>
            </a:r>
            <a:endParaRPr lang="ru-RU" sz="3600" i="0" dirty="0">
              <a:solidFill>
                <a:srgbClr val="FF0000"/>
              </a:solidFill>
            </a:endParaRPr>
          </a:p>
        </p:txBody>
      </p:sp>
      <p:sp>
        <p:nvSpPr>
          <p:cNvPr id="5" name="Rectangle 4"/>
          <p:cNvSpPr txBox="1">
            <a:spLocks noChangeArrowheads="1"/>
          </p:cNvSpPr>
          <p:nvPr/>
        </p:nvSpPr>
        <p:spPr>
          <a:xfrm>
            <a:off x="539552" y="5013176"/>
            <a:ext cx="8424936" cy="1587026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>
              <a:buClr>
                <a:schemeClr val="tx2"/>
              </a:buClr>
              <a:buSzPct val="95000"/>
              <a:defRPr/>
            </a:pPr>
            <a:r>
              <a:rPr lang="ru-RU" sz="2000" b="1" dirty="0" smtClean="0"/>
              <a:t> </a:t>
            </a:r>
            <a:endParaRPr lang="ru-RU" sz="2000" b="1" dirty="0"/>
          </a:p>
          <a:p>
            <a:pPr>
              <a:buClr>
                <a:schemeClr val="tx2"/>
              </a:buClr>
              <a:buSzPct val="95000"/>
              <a:buFont typeface="Wingdings" pitchFamily="2" charset="2"/>
              <a:buNone/>
              <a:defRPr/>
            </a:pPr>
            <a:endParaRPr lang="ru-RU" sz="2000" dirty="0" smtClean="0"/>
          </a:p>
          <a:p>
            <a:pPr>
              <a:buClr>
                <a:schemeClr val="tx2"/>
              </a:buClr>
              <a:buSzPct val="95000"/>
              <a:buFont typeface="Wingdings" pitchFamily="2" charset="2"/>
              <a:buNone/>
              <a:defRPr/>
            </a:pPr>
            <a:endParaRPr lang="ru-RU" sz="2000" dirty="0" smtClean="0"/>
          </a:p>
          <a:p>
            <a:pPr>
              <a:buClr>
                <a:schemeClr val="tx2"/>
              </a:buClr>
              <a:buSzPct val="95000"/>
              <a:buFont typeface="Wingdings" pitchFamily="2" charset="2"/>
              <a:buNone/>
              <a:defRPr/>
            </a:pPr>
            <a:endParaRPr lang="ru-RU" sz="2000" dirty="0"/>
          </a:p>
          <a:p>
            <a:pPr>
              <a:buClr>
                <a:schemeClr val="tx2"/>
              </a:buClr>
              <a:buSzPct val="95000"/>
              <a:buFont typeface="Wingdings" pitchFamily="2" charset="2"/>
              <a:buNone/>
              <a:defRPr/>
            </a:pP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116632"/>
            <a:ext cx="741682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«Дальневосточный филиал</a:t>
            </a:r>
          </a:p>
          <a:p>
            <a:pPr algn="ctr"/>
            <a:r>
              <a:rPr lang="ru-RU" dirty="0"/>
              <a:t> Федерального государственного бюджетного образовательного учреждения      высшего образования   </a:t>
            </a:r>
          </a:p>
          <a:p>
            <a:pPr algn="ctr"/>
            <a:r>
              <a:rPr lang="ru-RU" dirty="0"/>
              <a:t>                               «Всероссийская академия внешней торговли </a:t>
            </a:r>
          </a:p>
          <a:p>
            <a:pPr algn="ctr"/>
            <a:r>
              <a:rPr lang="ru-RU" dirty="0"/>
              <a:t>                Министерства экономического развития Российской Федерации»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4549676"/>
            <a:ext cx="87849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b="1" dirty="0"/>
              <a:t>Научный руководитель                                                           </a:t>
            </a:r>
            <a:r>
              <a:rPr lang="ru-RU" b="1" dirty="0" smtClean="0"/>
              <a:t>Студент</a:t>
            </a:r>
            <a:endParaRPr lang="ru-RU" b="1" dirty="0"/>
          </a:p>
          <a:p>
            <a:r>
              <a:rPr lang="ru-RU" dirty="0" smtClean="0"/>
              <a:t>Старший </a:t>
            </a:r>
            <a:r>
              <a:rPr lang="ru-RU" dirty="0"/>
              <a:t>преподаватель </a:t>
            </a:r>
            <a:r>
              <a:rPr lang="ru-RU" dirty="0" smtClean="0"/>
              <a:t>                                                           Группы БГМУ-2022</a:t>
            </a:r>
            <a:endParaRPr lang="ru-RU" dirty="0"/>
          </a:p>
          <a:p>
            <a:r>
              <a:rPr lang="ru-RU" dirty="0" smtClean="0"/>
              <a:t>кафедры </a:t>
            </a:r>
            <a:r>
              <a:rPr lang="ru-RU" dirty="0"/>
              <a:t>«Экономика и управление</a:t>
            </a:r>
            <a:r>
              <a:rPr lang="ru-RU" dirty="0" smtClean="0"/>
              <a:t>»  </a:t>
            </a:r>
            <a:endParaRPr lang="ru-RU" dirty="0"/>
          </a:p>
          <a:p>
            <a:r>
              <a:rPr lang="ru-RU" dirty="0"/>
              <a:t> </a:t>
            </a:r>
            <a:r>
              <a:rPr lang="ru-RU" b="1" dirty="0"/>
              <a:t>Кан Елена </a:t>
            </a:r>
            <a:r>
              <a:rPr lang="ru-RU" b="1" dirty="0" smtClean="0"/>
              <a:t>Викторовна                                      </a:t>
            </a:r>
            <a:r>
              <a:rPr lang="ru-RU" b="1" dirty="0" smtClean="0"/>
              <a:t>     </a:t>
            </a:r>
            <a:r>
              <a:rPr lang="ru-RU" b="1" dirty="0" smtClean="0"/>
              <a:t>Ковальчук Дарья Константиновна</a:t>
            </a:r>
            <a:endParaRPr lang="ru-RU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640960" cy="1080120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400" dirty="0" smtClean="0"/>
              <a:t>Архитектура модели совершенствования межсекторного взаимодействия (МСВ)</a:t>
            </a:r>
            <a:endParaRPr lang="ru-RU" sz="2400" dirty="0">
              <a:solidFill>
                <a:srgbClr val="7030A0"/>
              </a:solidFill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199267819"/>
              </p:ext>
            </p:extLst>
          </p:nvPr>
        </p:nvGraphicFramePr>
        <p:xfrm>
          <a:off x="539552" y="1196752"/>
          <a:ext cx="8496944" cy="40917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260648"/>
            <a:ext cx="8424936" cy="648072"/>
          </a:xfrm>
        </p:spPr>
        <p:txBody>
          <a:bodyPr>
            <a:normAutofit/>
          </a:bodyPr>
          <a:lstStyle/>
          <a:p>
            <a:pPr algn="ctr"/>
            <a:r>
              <a:rPr lang="ru-RU" sz="2400" dirty="0"/>
              <a:t>Календарный план внедрения </a:t>
            </a:r>
            <a:r>
              <a:rPr lang="ru-RU" sz="2400" dirty="0" smtClean="0"/>
              <a:t>модели</a:t>
            </a:r>
            <a:endParaRPr lang="ru-RU" sz="24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575289"/>
              </p:ext>
            </p:extLst>
          </p:nvPr>
        </p:nvGraphicFramePr>
        <p:xfrm>
          <a:off x="287524" y="764704"/>
          <a:ext cx="8496944" cy="30243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802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41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15423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12113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5653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Этап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580" marR="47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Сроки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580" marR="47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Мероприятия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580" marR="47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Ожидаемый результат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580" marR="47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712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Подготовительный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(I этап)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580" marR="47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I–II кв. 2027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580" marR="47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Разработка Порядка комбинированного финансирования; заключение соглашений с федеральными ведомствами; создание Центра компетенций и Молодежного бюро (приказы)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580" marR="47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Утвержденная нормативная база; запуск пилотного режима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580" marR="47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2260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Апробационный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(II этап)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580" marR="47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III кв. 2027 – IV кв. 2028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580" marR="47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Обучение госслужащих; запуск цифровой платформы; конкурс пилотных проектов (3–5); апробация в 3 пилотных МО (Елизово, </a:t>
                      </a:r>
                      <a:r>
                        <a:rPr lang="ru-RU" sz="1200" dirty="0" err="1">
                          <a:effectLst/>
                        </a:rPr>
                        <a:t>Вилючинск</a:t>
                      </a:r>
                      <a:r>
                        <a:rPr lang="ru-RU" sz="1200" dirty="0">
                          <a:effectLst/>
                        </a:rPr>
                        <a:t>, Палана)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580" marR="47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Не менее 5 проектов с комбинированным финансированием; рост </a:t>
                      </a:r>
                      <a:r>
                        <a:rPr lang="ru-RU" sz="1200" dirty="0" err="1">
                          <a:effectLst/>
                        </a:rPr>
                        <a:t>грантовой</a:t>
                      </a:r>
                      <a:r>
                        <a:rPr lang="ru-RU" sz="1200" dirty="0">
                          <a:effectLst/>
                        </a:rPr>
                        <a:t> активности в пилотных МО на 30%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580" marR="47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3808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Тиражный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(III этап)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580" marR="47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2029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580" marR="47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Масштабирование на все МО; ежегодный конкурс «Лучшее МСП»; интеграция в стратегию развития молодежной политики до 2030 г.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580" marR="47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Интегральный индекс МСВ ≥0,80; не менее 9 МО с </a:t>
                      </a:r>
                      <a:r>
                        <a:rPr lang="ru-RU" sz="1200" dirty="0" err="1">
                          <a:effectLst/>
                        </a:rPr>
                        <a:t>грантовой</a:t>
                      </a:r>
                      <a:r>
                        <a:rPr lang="ru-RU" sz="1200" dirty="0">
                          <a:effectLst/>
                        </a:rPr>
                        <a:t> активностью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580" marR="47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264446235"/>
              </p:ext>
            </p:extLst>
          </p:nvPr>
        </p:nvGraphicFramePr>
        <p:xfrm>
          <a:off x="575556" y="3722726"/>
          <a:ext cx="8316924" cy="31278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763688" y="2060848"/>
            <a:ext cx="5904656" cy="2304256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rgbClr val="7030A0"/>
                </a:solidFill>
              </a:rPr>
              <a:t>Доклад окончен. </a:t>
            </a:r>
          </a:p>
          <a:p>
            <a:pPr algn="ctr"/>
            <a:r>
              <a:rPr lang="ru-RU" sz="3200" dirty="0">
                <a:solidFill>
                  <a:srgbClr val="7030A0"/>
                </a:solidFill>
              </a:rPr>
              <a:t>Благодарю за внимание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82400"/>
            <a:ext cx="8280920" cy="4662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>
                <a:solidFill>
                  <a:srgbClr val="FF0000"/>
                </a:solidFill>
              </a:rPr>
              <a:t>Цель работы</a:t>
            </a: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323528" y="692696"/>
            <a:ext cx="8640960" cy="1152128"/>
          </a:xfrm>
          <a:prstGeom prst="horizontalScroll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разработка и обоснование организационно-экономической модели совершенствования взаимодействия различных секторов государственной экономики в сфере молодежной политики Камчатского края.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40219" y="1844824"/>
            <a:ext cx="7467600" cy="32701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b="0" kern="1200" cap="all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>
                <a:solidFill>
                  <a:srgbClr val="FF0000"/>
                </a:solidFill>
              </a:rPr>
              <a:t>Задачи работы:</a:t>
            </a:r>
          </a:p>
        </p:txBody>
      </p:sp>
      <p:graphicFrame>
        <p:nvGraphicFramePr>
          <p:cNvPr id="7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11325217"/>
              </p:ext>
            </p:extLst>
          </p:nvPr>
        </p:nvGraphicFramePr>
        <p:xfrm>
          <a:off x="323528" y="2276872"/>
          <a:ext cx="8640960" cy="2520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Содержимое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40966981"/>
              </p:ext>
            </p:extLst>
          </p:nvPr>
        </p:nvGraphicFramePr>
        <p:xfrm>
          <a:off x="539552" y="4653136"/>
          <a:ext cx="8208912" cy="180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8280920" cy="720080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/>
              <a:t>Сравнительная характеристика секторов как субъектов регионального развития</a:t>
            </a:r>
            <a:endParaRPr lang="ru-RU" sz="2000" dirty="0">
              <a:solidFill>
                <a:srgbClr val="7030A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95536" y="1045458"/>
          <a:ext cx="8496944" cy="52638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42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2423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2423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12423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958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Arial"/>
                        </a:rPr>
                        <a:t>Критерий</a:t>
                      </a:r>
                      <a:endParaRPr lang="ru-RU" sz="140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Arial"/>
                        </a:rPr>
                        <a:t>Государственный сектор</a:t>
                      </a:r>
                      <a:endParaRPr lang="ru-RU" sz="140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Arial"/>
                        </a:rPr>
                        <a:t>Частный сектор</a:t>
                      </a:r>
                      <a:endParaRPr lang="ru-RU" sz="140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Arial"/>
                        </a:rPr>
                        <a:t>Некоммерческий сектор</a:t>
                      </a:r>
                      <a:endParaRPr lang="ru-RU" sz="140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937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Arial"/>
                        </a:rPr>
                        <a:t>Основная цель</a:t>
                      </a:r>
                      <a:endParaRPr lang="ru-RU" sz="1400" b="1" dirty="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Arial"/>
                        </a:rPr>
                        <a:t>Общественное благо, социальная справедливость</a:t>
                      </a:r>
                      <a:endParaRPr lang="ru-RU" sz="140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Arial"/>
                        </a:rPr>
                        <a:t>Максимизация прибыли</a:t>
                      </a:r>
                      <a:endParaRPr lang="ru-RU" sz="140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Arial"/>
                        </a:rPr>
                        <a:t>Решение социальных, экологических, культурных задач</a:t>
                      </a:r>
                      <a:endParaRPr lang="ru-RU" sz="140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917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Arial"/>
                        </a:rPr>
                        <a:t>Источник финансирования</a:t>
                      </a:r>
                      <a:endParaRPr lang="ru-RU" sz="1400" b="1" dirty="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Arial"/>
                        </a:rPr>
                        <a:t>Бюджет, налоги</a:t>
                      </a:r>
                      <a:endParaRPr lang="ru-RU" sz="140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Arial"/>
                        </a:rPr>
                        <a:t>Собственные средства, кредиты, инвестиции</a:t>
                      </a:r>
                      <a:endParaRPr lang="ru-RU" sz="140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Arial"/>
                        </a:rPr>
                        <a:t>Гранты, пожертвования, членские взносы, субсидии</a:t>
                      </a:r>
                      <a:endParaRPr lang="ru-RU" sz="140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937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Arial"/>
                        </a:rPr>
                        <a:t>Механизм принятия решений</a:t>
                      </a:r>
                      <a:endParaRPr lang="ru-RU" sz="1400" b="1" dirty="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Arial"/>
                        </a:rPr>
                        <a:t>Административно-командный, бюрократический</a:t>
                      </a:r>
                      <a:endParaRPr lang="ru-RU" sz="140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Arial"/>
                        </a:rPr>
                        <a:t>Рыночный, конкурентный</a:t>
                      </a:r>
                      <a:endParaRPr lang="ru-RU" sz="140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Arial"/>
                        </a:rPr>
                        <a:t>Коллегиальный, демократический, проектный</a:t>
                      </a:r>
                      <a:endParaRPr lang="ru-RU" sz="140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917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Arial"/>
                        </a:rPr>
                        <a:t>Горизонт планирования</a:t>
                      </a:r>
                      <a:endParaRPr lang="ru-RU" sz="1400" b="1" dirty="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Arial"/>
                        </a:rPr>
                        <a:t>Долгосрочный (стратегии, программы)</a:t>
                      </a:r>
                      <a:endParaRPr lang="ru-RU" sz="140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Arial"/>
                        </a:rPr>
                        <a:t>Средне- и краткосрочный (окупаемость инвестиций)</a:t>
                      </a:r>
                      <a:endParaRPr lang="ru-RU" sz="140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Arial"/>
                        </a:rPr>
                        <a:t>Среднесрочный (проектный цикл)</a:t>
                      </a:r>
                      <a:endParaRPr lang="ru-RU" sz="140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7917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Arial"/>
                        </a:rPr>
                        <a:t>Основные риски</a:t>
                      </a:r>
                      <a:endParaRPr lang="ru-RU" sz="1400" b="1" dirty="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Arial"/>
                        </a:rPr>
                        <a:t>Бюрократизация, неэффективное расходование средств</a:t>
                      </a:r>
                      <a:endParaRPr lang="ru-RU" sz="140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Arial"/>
                        </a:rPr>
                        <a:t>Коммерческие риски, недоинвестирование</a:t>
                      </a:r>
                      <a:endParaRPr lang="ru-RU" sz="140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Arial"/>
                        </a:rPr>
                        <a:t>Неустойчивость финансирования, зависимость от грантодателей</a:t>
                      </a:r>
                      <a:endParaRPr lang="ru-RU" sz="140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937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Arial"/>
                        </a:rPr>
                        <a:t>Степень гибкости</a:t>
                      </a:r>
                      <a:endParaRPr lang="ru-RU" sz="1400" b="1" dirty="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Arial"/>
                        </a:rPr>
                        <a:t>Низкая</a:t>
                      </a:r>
                      <a:endParaRPr lang="ru-RU" sz="140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Arial"/>
                        </a:rPr>
                        <a:t>Высокая</a:t>
                      </a:r>
                      <a:endParaRPr lang="ru-RU" sz="140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Arial"/>
                        </a:rPr>
                        <a:t>Средняя (выше, чем у государства, ниже, чем у бизнеса)</a:t>
                      </a:r>
                      <a:endParaRPr lang="ru-RU" sz="1400" dirty="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1008112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/>
              <a:t>Система нормативно-правового регулирования межсекторного взаимодействия в РФ</a:t>
            </a:r>
            <a:endParaRPr lang="ru-RU" sz="2400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92737805"/>
              </p:ext>
            </p:extLst>
          </p:nvPr>
        </p:nvGraphicFramePr>
        <p:xfrm>
          <a:off x="467544" y="1340768"/>
          <a:ext cx="8352928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914400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2400" dirty="0" smtClean="0"/>
              <a:t>Структура межсекторного взаимодействия в молодежной политике Камчатского края</a:t>
            </a:r>
            <a:endParaRPr lang="ru-RU" sz="2800" dirty="0">
              <a:solidFill>
                <a:srgbClr val="7030A0"/>
              </a:solidFill>
            </a:endParaRPr>
          </a:p>
        </p:txBody>
      </p:sp>
      <p:pic>
        <p:nvPicPr>
          <p:cNvPr id="10342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4529" y="1556792"/>
            <a:ext cx="7259645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999760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496944" cy="936104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dirty="0" smtClean="0"/>
              <a:t>Базовая модель 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государственно-частного </a:t>
            </a:r>
            <a:r>
              <a:rPr lang="ru-RU" sz="2400" b="1" dirty="0" smtClean="0"/>
              <a:t>партнёрства 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в </a:t>
            </a:r>
            <a:r>
              <a:rPr lang="ru-RU" sz="2400" b="1" dirty="0" smtClean="0"/>
              <a:t>регионе </a:t>
            </a:r>
            <a:endParaRPr lang="ru-RU" sz="2400" dirty="0">
              <a:solidFill>
                <a:srgbClr val="7030A0"/>
              </a:solidFill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395536" y="1268760"/>
          <a:ext cx="8280920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84976" cy="1080120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/>
              <a:t>Динамика привлечения </a:t>
            </a:r>
            <a:r>
              <a:rPr lang="ru-RU" sz="2000" dirty="0" err="1" smtClean="0"/>
              <a:t>грантовых</a:t>
            </a:r>
            <a:r>
              <a:rPr lang="ru-RU" sz="2000" dirty="0" smtClean="0"/>
              <a:t> средств НКО и молодежными проектами Камчатского края (2021–2024 гг.)</a:t>
            </a:r>
            <a:endParaRPr lang="ru-RU" sz="20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0614521"/>
              </p:ext>
            </p:extLst>
          </p:nvPr>
        </p:nvGraphicFramePr>
        <p:xfrm>
          <a:off x="323528" y="2276872"/>
          <a:ext cx="8424935" cy="30963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924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3610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6030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Arial"/>
                        </a:rPr>
                        <a:t>Показатель</a:t>
                      </a:r>
                      <a:endParaRPr lang="ru-RU" sz="1400" dirty="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Arial"/>
                        </a:rPr>
                        <a:t>2021</a:t>
                      </a:r>
                      <a:endParaRPr lang="ru-RU" sz="140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Arial"/>
                        </a:rPr>
                        <a:t>2022</a:t>
                      </a:r>
                      <a:endParaRPr lang="ru-RU" sz="140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Arial"/>
                        </a:rPr>
                        <a:t>2023</a:t>
                      </a:r>
                      <a:endParaRPr lang="ru-RU" sz="140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Arial"/>
                        </a:rPr>
                        <a:t>2024</a:t>
                      </a:r>
                      <a:endParaRPr lang="ru-RU" sz="140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40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Arial"/>
                        </a:rPr>
                        <a:t>Средства Фонда президентских грантов, привлеченные НКО (</a:t>
                      </a:r>
                      <a:r>
                        <a:rPr lang="ru-RU" sz="1400" dirty="0" err="1">
                          <a:latin typeface="Times New Roman"/>
                          <a:ea typeface="Arial"/>
                        </a:rPr>
                        <a:t>млн</a:t>
                      </a:r>
                      <a:r>
                        <a:rPr lang="ru-RU" sz="1400" dirty="0">
                          <a:latin typeface="Times New Roman"/>
                          <a:ea typeface="Arial"/>
                        </a:rPr>
                        <a:t> руб.)</a:t>
                      </a:r>
                      <a:endParaRPr lang="ru-RU" sz="1400" dirty="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Arial"/>
                        </a:rPr>
                        <a:t>~17,0</a:t>
                      </a:r>
                      <a:endParaRPr lang="ru-RU" sz="1400" dirty="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Arial"/>
                        </a:rPr>
                        <a:t>34,3</a:t>
                      </a:r>
                      <a:endParaRPr lang="ru-RU" sz="140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Arial"/>
                        </a:rPr>
                        <a:t>н/д</a:t>
                      </a:r>
                      <a:endParaRPr lang="ru-RU" sz="140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Arial"/>
                        </a:rPr>
                        <a:t>12,9</a:t>
                      </a:r>
                      <a:endParaRPr lang="ru-RU" sz="140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030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Arial"/>
                        </a:rPr>
                        <a:t>Количество НКО-победителей ФПГ</a:t>
                      </a:r>
                      <a:endParaRPr lang="ru-RU" sz="140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Arial"/>
                        </a:rPr>
                        <a:t>н/д</a:t>
                      </a:r>
                      <a:endParaRPr lang="ru-RU" sz="140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Arial"/>
                        </a:rPr>
                        <a:t>21</a:t>
                      </a:r>
                      <a:endParaRPr lang="ru-RU" sz="140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Arial"/>
                        </a:rPr>
                        <a:t>н/д</a:t>
                      </a:r>
                      <a:endParaRPr lang="ru-RU" sz="140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Arial"/>
                        </a:rPr>
                        <a:t>7</a:t>
                      </a:r>
                      <a:endParaRPr lang="ru-RU" sz="1400" dirty="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030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Arial"/>
                        </a:rPr>
                        <a:t>Победители конкурса «Росмолодежь.Гранты» (чел.)</a:t>
                      </a:r>
                      <a:endParaRPr lang="ru-RU" sz="140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Arial"/>
                        </a:rPr>
                        <a:t>н/д</a:t>
                      </a:r>
                      <a:endParaRPr lang="ru-RU" sz="140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Arial"/>
                        </a:rPr>
                        <a:t>3</a:t>
                      </a:r>
                      <a:endParaRPr lang="ru-RU" sz="140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Arial"/>
                        </a:rPr>
                        <a:t>н/д</a:t>
                      </a:r>
                      <a:endParaRPr lang="ru-RU" sz="140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Arial"/>
                        </a:rPr>
                        <a:t>н/д</a:t>
                      </a:r>
                      <a:endParaRPr lang="ru-RU" sz="140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030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Arial"/>
                        </a:rPr>
                        <a:t>Средства, привлеченные на форуме «Экосистема» (млн руб.)</a:t>
                      </a:r>
                      <a:endParaRPr lang="ru-RU" sz="140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Arial"/>
                        </a:rPr>
                        <a:t>–</a:t>
                      </a:r>
                      <a:endParaRPr lang="ru-RU" sz="140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Arial"/>
                        </a:rPr>
                        <a:t>н/д</a:t>
                      </a:r>
                      <a:endParaRPr lang="ru-RU" sz="140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Arial"/>
                        </a:rPr>
                        <a:t>н/д</a:t>
                      </a:r>
                      <a:endParaRPr lang="ru-RU" sz="140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/>
                          <a:ea typeface="Arial"/>
                        </a:rPr>
                        <a:t>н</a:t>
                      </a:r>
                      <a:r>
                        <a:rPr lang="ru-RU" sz="1400" dirty="0">
                          <a:latin typeface="Times New Roman"/>
                          <a:ea typeface="Arial"/>
                        </a:rPr>
                        <a:t>/</a:t>
                      </a:r>
                      <a:r>
                        <a:rPr lang="ru-RU" sz="1400" dirty="0" err="1">
                          <a:latin typeface="Times New Roman"/>
                          <a:ea typeface="Arial"/>
                        </a:rPr>
                        <a:t>д</a:t>
                      </a:r>
                      <a:endParaRPr lang="ru-RU" sz="1400" dirty="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29947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539552" y="116632"/>
            <a:ext cx="8229600" cy="9144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ru-RU" sz="2400" dirty="0" smtClean="0"/>
              <a:t>Систематизация ключевых ограничений межсекторного взаимодействия в Камчатском крае </a:t>
            </a:r>
            <a:endParaRPr lang="ru-RU" sz="24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8958155"/>
              </p:ext>
            </p:extLst>
          </p:nvPr>
        </p:nvGraphicFramePr>
        <p:xfrm>
          <a:off x="467544" y="1196752"/>
          <a:ext cx="8280921" cy="48243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82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43238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76030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923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j-lt"/>
                          <a:ea typeface="Arial"/>
                        </a:rPr>
                        <a:t>Группа ограничений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+mj-lt"/>
                          <a:ea typeface="Arial"/>
                        </a:rPr>
                        <a:t>Конкретное проявление в регионе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j-lt"/>
                          <a:ea typeface="Arial"/>
                        </a:rPr>
                        <a:t>Влияние на развитие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376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j-lt"/>
                          <a:ea typeface="Arial"/>
                        </a:rPr>
                        <a:t>Финансово-экономические</a:t>
                      </a:r>
                      <a:endParaRPr lang="ru-RU" sz="1400" dirty="0">
                        <a:latin typeface="+mj-lt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+mj-lt"/>
                          <a:ea typeface="Arial"/>
                        </a:rPr>
                        <a:t>Межтарифная</a:t>
                      </a:r>
                      <a:r>
                        <a:rPr lang="ru-RU" sz="1400" dirty="0">
                          <a:latin typeface="+mj-lt"/>
                          <a:ea typeface="Arial"/>
                        </a:rPr>
                        <a:t> </a:t>
                      </a:r>
                      <a:r>
                        <a:rPr lang="ru-RU" sz="1400" dirty="0" smtClean="0">
                          <a:latin typeface="+mj-lt"/>
                          <a:ea typeface="Arial"/>
                        </a:rPr>
                        <a:t>разница;</a:t>
                      </a:r>
                      <a:r>
                        <a:rPr lang="ru-RU" sz="1400" baseline="0" dirty="0" smtClean="0">
                          <a:latin typeface="+mj-lt"/>
                          <a:ea typeface="Arial"/>
                        </a:rPr>
                        <a:t> иски </a:t>
                      </a:r>
                      <a:r>
                        <a:rPr lang="ru-RU" sz="1400" baseline="0" dirty="0" err="1" smtClean="0">
                          <a:latin typeface="+mj-lt"/>
                          <a:ea typeface="Arial"/>
                        </a:rPr>
                        <a:t>ресурсников</a:t>
                      </a:r>
                      <a:endParaRPr lang="ru-RU" sz="1400" dirty="0">
                        <a:latin typeface="+mj-lt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j-lt"/>
                          <a:ea typeface="Arial"/>
                        </a:rPr>
                        <a:t>Нестабильность ЖКХ; высокие риски для инвесторов; 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376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+mj-lt"/>
                          <a:ea typeface="Arial"/>
                        </a:rPr>
                        <a:t>Институционально-правовые</a:t>
                      </a:r>
                      <a:endParaRPr lang="ru-RU" sz="1400">
                        <a:latin typeface="+mj-lt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+mj-lt"/>
                          <a:ea typeface="Arial"/>
                        </a:rPr>
                        <a:t>Правки законодательства; </a:t>
                      </a:r>
                      <a:r>
                        <a:rPr lang="ru-RU" sz="1400" dirty="0">
                          <a:latin typeface="+mj-lt"/>
                          <a:ea typeface="Arial"/>
                        </a:rPr>
                        <a:t>незнание бизнесом мер поддержки.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j-lt"/>
                          <a:ea typeface="Arial"/>
                        </a:rPr>
                        <a:t>Блокировка </a:t>
                      </a:r>
                      <a:r>
                        <a:rPr lang="ru-RU" sz="1400" dirty="0" err="1" smtClean="0">
                          <a:latin typeface="+mj-lt"/>
                          <a:ea typeface="Arial"/>
                        </a:rPr>
                        <a:t>инвестпроектов</a:t>
                      </a:r>
                      <a:endParaRPr lang="ru-RU" sz="1400" dirty="0">
                        <a:latin typeface="+mj-lt"/>
                        <a:ea typeface="Arial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376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+mj-lt"/>
                          <a:ea typeface="Arial"/>
                        </a:rPr>
                        <a:t>Рыночные (антиконкурентные)</a:t>
                      </a:r>
                      <a:endParaRPr lang="ru-RU" sz="1400">
                        <a:latin typeface="+mj-lt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j-lt"/>
                          <a:ea typeface="Arial"/>
                        </a:rPr>
                        <a:t>Картельный сговор на рынке угля и дизтоплива (более 10 лет, 18,4 млрд руб.).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j-lt"/>
                          <a:ea typeface="Arial"/>
                        </a:rPr>
                        <a:t>Завышение </a:t>
                      </a:r>
                      <a:r>
                        <a:rPr lang="ru-RU" sz="1400" dirty="0" smtClean="0">
                          <a:latin typeface="+mj-lt"/>
                          <a:ea typeface="Arial"/>
                        </a:rPr>
                        <a:t>тарифов</a:t>
                      </a:r>
                      <a:endParaRPr lang="ru-RU" sz="1400" dirty="0">
                        <a:latin typeface="+mj-lt"/>
                        <a:ea typeface="Arial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76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+mj-lt"/>
                          <a:ea typeface="Arial"/>
                        </a:rPr>
                        <a:t>Территориальные</a:t>
                      </a:r>
                      <a:endParaRPr lang="ru-RU" sz="1400">
                        <a:latin typeface="+mj-lt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+mj-lt"/>
                          <a:ea typeface="Arial"/>
                        </a:rPr>
                        <a:t>Поляризация: 80% ресурсов в 3-х МО против депрессивности Корякского округа и Севера.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j-lt"/>
                          <a:ea typeface="Arial"/>
                        </a:rPr>
                        <a:t>Усиление межрегионального неравенства; </a:t>
                      </a:r>
                      <a:endParaRPr lang="ru-RU" sz="1400" dirty="0" smtClean="0">
                        <a:latin typeface="+mj-lt"/>
                        <a:ea typeface="Arial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+mj-lt"/>
                          <a:ea typeface="Arial"/>
                        </a:rPr>
                        <a:t>стагнация </a:t>
                      </a:r>
                      <a:r>
                        <a:rPr lang="ru-RU" sz="1400" dirty="0">
                          <a:latin typeface="+mj-lt"/>
                          <a:ea typeface="Arial"/>
                        </a:rPr>
                        <a:t>отдаленных районов.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8376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+mj-lt"/>
                          <a:ea typeface="Arial"/>
                        </a:rPr>
                        <a:t>Социально-демографические</a:t>
                      </a:r>
                      <a:endParaRPr lang="ru-RU" sz="1400">
                        <a:latin typeface="+mj-lt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+mj-lt"/>
                          <a:ea typeface="Arial"/>
                        </a:rPr>
                        <a:t>Отток населения при расселении аварийного жилья; забастовки и долги по зарплате (дорожная отрасль).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j-lt"/>
                          <a:ea typeface="Arial"/>
                        </a:rPr>
                        <a:t>Снижение человеческого капитала; социальная напряженность; потеря налоговой базы.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/>
              <a:t>проект совершенствования системы управления межсекторным взаимодействием (МСВ) в сфере молодежной политики Камчатского края</a:t>
            </a:r>
            <a:endParaRPr lang="ru-RU" sz="2800" b="1" dirty="0">
              <a:solidFill>
                <a:srgbClr val="7030A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6360635"/>
              </p:ext>
            </p:extLst>
          </p:nvPr>
        </p:nvGraphicFramePr>
        <p:xfrm>
          <a:off x="611560" y="1772816"/>
          <a:ext cx="8280920" cy="3893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61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88032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7787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Arial"/>
                        </a:rPr>
                        <a:t>Направление</a:t>
                      </a:r>
                      <a:endParaRPr lang="ru-RU" sz="1400" dirty="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Arial"/>
                        </a:rPr>
                        <a:t>Показатель</a:t>
                      </a:r>
                      <a:endParaRPr lang="ru-RU" sz="1400" dirty="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Arial"/>
                        </a:rPr>
                        <a:t>Базовое значение (2024)</a:t>
                      </a:r>
                      <a:endParaRPr lang="ru-RU" sz="1400" dirty="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Arial"/>
                        </a:rPr>
                        <a:t>Целевое значение (2027)</a:t>
                      </a:r>
                      <a:endParaRPr lang="ru-RU" sz="140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876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Arial"/>
                        </a:rPr>
                        <a:t>Ресурсная интеграция</a:t>
                      </a:r>
                      <a:endParaRPr lang="ru-RU" sz="140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Arial"/>
                        </a:rPr>
                        <a:t>Доля проектов с комбинированным финансированием</a:t>
                      </a:r>
                      <a:endParaRPr lang="ru-RU" sz="140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Arial"/>
                        </a:rPr>
                        <a:t>менее 5%</a:t>
                      </a:r>
                      <a:endParaRPr lang="ru-RU" sz="140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Arial"/>
                        </a:rPr>
                        <a:t>не менее 30%</a:t>
                      </a:r>
                      <a:endParaRPr lang="ru-RU" sz="140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876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Arial"/>
                        </a:rPr>
                        <a:t>Административная гибкость</a:t>
                      </a:r>
                      <a:endParaRPr lang="ru-RU" sz="140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Arial"/>
                        </a:rPr>
                        <a:t>Средний срок разъяснения по вопросам МСВ</a:t>
                      </a:r>
                      <a:endParaRPr lang="ru-RU" sz="140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Arial"/>
                        </a:rPr>
                        <a:t>30-45 дней</a:t>
                      </a:r>
                      <a:endParaRPr lang="ru-RU" sz="140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Arial"/>
                        </a:rPr>
                        <a:t>10-14 дней</a:t>
                      </a:r>
                      <a:endParaRPr lang="ru-RU" sz="140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7876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Arial"/>
                        </a:rPr>
                        <a:t>Молодёжное соучастие</a:t>
                      </a:r>
                      <a:endParaRPr lang="ru-RU" sz="140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Arial"/>
                        </a:rPr>
                        <a:t>Доля молодёжи в рабочих группах</a:t>
                      </a:r>
                      <a:endParaRPr lang="ru-RU" sz="140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Arial"/>
                        </a:rPr>
                        <a:t>менее 10%</a:t>
                      </a:r>
                      <a:endParaRPr lang="ru-RU" sz="140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Arial"/>
                        </a:rPr>
                        <a:t>не менее 30%</a:t>
                      </a:r>
                      <a:endParaRPr lang="ru-RU" sz="140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7876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Arial"/>
                        </a:rPr>
                        <a:t>Территориальный охват</a:t>
                      </a:r>
                      <a:endParaRPr lang="ru-RU" sz="140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Arial"/>
                        </a:rPr>
                        <a:t>Количество МО с грантовой активностью</a:t>
                      </a:r>
                      <a:endParaRPr lang="ru-RU" sz="140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Arial"/>
                        </a:rPr>
                        <a:t>5 из 11</a:t>
                      </a:r>
                      <a:endParaRPr lang="ru-RU" sz="140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Arial"/>
                        </a:rPr>
                        <a:t>не менее 9 из 11</a:t>
                      </a:r>
                      <a:endParaRPr lang="ru-RU" sz="1400" dirty="0">
                        <a:latin typeface="Arial"/>
                        <a:ea typeface="Arial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955176"/>
      </p:ext>
    </p:extLst>
  </p:cSld>
  <p:clrMapOvr>
    <a:masterClrMapping/>
  </p:clrMapOvr>
</p:sld>
</file>

<file path=ppt/theme/theme1.xml><?xml version="1.0" encoding="utf-8"?>
<a:theme xmlns:a="http://schemas.openxmlformats.org/drawingml/2006/main" name="Tradeshow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Tradeshow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300000"/>
              </a:schemeClr>
            </a:gs>
            <a:gs pos="35000">
              <a:schemeClr val="phClr">
                <a:tint val="45000"/>
                <a:satMod val="300000"/>
              </a:schemeClr>
            </a:gs>
            <a:gs pos="69000">
              <a:schemeClr val="phClr">
                <a:tint val="45000"/>
                <a:satMod val="350000"/>
              </a:schemeClr>
            </a:gs>
            <a:gs pos="100000">
              <a:schemeClr val="phClr">
                <a:tint val="60000"/>
                <a:satMod val="350000"/>
              </a:schemeClr>
            </a:gs>
          </a:gsLst>
          <a:path path="circle">
            <a:fillToRect l="50000" t="50000" r="100000" b="100000"/>
          </a:path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38475" cap="flat" cmpd="sng" algn="ctr">
          <a:solidFill>
            <a:schemeClr val="phClr"/>
          </a:solidFill>
          <a:prstDash val="solid"/>
        </a:ln>
        <a:ln w="548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4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>
              <a:rot lat="0" lon="0" rev="3600000"/>
            </a:lightRig>
          </a:scene3d>
          <a:sp3d contourW="31750" prstMaterial="flat">
            <a:bevelT w="127000" h="254000" prst="angle"/>
            <a:contourClr>
              <a:schemeClr val="phClr">
                <a:shade val="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20000">
              <a:schemeClr val="phClr">
                <a:tint val="80000"/>
                <a:lumMod val="100000"/>
              </a:schemeClr>
            </a:gs>
            <a:gs pos="100000">
              <a:schemeClr val="phClr">
                <a:tint val="100000"/>
                <a:lumMod val="80000"/>
              </a:schemeClr>
            </a:gs>
          </a:gsLst>
          <a:path path="circle">
            <a:fillToRect l="50000" t="20000" r="100000" b="100000"/>
          </a:path>
        </a:gradFill>
        <a:gradFill rotWithShape="1">
          <a:gsLst>
            <a:gs pos="0">
              <a:schemeClr val="phClr">
                <a:tint val="100000"/>
                <a:lumMod val="100000"/>
              </a:schemeClr>
            </a:gs>
            <a:gs pos="100000">
              <a:schemeClr val="phClr">
                <a:shade val="100000"/>
                <a:lumMod val="60000"/>
              </a:schemeClr>
            </a:gs>
          </a:gsLst>
          <a:path path="circle">
            <a:fillToRect l="50000" t="2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TM01859861[[fn=Выставка]]</Template>
  <TotalTime>1586</TotalTime>
  <Words>1113</Words>
  <Application>Microsoft Office PowerPoint</Application>
  <PresentationFormat>Экран (4:3)</PresentationFormat>
  <Paragraphs>206</Paragraphs>
  <Slides>12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Tradeshow</vt:lpstr>
      <vt:lpstr>Презентация PowerPoint</vt:lpstr>
      <vt:lpstr>Цель работы</vt:lpstr>
      <vt:lpstr>Сравнительная характеристика секторов как субъектов регионального развития</vt:lpstr>
      <vt:lpstr>Система нормативно-правового регулирования межсекторного взаимодействия в РФ</vt:lpstr>
      <vt:lpstr>Структура межсекторного взаимодействия в молодежной политике Камчатского края</vt:lpstr>
      <vt:lpstr>Базовая модель  государственно-частного партнёрства  в регионе </vt:lpstr>
      <vt:lpstr>Динамика привлечения грантовых средств НКО и молодежными проектами Камчатского края (2021–2024 гг.)</vt:lpstr>
      <vt:lpstr>Презентация PowerPoint</vt:lpstr>
      <vt:lpstr>проект совершенствования системы управления межсекторным взаимодействием (МСВ) в сфере молодежной политики Камчатского края</vt:lpstr>
      <vt:lpstr>Архитектура модели совершенствования межсекторного взаимодействия (МСВ)</vt:lpstr>
      <vt:lpstr>Календарный план внедрения модели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работы</dc:title>
  <dc:creator>~</dc:creator>
  <cp:lastModifiedBy>kab416-01</cp:lastModifiedBy>
  <cp:revision>124</cp:revision>
  <dcterms:created xsi:type="dcterms:W3CDTF">2013-06-10T07:17:38Z</dcterms:created>
  <dcterms:modified xsi:type="dcterms:W3CDTF">2026-06-18T03:51:47Z</dcterms:modified>
</cp:coreProperties>
</file>