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2" r:id="rId1"/>
  </p:sldMasterIdLst>
  <p:notesMasterIdLst>
    <p:notesMasterId r:id="rId11"/>
  </p:notesMasterIdLst>
  <p:sldIdLst>
    <p:sldId id="256" r:id="rId2"/>
    <p:sldId id="260" r:id="rId3"/>
    <p:sldId id="258" r:id="rId4"/>
    <p:sldId id="257" r:id="rId5"/>
    <p:sldId id="263" r:id="rId6"/>
    <p:sldId id="271" r:id="rId7"/>
    <p:sldId id="267" r:id="rId8"/>
    <p:sldId id="268" r:id="rId9"/>
    <p:sldId id="272" r:id="rId1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060E4063-E5D7-4C63-A0C2-3C9EED360841}">
  <a:tblStyle styleId="{060E4063-E5D7-4C63-A0C2-3C9EED360841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95" autoAdjust="0"/>
    <p:restoredTop sz="94660"/>
  </p:normalViewPr>
  <p:slideViewPr>
    <p:cSldViewPr snapToGrid="0" showGuides="1">
      <p:cViewPr varScale="1">
        <p:scale>
          <a:sx n="131" d="100"/>
          <a:sy n="131" d="100"/>
        </p:scale>
        <p:origin x="132" y="49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3700017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350308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db0f9523dd_0_6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db0f9523dd_0_6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93697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Google Shape;520;gdd0c7d16c6_0_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1" name="Google Shape;521;gdd0c7d16c6_0_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97368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gdd0c7d16c6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2" name="Google Shape;512;gdd0c7d16c6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517196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gdb0f9523dd_0_7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5" name="Google Shape;605;gdb0f9523dd_0_7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45798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2" name="Google Shape;742;gdb0f9523dd_0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3" name="Google Shape;743;gdb0f9523dd_0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617766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Google Shape;691;ge013acee29_0_4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2" name="Google Shape;692;ge013acee29_0_4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779847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gdb0f9523dd_0_25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24" name="Google Shape;724;gdb0f9523dd_0_25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9418228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8">
          <a:extLst>
            <a:ext uri="{FF2B5EF4-FFF2-40B4-BE49-F238E27FC236}">
              <a16:creationId xmlns:a16="http://schemas.microsoft.com/office/drawing/2014/main" xmlns="" id="{1F58B8F0-9693-27F1-E865-A6651DDA69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9" name="Google Shape;499;p:notes">
            <a:extLst>
              <a:ext uri="{FF2B5EF4-FFF2-40B4-BE49-F238E27FC236}">
                <a16:creationId xmlns:a16="http://schemas.microsoft.com/office/drawing/2014/main" xmlns="" id="{9A09C0FF-692B-F31E-7CBD-A2BA4C29A3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0" name="Google Shape;500;p:notes">
            <a:extLst>
              <a:ext uri="{FF2B5EF4-FFF2-40B4-BE49-F238E27FC236}">
                <a16:creationId xmlns:a16="http://schemas.microsoft.com/office/drawing/2014/main" xmlns="" id="{A8AF4826-D35C-64B4-15EA-42491D108C6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2446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398481" y="1089700"/>
            <a:ext cx="6347100" cy="250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500"/>
              <a:buNone/>
              <a:defRPr sz="85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1398400" y="3365000"/>
            <a:ext cx="6347100" cy="46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-38825" y="0"/>
            <a:ext cx="9182825" cy="5143500"/>
            <a:chOff x="-38825" y="0"/>
            <a:chExt cx="9182825" cy="5143500"/>
          </a:xfrm>
        </p:grpSpPr>
        <p:sp>
          <p:nvSpPr>
            <p:cNvPr id="12" name="Google Shape;12;p2"/>
            <p:cNvSpPr/>
            <p:nvPr/>
          </p:nvSpPr>
          <p:spPr>
            <a:xfrm>
              <a:off x="-38825" y="0"/>
              <a:ext cx="4240658" cy="764100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13" name="Google Shape;13;p2"/>
            <p:cNvCxnSpPr/>
            <p:nvPr/>
          </p:nvCxnSpPr>
          <p:spPr>
            <a:xfrm>
              <a:off x="-38825" y="382050"/>
              <a:ext cx="2314500" cy="0"/>
            </a:xfrm>
            <a:prstGeom prst="straightConnector1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14" name="Google Shape;14;p2"/>
            <p:cNvGrpSpPr/>
            <p:nvPr/>
          </p:nvGrpSpPr>
          <p:grpSpPr>
            <a:xfrm>
              <a:off x="2365673" y="301606"/>
              <a:ext cx="852269" cy="160803"/>
              <a:chOff x="2585984" y="284961"/>
              <a:chExt cx="1028689" cy="194090"/>
            </a:xfrm>
          </p:grpSpPr>
          <p:grpSp>
            <p:nvGrpSpPr>
              <p:cNvPr id="15" name="Google Shape;15;p2"/>
              <p:cNvGrpSpPr/>
              <p:nvPr/>
            </p:nvGrpSpPr>
            <p:grpSpPr>
              <a:xfrm>
                <a:off x="25859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6" name="Google Shape;16;p2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7" name="Google Shape;17;p2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8" name="Google Shape;18;p2"/>
              <p:cNvGrpSpPr/>
              <p:nvPr/>
            </p:nvGrpSpPr>
            <p:grpSpPr>
              <a:xfrm>
                <a:off x="28641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9" name="Google Shape;19;p2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" name="Google Shape;20;p2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1" name="Google Shape;21;p2"/>
              <p:cNvGrpSpPr/>
              <p:nvPr/>
            </p:nvGrpSpPr>
            <p:grpSpPr>
              <a:xfrm>
                <a:off x="31423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2" name="Google Shape;22;p2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3" name="Google Shape;23;p2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4" name="Google Shape;24;p2"/>
              <p:cNvGrpSpPr/>
              <p:nvPr/>
            </p:nvGrpSpPr>
            <p:grpSpPr>
              <a:xfrm>
                <a:off x="34205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5" name="Google Shape;25;p2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6" name="Google Shape;26;p2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lt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sp>
          <p:nvSpPr>
            <p:cNvPr id="27" name="Google Shape;27;p2"/>
            <p:cNvSpPr/>
            <p:nvPr/>
          </p:nvSpPr>
          <p:spPr>
            <a:xfrm>
              <a:off x="5661900" y="4862400"/>
              <a:ext cx="34821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5497202" y="4701575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29" name="Google Shape;29;p2"/>
            <p:cNvGrpSpPr/>
            <p:nvPr/>
          </p:nvGrpSpPr>
          <p:grpSpPr>
            <a:xfrm>
              <a:off x="8876097" y="661500"/>
              <a:ext cx="267900" cy="377000"/>
              <a:chOff x="5174522" y="2837525"/>
              <a:chExt cx="267900" cy="377000"/>
            </a:xfrm>
          </p:grpSpPr>
          <p:cxnSp>
            <p:nvCxnSpPr>
              <p:cNvPr id="30" name="Google Shape;30;p2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" name="Google Shape;31;p2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2" name="Google Shape;32;p2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3" name="Google Shape;33;p2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4" name="Google Shape;34;p2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28575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5" name="Google Shape;35;p2"/>
            <p:cNvSpPr/>
            <p:nvPr/>
          </p:nvSpPr>
          <p:spPr>
            <a:xfrm>
              <a:off x="0" y="4862400"/>
              <a:ext cx="1439400" cy="281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1439400" y="4862400"/>
              <a:ext cx="1439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3">
  <p:cSld name="CUSTOM_11_1_1"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7"/>
          <p:cNvSpPr txBox="1">
            <a:spLocks noGrp="1"/>
          </p:cNvSpPr>
          <p:nvPr>
            <p:ph type="title"/>
          </p:nvPr>
        </p:nvSpPr>
        <p:spPr>
          <a:xfrm>
            <a:off x="715800" y="445025"/>
            <a:ext cx="771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313" name="Google Shape;313;p17"/>
          <p:cNvGrpSpPr/>
          <p:nvPr/>
        </p:nvGrpSpPr>
        <p:grpSpPr>
          <a:xfrm>
            <a:off x="-5900" y="0"/>
            <a:ext cx="9149901" cy="5143500"/>
            <a:chOff x="-5900" y="0"/>
            <a:chExt cx="9149901" cy="5143500"/>
          </a:xfrm>
        </p:grpSpPr>
        <p:grpSp>
          <p:nvGrpSpPr>
            <p:cNvPr id="314" name="Google Shape;314;p17"/>
            <p:cNvGrpSpPr/>
            <p:nvPr/>
          </p:nvGrpSpPr>
          <p:grpSpPr>
            <a:xfrm>
              <a:off x="-3" y="3800850"/>
              <a:ext cx="267900" cy="377000"/>
              <a:chOff x="5174522" y="2837525"/>
              <a:chExt cx="267900" cy="377000"/>
            </a:xfrm>
          </p:grpSpPr>
          <p:cxnSp>
            <p:nvCxnSpPr>
              <p:cNvPr id="315" name="Google Shape;315;p17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6" name="Google Shape;316;p17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7" name="Google Shape;317;p17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8" name="Google Shape;318;p17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19" name="Google Shape;319;p17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320" name="Google Shape;320;p17"/>
            <p:cNvSpPr/>
            <p:nvPr/>
          </p:nvSpPr>
          <p:spPr>
            <a:xfrm>
              <a:off x="-5900" y="0"/>
              <a:ext cx="2617281" cy="237602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1" name="Google Shape;321;p17"/>
            <p:cNvSpPr/>
            <p:nvPr/>
          </p:nvSpPr>
          <p:spPr>
            <a:xfrm>
              <a:off x="5001001" y="4982700"/>
              <a:ext cx="4143000" cy="16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22" name="Google Shape;322;p17"/>
            <p:cNvSpPr/>
            <p:nvPr/>
          </p:nvSpPr>
          <p:spPr>
            <a:xfrm>
              <a:off x="4836303" y="4821900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23" name="Google Shape;323;p17"/>
            <p:cNvSpPr/>
            <p:nvPr/>
          </p:nvSpPr>
          <p:spPr>
            <a:xfrm>
              <a:off x="0" y="4982700"/>
              <a:ext cx="14394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324" name="Google Shape;324;p17"/>
            <p:cNvSpPr/>
            <p:nvPr/>
          </p:nvSpPr>
          <p:spPr>
            <a:xfrm>
              <a:off x="1439400" y="4982700"/>
              <a:ext cx="1439400" cy="16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325" name="Google Shape;325;p17"/>
            <p:cNvGrpSpPr/>
            <p:nvPr/>
          </p:nvGrpSpPr>
          <p:grpSpPr>
            <a:xfrm rot="-5400000" flipH="1">
              <a:off x="8421132" y="532325"/>
              <a:ext cx="726563" cy="137105"/>
              <a:chOff x="2585984" y="284961"/>
              <a:chExt cx="1028689" cy="194090"/>
            </a:xfrm>
          </p:grpSpPr>
          <p:grpSp>
            <p:nvGrpSpPr>
              <p:cNvPr id="326" name="Google Shape;326;p17"/>
              <p:cNvGrpSpPr/>
              <p:nvPr/>
            </p:nvGrpSpPr>
            <p:grpSpPr>
              <a:xfrm>
                <a:off x="25859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327" name="Google Shape;327;p1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8" name="Google Shape;328;p1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9" name="Google Shape;329;p17"/>
              <p:cNvGrpSpPr/>
              <p:nvPr/>
            </p:nvGrpSpPr>
            <p:grpSpPr>
              <a:xfrm>
                <a:off x="28641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330" name="Google Shape;330;p1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1" name="Google Shape;331;p1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32" name="Google Shape;332;p17"/>
              <p:cNvGrpSpPr/>
              <p:nvPr/>
            </p:nvGrpSpPr>
            <p:grpSpPr>
              <a:xfrm>
                <a:off x="31423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333" name="Google Shape;333;p1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4" name="Google Shape;334;p1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35" name="Google Shape;335;p17"/>
              <p:cNvGrpSpPr/>
              <p:nvPr/>
            </p:nvGrpSpPr>
            <p:grpSpPr>
              <a:xfrm>
                <a:off x="34205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336" name="Google Shape;336;p1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37" name="Google Shape;337;p1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20"/>
          <p:cNvSpPr txBox="1">
            <a:spLocks noGrp="1"/>
          </p:cNvSpPr>
          <p:nvPr>
            <p:ph type="title"/>
          </p:nvPr>
        </p:nvSpPr>
        <p:spPr>
          <a:xfrm>
            <a:off x="6049442" y="2510125"/>
            <a:ext cx="2327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96" name="Google Shape;396;p20"/>
          <p:cNvSpPr txBox="1">
            <a:spLocks noGrp="1"/>
          </p:cNvSpPr>
          <p:nvPr>
            <p:ph type="title" idx="2"/>
          </p:nvPr>
        </p:nvSpPr>
        <p:spPr>
          <a:xfrm>
            <a:off x="3408169" y="2510125"/>
            <a:ext cx="2327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397" name="Google Shape;397;p20"/>
          <p:cNvSpPr txBox="1">
            <a:spLocks noGrp="1"/>
          </p:cNvSpPr>
          <p:nvPr>
            <p:ph type="subTitle" idx="1"/>
          </p:nvPr>
        </p:nvSpPr>
        <p:spPr>
          <a:xfrm>
            <a:off x="766900" y="2841598"/>
            <a:ext cx="2327700" cy="74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8" name="Google Shape;398;p20"/>
          <p:cNvSpPr txBox="1">
            <a:spLocks noGrp="1"/>
          </p:cNvSpPr>
          <p:nvPr>
            <p:ph type="subTitle" idx="3"/>
          </p:nvPr>
        </p:nvSpPr>
        <p:spPr>
          <a:xfrm>
            <a:off x="3408162" y="2841598"/>
            <a:ext cx="2327700" cy="74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399" name="Google Shape;399;p20"/>
          <p:cNvSpPr txBox="1">
            <a:spLocks noGrp="1"/>
          </p:cNvSpPr>
          <p:nvPr>
            <p:ph type="title" idx="4"/>
          </p:nvPr>
        </p:nvSpPr>
        <p:spPr>
          <a:xfrm>
            <a:off x="766901" y="2510125"/>
            <a:ext cx="2327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00" name="Google Shape;400;p20"/>
          <p:cNvSpPr txBox="1">
            <a:spLocks noGrp="1"/>
          </p:cNvSpPr>
          <p:nvPr>
            <p:ph type="subTitle" idx="5"/>
          </p:nvPr>
        </p:nvSpPr>
        <p:spPr>
          <a:xfrm>
            <a:off x="6049441" y="2841598"/>
            <a:ext cx="2327700" cy="7479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01" name="Google Shape;401;p20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402" name="Google Shape;402;p20"/>
          <p:cNvGrpSpPr/>
          <p:nvPr/>
        </p:nvGrpSpPr>
        <p:grpSpPr>
          <a:xfrm>
            <a:off x="-3" y="0"/>
            <a:ext cx="9144007" cy="5141275"/>
            <a:chOff x="-3" y="0"/>
            <a:chExt cx="9144007" cy="5141275"/>
          </a:xfrm>
        </p:grpSpPr>
        <p:sp>
          <p:nvSpPr>
            <p:cNvPr id="403" name="Google Shape;403;p20"/>
            <p:cNvSpPr/>
            <p:nvPr/>
          </p:nvSpPr>
          <p:spPr>
            <a:xfrm rot="10800000">
              <a:off x="6851700" y="0"/>
              <a:ext cx="2292300" cy="200700"/>
            </a:xfrm>
            <a:prstGeom prst="round1Rect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04" name="Google Shape;404;p20"/>
            <p:cNvSpPr/>
            <p:nvPr/>
          </p:nvSpPr>
          <p:spPr>
            <a:xfrm>
              <a:off x="-3" y="4860175"/>
              <a:ext cx="5108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05" name="Google Shape;405;p20"/>
            <p:cNvSpPr/>
            <p:nvPr/>
          </p:nvSpPr>
          <p:spPr>
            <a:xfrm rot="10800000">
              <a:off x="4544703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406" name="Google Shape;406;p20"/>
            <p:cNvGrpSpPr/>
            <p:nvPr/>
          </p:nvGrpSpPr>
          <p:grpSpPr>
            <a:xfrm>
              <a:off x="7701707" y="4677000"/>
              <a:ext cx="726499" cy="123695"/>
              <a:chOff x="1061831" y="546120"/>
              <a:chExt cx="2999585" cy="510714"/>
            </a:xfrm>
          </p:grpSpPr>
          <p:sp>
            <p:nvSpPr>
              <p:cNvPr id="407" name="Google Shape;407;p20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8" name="Google Shape;408;p20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09" name="Google Shape;409;p20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0" name="Google Shape;410;p20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11" name="Google Shape;411;p20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12" name="Google Shape;412;p20"/>
            <p:cNvGrpSpPr/>
            <p:nvPr/>
          </p:nvGrpSpPr>
          <p:grpSpPr>
            <a:xfrm>
              <a:off x="-3" y="718850"/>
              <a:ext cx="267900" cy="377000"/>
              <a:chOff x="5174522" y="2837525"/>
              <a:chExt cx="267900" cy="377000"/>
            </a:xfrm>
          </p:grpSpPr>
          <p:cxnSp>
            <p:nvCxnSpPr>
              <p:cNvPr id="413" name="Google Shape;413;p20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4" name="Google Shape;414;p20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5" name="Google Shape;415;p20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6" name="Google Shape;416;p20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17" name="Google Shape;417;p20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10">
    <p:spTree>
      <p:nvGrpSpPr>
        <p:cNvPr id="1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9" name="Google Shape;449;p22"/>
          <p:cNvGrpSpPr/>
          <p:nvPr/>
        </p:nvGrpSpPr>
        <p:grpSpPr>
          <a:xfrm>
            <a:off x="0" y="0"/>
            <a:ext cx="9144003" cy="5143500"/>
            <a:chOff x="0" y="0"/>
            <a:chExt cx="9144003" cy="5143500"/>
          </a:xfrm>
        </p:grpSpPr>
        <p:sp>
          <p:nvSpPr>
            <p:cNvPr id="450" name="Google Shape;450;p22"/>
            <p:cNvSpPr/>
            <p:nvPr/>
          </p:nvSpPr>
          <p:spPr>
            <a:xfrm rot="10800000">
              <a:off x="6526722" y="4671899"/>
              <a:ext cx="2617281" cy="471601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51" name="Google Shape;451;p22"/>
            <p:cNvSpPr/>
            <p:nvPr/>
          </p:nvSpPr>
          <p:spPr>
            <a:xfrm flipH="1">
              <a:off x="1" y="4862400"/>
              <a:ext cx="19536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52" name="Google Shape;452;p22"/>
            <p:cNvSpPr/>
            <p:nvPr/>
          </p:nvSpPr>
          <p:spPr>
            <a:xfrm flipH="1">
              <a:off x="1953600" y="4701575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53" name="Google Shape;453;p22"/>
            <p:cNvSpPr/>
            <p:nvPr/>
          </p:nvSpPr>
          <p:spPr>
            <a:xfrm rot="10800000" flipH="1">
              <a:off x="0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454" name="Google Shape;454;p22"/>
            <p:cNvGrpSpPr/>
            <p:nvPr/>
          </p:nvGrpSpPr>
          <p:grpSpPr>
            <a:xfrm>
              <a:off x="8204646" y="238188"/>
              <a:ext cx="726499" cy="123695"/>
              <a:chOff x="1061831" y="546120"/>
              <a:chExt cx="2999585" cy="510714"/>
            </a:xfrm>
          </p:grpSpPr>
          <p:sp>
            <p:nvSpPr>
              <p:cNvPr id="455" name="Google Shape;455;p22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6" name="Google Shape;456;p22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7" name="Google Shape;457;p22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8" name="Google Shape;458;p22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459" name="Google Shape;459;p22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460" name="Google Shape;460;p22"/>
            <p:cNvGrpSpPr/>
            <p:nvPr/>
          </p:nvGrpSpPr>
          <p:grpSpPr>
            <a:xfrm>
              <a:off x="8876097" y="3958125"/>
              <a:ext cx="267900" cy="377000"/>
              <a:chOff x="5174522" y="2837525"/>
              <a:chExt cx="267900" cy="377000"/>
            </a:xfrm>
          </p:grpSpPr>
          <p:cxnSp>
            <p:nvCxnSpPr>
              <p:cNvPr id="461" name="Google Shape;461;p22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2" name="Google Shape;462;p22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3" name="Google Shape;463;p22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4" name="Google Shape;464;p22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65" name="Google Shape;465;p22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10_1">
    <p:spTree>
      <p:nvGrpSpPr>
        <p:cNvPr id="1" name="Shape 4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7" name="Google Shape;467;p23"/>
          <p:cNvGrpSpPr/>
          <p:nvPr/>
        </p:nvGrpSpPr>
        <p:grpSpPr>
          <a:xfrm>
            <a:off x="-5900" y="0"/>
            <a:ext cx="9149901" cy="5143500"/>
            <a:chOff x="-5900" y="0"/>
            <a:chExt cx="9149901" cy="5143500"/>
          </a:xfrm>
        </p:grpSpPr>
        <p:grpSp>
          <p:nvGrpSpPr>
            <p:cNvPr id="468" name="Google Shape;468;p23"/>
            <p:cNvGrpSpPr/>
            <p:nvPr/>
          </p:nvGrpSpPr>
          <p:grpSpPr>
            <a:xfrm>
              <a:off x="-3" y="3800850"/>
              <a:ext cx="267900" cy="377000"/>
              <a:chOff x="5174522" y="2837525"/>
              <a:chExt cx="267900" cy="377000"/>
            </a:xfrm>
          </p:grpSpPr>
          <p:cxnSp>
            <p:nvCxnSpPr>
              <p:cNvPr id="469" name="Google Shape;469;p23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0" name="Google Shape;470;p23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1" name="Google Shape;471;p23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2" name="Google Shape;472;p23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473" name="Google Shape;473;p23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74" name="Google Shape;474;p23"/>
            <p:cNvSpPr/>
            <p:nvPr/>
          </p:nvSpPr>
          <p:spPr>
            <a:xfrm>
              <a:off x="-5900" y="0"/>
              <a:ext cx="2617281" cy="237602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75" name="Google Shape;475;p23"/>
            <p:cNvSpPr/>
            <p:nvPr/>
          </p:nvSpPr>
          <p:spPr>
            <a:xfrm>
              <a:off x="5001001" y="4982700"/>
              <a:ext cx="4143000" cy="16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76" name="Google Shape;476;p23"/>
            <p:cNvSpPr/>
            <p:nvPr/>
          </p:nvSpPr>
          <p:spPr>
            <a:xfrm>
              <a:off x="4836303" y="4821900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77" name="Google Shape;477;p23"/>
            <p:cNvSpPr/>
            <p:nvPr/>
          </p:nvSpPr>
          <p:spPr>
            <a:xfrm>
              <a:off x="0" y="4982700"/>
              <a:ext cx="14394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478" name="Google Shape;478;p23"/>
            <p:cNvSpPr/>
            <p:nvPr/>
          </p:nvSpPr>
          <p:spPr>
            <a:xfrm>
              <a:off x="1439400" y="4982700"/>
              <a:ext cx="1439400" cy="1608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479" name="Google Shape;479;p23"/>
            <p:cNvGrpSpPr/>
            <p:nvPr/>
          </p:nvGrpSpPr>
          <p:grpSpPr>
            <a:xfrm rot="-5400000" flipH="1">
              <a:off x="8421132" y="532325"/>
              <a:ext cx="726563" cy="137105"/>
              <a:chOff x="2585984" y="284961"/>
              <a:chExt cx="1028689" cy="194090"/>
            </a:xfrm>
          </p:grpSpPr>
          <p:grpSp>
            <p:nvGrpSpPr>
              <p:cNvPr id="480" name="Google Shape;480;p23"/>
              <p:cNvGrpSpPr/>
              <p:nvPr/>
            </p:nvGrpSpPr>
            <p:grpSpPr>
              <a:xfrm>
                <a:off x="25859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481" name="Google Shape;481;p23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82" name="Google Shape;482;p23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483" name="Google Shape;483;p23"/>
              <p:cNvGrpSpPr/>
              <p:nvPr/>
            </p:nvGrpSpPr>
            <p:grpSpPr>
              <a:xfrm>
                <a:off x="28641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484" name="Google Shape;484;p23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85" name="Google Shape;485;p23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486" name="Google Shape;486;p23"/>
              <p:cNvGrpSpPr/>
              <p:nvPr/>
            </p:nvGrpSpPr>
            <p:grpSpPr>
              <a:xfrm>
                <a:off x="31423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487" name="Google Shape;487;p23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88" name="Google Shape;488;p23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489" name="Google Shape;489;p23"/>
              <p:cNvGrpSpPr/>
              <p:nvPr/>
            </p:nvGrpSpPr>
            <p:grpSpPr>
              <a:xfrm>
                <a:off x="34205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490" name="Google Shape;490;p23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491" name="Google Shape;491;p23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5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5"/>
          <p:cNvSpPr txBox="1">
            <a:spLocks noGrp="1"/>
          </p:cNvSpPr>
          <p:nvPr>
            <p:ph type="title" idx="2"/>
          </p:nvPr>
        </p:nvSpPr>
        <p:spPr>
          <a:xfrm>
            <a:off x="872400" y="2028475"/>
            <a:ext cx="35223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5"/>
          <p:cNvSpPr txBox="1">
            <a:spLocks noGrp="1"/>
          </p:cNvSpPr>
          <p:nvPr>
            <p:ph type="title" idx="3"/>
          </p:nvPr>
        </p:nvSpPr>
        <p:spPr>
          <a:xfrm>
            <a:off x="4749297" y="2028475"/>
            <a:ext cx="3522300" cy="440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75" name="Google Shape;75;p5"/>
          <p:cNvSpPr txBox="1">
            <a:spLocks noGrp="1"/>
          </p:cNvSpPr>
          <p:nvPr>
            <p:ph type="subTitle" idx="1"/>
          </p:nvPr>
        </p:nvSpPr>
        <p:spPr>
          <a:xfrm>
            <a:off x="872400" y="2468550"/>
            <a:ext cx="3522300" cy="14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⎼"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9pPr>
          </a:lstStyle>
          <a:p>
            <a:endParaRPr/>
          </a:p>
        </p:txBody>
      </p:sp>
      <p:sp>
        <p:nvSpPr>
          <p:cNvPr id="76" name="Google Shape;76;p5"/>
          <p:cNvSpPr txBox="1">
            <a:spLocks noGrp="1"/>
          </p:cNvSpPr>
          <p:nvPr>
            <p:ph type="subTitle" idx="4"/>
          </p:nvPr>
        </p:nvSpPr>
        <p:spPr>
          <a:xfrm>
            <a:off x="4749300" y="2468550"/>
            <a:ext cx="3522300" cy="1472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Open Sans"/>
              <a:buChar char="⎼"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●"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○"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■"/>
              <a:defRPr/>
            </a:lvl9pPr>
          </a:lstStyle>
          <a:p>
            <a:endParaRPr/>
          </a:p>
        </p:txBody>
      </p:sp>
      <p:grpSp>
        <p:nvGrpSpPr>
          <p:cNvPr id="77" name="Google Shape;77;p5"/>
          <p:cNvGrpSpPr/>
          <p:nvPr/>
        </p:nvGrpSpPr>
        <p:grpSpPr>
          <a:xfrm>
            <a:off x="-7729" y="-125"/>
            <a:ext cx="9184829" cy="5143625"/>
            <a:chOff x="-7729" y="-125"/>
            <a:chExt cx="9184829" cy="5143625"/>
          </a:xfrm>
        </p:grpSpPr>
        <p:sp>
          <p:nvSpPr>
            <p:cNvPr id="78" name="Google Shape;78;p5"/>
            <p:cNvSpPr/>
            <p:nvPr/>
          </p:nvSpPr>
          <p:spPr>
            <a:xfrm rot="10800000">
              <a:off x="7645900" y="-125"/>
              <a:ext cx="1505700" cy="224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79" name="Google Shape;79;p5"/>
            <p:cNvSpPr/>
            <p:nvPr/>
          </p:nvSpPr>
          <p:spPr>
            <a:xfrm rot="10800000" flipH="1">
              <a:off x="-7729" y="4931873"/>
              <a:ext cx="2617281" cy="211627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80" name="Google Shape;80;p5"/>
            <p:cNvSpPr/>
            <p:nvPr/>
          </p:nvSpPr>
          <p:spPr>
            <a:xfrm>
              <a:off x="7223500" y="4862400"/>
              <a:ext cx="19536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81" name="Google Shape;81;p5"/>
            <p:cNvSpPr/>
            <p:nvPr/>
          </p:nvSpPr>
          <p:spPr>
            <a:xfrm>
              <a:off x="7058801" y="4701575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82" name="Google Shape;82;p5"/>
            <p:cNvSpPr/>
            <p:nvPr/>
          </p:nvSpPr>
          <p:spPr>
            <a:xfrm rot="10800000">
              <a:off x="7058800" y="0"/>
              <a:ext cx="2092800" cy="137100"/>
            </a:xfrm>
            <a:prstGeom prst="round1Rect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83" name="Google Shape;83;p5"/>
            <p:cNvGrpSpPr/>
            <p:nvPr/>
          </p:nvGrpSpPr>
          <p:grpSpPr>
            <a:xfrm>
              <a:off x="352546" y="191475"/>
              <a:ext cx="726499" cy="123695"/>
              <a:chOff x="1061831" y="546120"/>
              <a:chExt cx="2999585" cy="510714"/>
            </a:xfrm>
          </p:grpSpPr>
          <p:sp>
            <p:nvSpPr>
              <p:cNvPr id="84" name="Google Shape;84;p5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5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6" name="Google Shape;86;p5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7" name="Google Shape;87;p5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88" name="Google Shape;88;p5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7"/>
          <p:cNvSpPr txBox="1">
            <a:spLocks noGrp="1"/>
          </p:cNvSpPr>
          <p:nvPr>
            <p:ph type="title"/>
          </p:nvPr>
        </p:nvSpPr>
        <p:spPr>
          <a:xfrm>
            <a:off x="2066625" y="1282525"/>
            <a:ext cx="5011200" cy="13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09" name="Google Shape;109;p7"/>
          <p:cNvSpPr txBox="1">
            <a:spLocks noGrp="1"/>
          </p:cNvSpPr>
          <p:nvPr>
            <p:ph type="subTitle" idx="1"/>
          </p:nvPr>
        </p:nvSpPr>
        <p:spPr>
          <a:xfrm>
            <a:off x="2066625" y="2632487"/>
            <a:ext cx="5011200" cy="12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110" name="Google Shape;110;p7"/>
          <p:cNvGrpSpPr/>
          <p:nvPr/>
        </p:nvGrpSpPr>
        <p:grpSpPr>
          <a:xfrm>
            <a:off x="-5900" y="0"/>
            <a:ext cx="9149903" cy="5143500"/>
            <a:chOff x="-5900" y="0"/>
            <a:chExt cx="9149903" cy="5143500"/>
          </a:xfrm>
        </p:grpSpPr>
        <p:grpSp>
          <p:nvGrpSpPr>
            <p:cNvPr id="111" name="Google Shape;111;p7"/>
            <p:cNvGrpSpPr/>
            <p:nvPr/>
          </p:nvGrpSpPr>
          <p:grpSpPr>
            <a:xfrm>
              <a:off x="-3" y="3800850"/>
              <a:ext cx="267900" cy="377000"/>
              <a:chOff x="5174522" y="2837525"/>
              <a:chExt cx="267900" cy="377000"/>
            </a:xfrm>
          </p:grpSpPr>
          <p:cxnSp>
            <p:nvCxnSpPr>
              <p:cNvPr id="112" name="Google Shape;112;p7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3" name="Google Shape;113;p7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4" name="Google Shape;114;p7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5" name="Google Shape;115;p7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16" name="Google Shape;116;p7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17" name="Google Shape;117;p7"/>
            <p:cNvSpPr/>
            <p:nvPr/>
          </p:nvSpPr>
          <p:spPr>
            <a:xfrm>
              <a:off x="-5900" y="0"/>
              <a:ext cx="2617281" cy="471601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8" name="Google Shape;118;p7"/>
            <p:cNvSpPr/>
            <p:nvPr/>
          </p:nvSpPr>
          <p:spPr>
            <a:xfrm>
              <a:off x="5001003" y="4862400"/>
              <a:ext cx="41430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19" name="Google Shape;119;p7"/>
            <p:cNvSpPr/>
            <p:nvPr/>
          </p:nvSpPr>
          <p:spPr>
            <a:xfrm>
              <a:off x="4836303" y="4701575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20" name="Google Shape;120;p7"/>
            <p:cNvSpPr/>
            <p:nvPr/>
          </p:nvSpPr>
          <p:spPr>
            <a:xfrm>
              <a:off x="0" y="4862400"/>
              <a:ext cx="1439400" cy="281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21" name="Google Shape;121;p7"/>
            <p:cNvSpPr/>
            <p:nvPr/>
          </p:nvSpPr>
          <p:spPr>
            <a:xfrm>
              <a:off x="1439400" y="4862400"/>
              <a:ext cx="1439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122" name="Google Shape;122;p7"/>
            <p:cNvGrpSpPr/>
            <p:nvPr/>
          </p:nvGrpSpPr>
          <p:grpSpPr>
            <a:xfrm rot="-5400000" flipH="1">
              <a:off x="8421132" y="532325"/>
              <a:ext cx="726563" cy="137105"/>
              <a:chOff x="2585984" y="284961"/>
              <a:chExt cx="1028689" cy="194090"/>
            </a:xfrm>
          </p:grpSpPr>
          <p:grpSp>
            <p:nvGrpSpPr>
              <p:cNvPr id="123" name="Google Shape;123;p7"/>
              <p:cNvGrpSpPr/>
              <p:nvPr/>
            </p:nvGrpSpPr>
            <p:grpSpPr>
              <a:xfrm>
                <a:off x="25859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24" name="Google Shape;124;p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25" name="Google Shape;125;p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6" name="Google Shape;126;p7"/>
              <p:cNvGrpSpPr/>
              <p:nvPr/>
            </p:nvGrpSpPr>
            <p:grpSpPr>
              <a:xfrm>
                <a:off x="28641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27" name="Google Shape;127;p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28" name="Google Shape;128;p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29" name="Google Shape;129;p7"/>
              <p:cNvGrpSpPr/>
              <p:nvPr/>
            </p:nvGrpSpPr>
            <p:grpSpPr>
              <a:xfrm>
                <a:off x="31423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30" name="Google Shape;130;p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1" name="Google Shape;131;p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132" name="Google Shape;132;p7"/>
              <p:cNvGrpSpPr/>
              <p:nvPr/>
            </p:nvGrpSpPr>
            <p:grpSpPr>
              <a:xfrm>
                <a:off x="34205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133" name="Google Shape;133;p7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4" name="Google Shape;134;p7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9"/>
          <p:cNvSpPr txBox="1">
            <a:spLocks noGrp="1"/>
          </p:cNvSpPr>
          <p:nvPr>
            <p:ph type="body" idx="1"/>
          </p:nvPr>
        </p:nvSpPr>
        <p:spPr>
          <a:xfrm>
            <a:off x="720000" y="1570575"/>
            <a:ext cx="4047000" cy="2186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-"/>
              <a:defRPr/>
            </a:lvl1pPr>
            <a:lvl2pPr marL="914400" lvl="1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/>
            </a:lvl2pPr>
            <a:lvl3pPr marL="1371600" lvl="2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/>
            </a:lvl3pPr>
            <a:lvl4pPr marL="1828800" lvl="3" indent="-2794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/>
            </a:lvl6pPr>
            <a:lvl7pPr marL="3200400" lvl="6" indent="-27305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/>
            </a:lvl7pPr>
            <a:lvl8pPr marL="3657600" lvl="7" indent="-27305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/>
            </a:lvl8pPr>
            <a:lvl9pPr marL="4114800" lvl="8" indent="-26670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/>
            </a:lvl9pPr>
          </a:lstStyle>
          <a:p>
            <a:endParaRPr/>
          </a:p>
        </p:txBody>
      </p:sp>
      <p:sp>
        <p:nvSpPr>
          <p:cNvPr id="164" name="Google Shape;164;p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165" name="Google Shape;165;p9"/>
          <p:cNvGrpSpPr/>
          <p:nvPr/>
        </p:nvGrpSpPr>
        <p:grpSpPr>
          <a:xfrm>
            <a:off x="-3" y="0"/>
            <a:ext cx="9144007" cy="5141275"/>
            <a:chOff x="-3" y="0"/>
            <a:chExt cx="9144007" cy="5141275"/>
          </a:xfrm>
        </p:grpSpPr>
        <p:sp>
          <p:nvSpPr>
            <p:cNvPr id="166" name="Google Shape;166;p9"/>
            <p:cNvSpPr/>
            <p:nvPr/>
          </p:nvSpPr>
          <p:spPr>
            <a:xfrm rot="10800000">
              <a:off x="6851700" y="0"/>
              <a:ext cx="2292300" cy="200700"/>
            </a:xfrm>
            <a:prstGeom prst="round1Rect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67" name="Google Shape;167;p9"/>
            <p:cNvSpPr/>
            <p:nvPr/>
          </p:nvSpPr>
          <p:spPr>
            <a:xfrm>
              <a:off x="-3" y="4860175"/>
              <a:ext cx="5108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168" name="Google Shape;168;p9"/>
            <p:cNvSpPr/>
            <p:nvPr/>
          </p:nvSpPr>
          <p:spPr>
            <a:xfrm rot="10800000">
              <a:off x="4544703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169" name="Google Shape;169;p9"/>
            <p:cNvGrpSpPr/>
            <p:nvPr/>
          </p:nvGrpSpPr>
          <p:grpSpPr>
            <a:xfrm>
              <a:off x="7701707" y="4677000"/>
              <a:ext cx="726499" cy="123695"/>
              <a:chOff x="1061831" y="546120"/>
              <a:chExt cx="2999585" cy="510714"/>
            </a:xfrm>
          </p:grpSpPr>
          <p:sp>
            <p:nvSpPr>
              <p:cNvPr id="170" name="Google Shape;170;p9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1" name="Google Shape;171;p9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2" name="Google Shape;172;p9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3" name="Google Shape;173;p9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174" name="Google Shape;174;p9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75" name="Google Shape;175;p9"/>
            <p:cNvGrpSpPr/>
            <p:nvPr/>
          </p:nvGrpSpPr>
          <p:grpSpPr>
            <a:xfrm>
              <a:off x="-3" y="718850"/>
              <a:ext cx="267900" cy="377000"/>
              <a:chOff x="5174522" y="2837525"/>
              <a:chExt cx="267900" cy="377000"/>
            </a:xfrm>
          </p:grpSpPr>
          <p:cxnSp>
            <p:nvCxnSpPr>
              <p:cNvPr id="176" name="Google Shape;176;p9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7" name="Google Shape;177;p9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8" name="Google Shape;178;p9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79" name="Google Shape;179;p9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180" name="Google Shape;180;p9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10"/>
          <p:cNvSpPr>
            <a:spLocks noGrp="1"/>
          </p:cNvSpPr>
          <p:nvPr>
            <p:ph type="pic" idx="2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83" name="Google Shape;183;p10"/>
          <p:cNvSpPr txBox="1">
            <a:spLocks noGrp="1"/>
          </p:cNvSpPr>
          <p:nvPr>
            <p:ph type="body" idx="1"/>
          </p:nvPr>
        </p:nvSpPr>
        <p:spPr>
          <a:xfrm>
            <a:off x="720000" y="3983185"/>
            <a:ext cx="7704000" cy="605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Raleway"/>
              <a:buNone/>
              <a:defRPr sz="4000" b="1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CUSTOM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3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6" name="Google Shape;216;p13"/>
          <p:cNvSpPr txBox="1">
            <a:spLocks noGrp="1"/>
          </p:cNvSpPr>
          <p:nvPr>
            <p:ph type="title" idx="2"/>
          </p:nvPr>
        </p:nvSpPr>
        <p:spPr>
          <a:xfrm>
            <a:off x="1901788" y="1378575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7" name="Google Shape;217;p13"/>
          <p:cNvSpPr txBox="1">
            <a:spLocks noGrp="1"/>
          </p:cNvSpPr>
          <p:nvPr>
            <p:ph type="title" idx="3"/>
          </p:nvPr>
        </p:nvSpPr>
        <p:spPr>
          <a:xfrm>
            <a:off x="5797912" y="1378575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18" name="Google Shape;218;p13"/>
          <p:cNvSpPr txBox="1">
            <a:spLocks noGrp="1"/>
          </p:cNvSpPr>
          <p:nvPr>
            <p:ph type="subTitle" idx="1"/>
          </p:nvPr>
        </p:nvSpPr>
        <p:spPr>
          <a:xfrm>
            <a:off x="1901790" y="20439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19" name="Google Shape;219;p13"/>
          <p:cNvSpPr txBox="1">
            <a:spLocks noGrp="1"/>
          </p:cNvSpPr>
          <p:nvPr>
            <p:ph type="subTitle" idx="4"/>
          </p:nvPr>
        </p:nvSpPr>
        <p:spPr>
          <a:xfrm>
            <a:off x="5797914" y="20439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0" name="Google Shape;220;p13"/>
          <p:cNvSpPr txBox="1">
            <a:spLocks noGrp="1"/>
          </p:cNvSpPr>
          <p:nvPr>
            <p:ph type="title" idx="5"/>
          </p:nvPr>
        </p:nvSpPr>
        <p:spPr>
          <a:xfrm>
            <a:off x="1901788" y="2903075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1" name="Google Shape;221;p13"/>
          <p:cNvSpPr txBox="1">
            <a:spLocks noGrp="1"/>
          </p:cNvSpPr>
          <p:nvPr>
            <p:ph type="title" idx="6"/>
          </p:nvPr>
        </p:nvSpPr>
        <p:spPr>
          <a:xfrm>
            <a:off x="5797912" y="2903075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22" name="Google Shape;222;p13"/>
          <p:cNvSpPr txBox="1">
            <a:spLocks noGrp="1"/>
          </p:cNvSpPr>
          <p:nvPr>
            <p:ph type="subTitle" idx="7"/>
          </p:nvPr>
        </p:nvSpPr>
        <p:spPr>
          <a:xfrm>
            <a:off x="1901817" y="35684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3" name="Google Shape;223;p13"/>
          <p:cNvSpPr txBox="1">
            <a:spLocks noGrp="1"/>
          </p:cNvSpPr>
          <p:nvPr>
            <p:ph type="subTitle" idx="8"/>
          </p:nvPr>
        </p:nvSpPr>
        <p:spPr>
          <a:xfrm>
            <a:off x="5797919" y="35684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24" name="Google Shape;224;p13"/>
          <p:cNvSpPr txBox="1">
            <a:spLocks noGrp="1"/>
          </p:cNvSpPr>
          <p:nvPr>
            <p:ph type="title" idx="9" hasCustomPrompt="1"/>
          </p:nvPr>
        </p:nvSpPr>
        <p:spPr>
          <a:xfrm>
            <a:off x="989599" y="1741049"/>
            <a:ext cx="775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25" name="Google Shape;225;p13"/>
          <p:cNvSpPr txBox="1">
            <a:spLocks noGrp="1"/>
          </p:cNvSpPr>
          <p:nvPr>
            <p:ph type="title" idx="13" hasCustomPrompt="1"/>
          </p:nvPr>
        </p:nvSpPr>
        <p:spPr>
          <a:xfrm>
            <a:off x="989599" y="3267949"/>
            <a:ext cx="775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26" name="Google Shape;226;p13"/>
          <p:cNvSpPr txBox="1">
            <a:spLocks noGrp="1"/>
          </p:cNvSpPr>
          <p:nvPr>
            <p:ph type="title" idx="14" hasCustomPrompt="1"/>
          </p:nvPr>
        </p:nvSpPr>
        <p:spPr>
          <a:xfrm>
            <a:off x="4885849" y="1741049"/>
            <a:ext cx="775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227" name="Google Shape;227;p13"/>
          <p:cNvSpPr txBox="1">
            <a:spLocks noGrp="1"/>
          </p:cNvSpPr>
          <p:nvPr>
            <p:ph type="title" idx="15" hasCustomPrompt="1"/>
          </p:nvPr>
        </p:nvSpPr>
        <p:spPr>
          <a:xfrm>
            <a:off x="4885849" y="3267949"/>
            <a:ext cx="7758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>
                <a:solidFill>
                  <a:schemeClr val="l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000"/>
              <a:buNone/>
              <a:defRPr sz="4000"/>
            </a:lvl9pPr>
          </a:lstStyle>
          <a:p>
            <a:r>
              <a:t>xx%</a:t>
            </a:r>
          </a:p>
        </p:txBody>
      </p:sp>
      <p:grpSp>
        <p:nvGrpSpPr>
          <p:cNvPr id="228" name="Google Shape;228;p13"/>
          <p:cNvGrpSpPr/>
          <p:nvPr/>
        </p:nvGrpSpPr>
        <p:grpSpPr>
          <a:xfrm>
            <a:off x="-3" y="0"/>
            <a:ext cx="9144007" cy="5141275"/>
            <a:chOff x="-3" y="0"/>
            <a:chExt cx="9144007" cy="5141275"/>
          </a:xfrm>
        </p:grpSpPr>
        <p:sp>
          <p:nvSpPr>
            <p:cNvPr id="229" name="Google Shape;229;p13"/>
            <p:cNvSpPr/>
            <p:nvPr/>
          </p:nvSpPr>
          <p:spPr>
            <a:xfrm rot="10800000">
              <a:off x="6851700" y="0"/>
              <a:ext cx="2292300" cy="200700"/>
            </a:xfrm>
            <a:prstGeom prst="round1Rect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30" name="Google Shape;230;p13"/>
            <p:cNvSpPr/>
            <p:nvPr/>
          </p:nvSpPr>
          <p:spPr>
            <a:xfrm>
              <a:off x="-3" y="4860175"/>
              <a:ext cx="5108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31" name="Google Shape;231;p13"/>
            <p:cNvSpPr/>
            <p:nvPr/>
          </p:nvSpPr>
          <p:spPr>
            <a:xfrm rot="10800000">
              <a:off x="4544703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232" name="Google Shape;232;p13"/>
            <p:cNvGrpSpPr/>
            <p:nvPr/>
          </p:nvGrpSpPr>
          <p:grpSpPr>
            <a:xfrm>
              <a:off x="7701707" y="4700175"/>
              <a:ext cx="726499" cy="123695"/>
              <a:chOff x="1061831" y="546120"/>
              <a:chExt cx="2999585" cy="510714"/>
            </a:xfrm>
          </p:grpSpPr>
          <p:sp>
            <p:nvSpPr>
              <p:cNvPr id="233" name="Google Shape;233;p13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4" name="Google Shape;234;p13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5" name="Google Shape;235;p13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6" name="Google Shape;236;p13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37" name="Google Shape;237;p13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38" name="Google Shape;238;p13"/>
            <p:cNvGrpSpPr/>
            <p:nvPr/>
          </p:nvGrpSpPr>
          <p:grpSpPr>
            <a:xfrm>
              <a:off x="-3" y="718850"/>
              <a:ext cx="267900" cy="377000"/>
              <a:chOff x="5174522" y="2837525"/>
              <a:chExt cx="267900" cy="377000"/>
            </a:xfrm>
          </p:grpSpPr>
          <p:cxnSp>
            <p:nvCxnSpPr>
              <p:cNvPr id="239" name="Google Shape;239;p13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0" name="Google Shape;240;p13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1" name="Google Shape;241;p13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2" name="Google Shape;242;p13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43" name="Google Shape;243;p13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 ">
  <p:cSld name="CUSTOM_4"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4"/>
          <p:cNvSpPr txBox="1">
            <a:spLocks noGrp="1"/>
          </p:cNvSpPr>
          <p:nvPr>
            <p:ph type="title" hasCustomPrompt="1"/>
          </p:nvPr>
        </p:nvSpPr>
        <p:spPr>
          <a:xfrm>
            <a:off x="985775" y="1037924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246" name="Google Shape;246;p14"/>
          <p:cNvSpPr txBox="1">
            <a:spLocks noGrp="1"/>
          </p:cNvSpPr>
          <p:nvPr>
            <p:ph type="subTitle" idx="1"/>
          </p:nvPr>
        </p:nvSpPr>
        <p:spPr>
          <a:xfrm>
            <a:off x="985775" y="1863703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7" name="Google Shape;247;p14"/>
          <p:cNvSpPr txBox="1">
            <a:spLocks noGrp="1"/>
          </p:cNvSpPr>
          <p:nvPr>
            <p:ph type="title" idx="2" hasCustomPrompt="1"/>
          </p:nvPr>
        </p:nvSpPr>
        <p:spPr>
          <a:xfrm>
            <a:off x="4782025" y="1037924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248" name="Google Shape;248;p14"/>
          <p:cNvSpPr txBox="1">
            <a:spLocks noGrp="1"/>
          </p:cNvSpPr>
          <p:nvPr>
            <p:ph type="subTitle" idx="3"/>
          </p:nvPr>
        </p:nvSpPr>
        <p:spPr>
          <a:xfrm>
            <a:off x="4782025" y="1863703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49" name="Google Shape;249;p14"/>
          <p:cNvSpPr txBox="1">
            <a:spLocks noGrp="1"/>
          </p:cNvSpPr>
          <p:nvPr>
            <p:ph type="title" idx="4" hasCustomPrompt="1"/>
          </p:nvPr>
        </p:nvSpPr>
        <p:spPr>
          <a:xfrm>
            <a:off x="4782025" y="2856499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250" name="Google Shape;250;p14"/>
          <p:cNvSpPr txBox="1">
            <a:spLocks noGrp="1"/>
          </p:cNvSpPr>
          <p:nvPr>
            <p:ph type="subTitle" idx="5"/>
          </p:nvPr>
        </p:nvSpPr>
        <p:spPr>
          <a:xfrm>
            <a:off x="4782025" y="3682278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1" name="Google Shape;251;p14"/>
          <p:cNvSpPr txBox="1">
            <a:spLocks noGrp="1"/>
          </p:cNvSpPr>
          <p:nvPr>
            <p:ph type="title" idx="6" hasCustomPrompt="1"/>
          </p:nvPr>
        </p:nvSpPr>
        <p:spPr>
          <a:xfrm>
            <a:off x="985775" y="2856499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0000"/>
              <a:buNone/>
              <a:defRPr sz="10000"/>
            </a:lvl9pPr>
          </a:lstStyle>
          <a:p>
            <a:r>
              <a:t>xx%</a:t>
            </a:r>
          </a:p>
        </p:txBody>
      </p:sp>
      <p:sp>
        <p:nvSpPr>
          <p:cNvPr id="252" name="Google Shape;252;p14"/>
          <p:cNvSpPr txBox="1">
            <a:spLocks noGrp="1"/>
          </p:cNvSpPr>
          <p:nvPr>
            <p:ph type="subTitle" idx="7"/>
          </p:nvPr>
        </p:nvSpPr>
        <p:spPr>
          <a:xfrm>
            <a:off x="985775" y="3682278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grpSp>
        <p:nvGrpSpPr>
          <p:cNvPr id="253" name="Google Shape;253;p14"/>
          <p:cNvGrpSpPr/>
          <p:nvPr/>
        </p:nvGrpSpPr>
        <p:grpSpPr>
          <a:xfrm>
            <a:off x="0" y="0"/>
            <a:ext cx="9144003" cy="5143502"/>
            <a:chOff x="0" y="0"/>
            <a:chExt cx="9144003" cy="5143502"/>
          </a:xfrm>
        </p:grpSpPr>
        <p:sp>
          <p:nvSpPr>
            <p:cNvPr id="254" name="Google Shape;254;p14"/>
            <p:cNvSpPr/>
            <p:nvPr/>
          </p:nvSpPr>
          <p:spPr>
            <a:xfrm>
              <a:off x="0" y="4862402"/>
              <a:ext cx="1439400" cy="2811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55" name="Google Shape;255;p14"/>
            <p:cNvSpPr/>
            <p:nvPr/>
          </p:nvSpPr>
          <p:spPr>
            <a:xfrm>
              <a:off x="1439400" y="4862402"/>
              <a:ext cx="14394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56" name="Google Shape;256;p14"/>
            <p:cNvSpPr/>
            <p:nvPr/>
          </p:nvSpPr>
          <p:spPr>
            <a:xfrm rot="10800000">
              <a:off x="6851700" y="0"/>
              <a:ext cx="2292300" cy="200700"/>
            </a:xfrm>
            <a:prstGeom prst="round1Rect">
              <a:avLst>
                <a:gd name="adj" fmla="val 50000"/>
              </a:avLst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57" name="Google Shape;257;p14"/>
            <p:cNvSpPr/>
            <p:nvPr/>
          </p:nvSpPr>
          <p:spPr>
            <a:xfrm rot="10800000">
              <a:off x="4544703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258" name="Google Shape;258;p14"/>
            <p:cNvGrpSpPr/>
            <p:nvPr/>
          </p:nvGrpSpPr>
          <p:grpSpPr>
            <a:xfrm>
              <a:off x="7701707" y="4792854"/>
              <a:ext cx="726499" cy="123695"/>
              <a:chOff x="1061831" y="546120"/>
              <a:chExt cx="2999585" cy="510714"/>
            </a:xfrm>
          </p:grpSpPr>
          <p:sp>
            <p:nvSpPr>
              <p:cNvPr id="259" name="Google Shape;259;p14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0" name="Google Shape;260;p14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1" name="Google Shape;261;p14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2" name="Google Shape;262;p14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63" name="Google Shape;263;p14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264" name="Google Shape;264;p14"/>
            <p:cNvCxnSpPr/>
            <p:nvPr/>
          </p:nvCxnSpPr>
          <p:spPr>
            <a:xfrm>
              <a:off x="0" y="262650"/>
              <a:ext cx="1264200" cy="0"/>
            </a:xfrm>
            <a:prstGeom prst="straightConnector1">
              <a:avLst/>
            </a:prstGeom>
            <a:noFill/>
            <a:ln w="19050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265" name="Google Shape;265;p14"/>
            <p:cNvGrpSpPr/>
            <p:nvPr/>
          </p:nvGrpSpPr>
          <p:grpSpPr>
            <a:xfrm>
              <a:off x="1354181" y="182214"/>
              <a:ext cx="852269" cy="160803"/>
              <a:chOff x="2585984" y="284961"/>
              <a:chExt cx="1028689" cy="194090"/>
            </a:xfrm>
          </p:grpSpPr>
          <p:grpSp>
            <p:nvGrpSpPr>
              <p:cNvPr id="266" name="Google Shape;266;p14"/>
              <p:cNvGrpSpPr/>
              <p:nvPr/>
            </p:nvGrpSpPr>
            <p:grpSpPr>
              <a:xfrm>
                <a:off x="25859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67" name="Google Shape;267;p14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68" name="Google Shape;268;p14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69" name="Google Shape;269;p14"/>
              <p:cNvGrpSpPr/>
              <p:nvPr/>
            </p:nvGrpSpPr>
            <p:grpSpPr>
              <a:xfrm>
                <a:off x="28641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70" name="Google Shape;270;p14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1" name="Google Shape;271;p14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72" name="Google Shape;272;p14"/>
              <p:cNvGrpSpPr/>
              <p:nvPr/>
            </p:nvGrpSpPr>
            <p:grpSpPr>
              <a:xfrm>
                <a:off x="31423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73" name="Google Shape;273;p14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4" name="Google Shape;274;p14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275" name="Google Shape;275;p14"/>
              <p:cNvGrpSpPr/>
              <p:nvPr/>
            </p:nvGrpSpPr>
            <p:grpSpPr>
              <a:xfrm>
                <a:off x="3420584" y="284961"/>
                <a:ext cx="194089" cy="194090"/>
                <a:chOff x="2156250" y="926250"/>
                <a:chExt cx="247500" cy="247500"/>
              </a:xfrm>
            </p:grpSpPr>
            <p:cxnSp>
              <p:nvCxnSpPr>
                <p:cNvPr id="276" name="Google Shape;276;p14"/>
                <p:cNvCxnSpPr/>
                <p:nvPr/>
              </p:nvCxnSpPr>
              <p:spPr>
                <a:xfrm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77" name="Google Shape;277;p14"/>
                <p:cNvCxnSpPr/>
                <p:nvPr/>
              </p:nvCxnSpPr>
              <p:spPr>
                <a:xfrm rot="10800000">
                  <a:off x="2280000" y="926250"/>
                  <a:ext cx="0" cy="247500"/>
                </a:xfrm>
                <a:prstGeom prst="straightConnector1">
                  <a:avLst/>
                </a:prstGeom>
                <a:noFill/>
                <a:ln w="19050" cap="flat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11"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5"/>
          <p:cNvSpPr txBox="1">
            <a:spLocks noGrp="1"/>
          </p:cNvSpPr>
          <p:nvPr>
            <p:ph type="title"/>
          </p:nvPr>
        </p:nvSpPr>
        <p:spPr>
          <a:xfrm>
            <a:off x="715800" y="445025"/>
            <a:ext cx="771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grpSp>
        <p:nvGrpSpPr>
          <p:cNvPr id="280" name="Google Shape;280;p15"/>
          <p:cNvGrpSpPr/>
          <p:nvPr/>
        </p:nvGrpSpPr>
        <p:grpSpPr>
          <a:xfrm>
            <a:off x="0" y="0"/>
            <a:ext cx="9144003" cy="5143500"/>
            <a:chOff x="0" y="0"/>
            <a:chExt cx="9144003" cy="5143500"/>
          </a:xfrm>
        </p:grpSpPr>
        <p:sp>
          <p:nvSpPr>
            <p:cNvPr id="281" name="Google Shape;281;p15"/>
            <p:cNvSpPr/>
            <p:nvPr/>
          </p:nvSpPr>
          <p:spPr>
            <a:xfrm rot="10800000">
              <a:off x="6526722" y="4671899"/>
              <a:ext cx="2617281" cy="471601"/>
            </a:xfrm>
            <a:custGeom>
              <a:avLst/>
              <a:gdLst/>
              <a:ahLst/>
              <a:cxnLst/>
              <a:rect l="l" t="t" r="r" b="b"/>
              <a:pathLst>
                <a:path w="17693" h="3188" extrusionOk="0">
                  <a:moveTo>
                    <a:pt x="17693" y="0"/>
                  </a:moveTo>
                  <a:lnTo>
                    <a:pt x="0" y="0"/>
                  </a:lnTo>
                  <a:lnTo>
                    <a:pt x="0" y="3188"/>
                  </a:lnTo>
                  <a:lnTo>
                    <a:pt x="12638" y="3188"/>
                  </a:lnTo>
                  <a:cubicBezTo>
                    <a:pt x="13924" y="3188"/>
                    <a:pt x="15159" y="2628"/>
                    <a:pt x="15966" y="1627"/>
                  </a:cubicBezTo>
                  <a:cubicBezTo>
                    <a:pt x="16464" y="1008"/>
                    <a:pt x="17045" y="460"/>
                    <a:pt x="1769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82" name="Google Shape;282;p15"/>
            <p:cNvSpPr/>
            <p:nvPr/>
          </p:nvSpPr>
          <p:spPr>
            <a:xfrm flipH="1">
              <a:off x="1" y="4862400"/>
              <a:ext cx="1953600" cy="281100"/>
            </a:xfrm>
            <a:prstGeom prst="rect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83" name="Google Shape;283;p15"/>
            <p:cNvSpPr/>
            <p:nvPr/>
          </p:nvSpPr>
          <p:spPr>
            <a:xfrm flipH="1">
              <a:off x="1953600" y="4701575"/>
              <a:ext cx="164700" cy="160800"/>
            </a:xfrm>
            <a:prstGeom prst="rect">
              <a:avLst/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sp>
          <p:nvSpPr>
            <p:cNvPr id="284" name="Google Shape;284;p15"/>
            <p:cNvSpPr/>
            <p:nvPr/>
          </p:nvSpPr>
          <p:spPr>
            <a:xfrm rot="10800000" flipH="1">
              <a:off x="0" y="0"/>
              <a:ext cx="4599300" cy="137100"/>
            </a:xfrm>
            <a:prstGeom prst="round1Rect">
              <a:avLst>
                <a:gd name="adj" fmla="val 50000"/>
              </a:avLst>
            </a:pr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Inter"/>
                <a:ea typeface="Inter"/>
                <a:cs typeface="Inter"/>
                <a:sym typeface="Inter"/>
              </a:endParaRPr>
            </a:p>
          </p:txBody>
        </p:sp>
        <p:grpSp>
          <p:nvGrpSpPr>
            <p:cNvPr id="285" name="Google Shape;285;p15"/>
            <p:cNvGrpSpPr/>
            <p:nvPr/>
          </p:nvGrpSpPr>
          <p:grpSpPr>
            <a:xfrm>
              <a:off x="8204646" y="238188"/>
              <a:ext cx="726499" cy="123695"/>
              <a:chOff x="1061831" y="546120"/>
              <a:chExt cx="2999585" cy="510714"/>
            </a:xfrm>
          </p:grpSpPr>
          <p:sp>
            <p:nvSpPr>
              <p:cNvPr id="286" name="Google Shape;286;p15"/>
              <p:cNvSpPr/>
              <p:nvPr/>
            </p:nvSpPr>
            <p:spPr>
              <a:xfrm>
                <a:off x="106183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7" name="Google Shape;287;p15"/>
              <p:cNvSpPr/>
              <p:nvPr/>
            </p:nvSpPr>
            <p:spPr>
              <a:xfrm>
                <a:off x="169629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8" name="Google Shape;288;p15"/>
              <p:cNvSpPr/>
              <p:nvPr/>
            </p:nvSpPr>
            <p:spPr>
              <a:xfrm>
                <a:off x="233045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15"/>
              <p:cNvSpPr/>
              <p:nvPr/>
            </p:nvSpPr>
            <p:spPr>
              <a:xfrm>
                <a:off x="2964918" y="546120"/>
                <a:ext cx="462030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1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1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0" name="Google Shape;290;p15"/>
              <p:cNvSpPr/>
              <p:nvPr/>
            </p:nvSpPr>
            <p:spPr>
              <a:xfrm>
                <a:off x="3599071" y="546120"/>
                <a:ext cx="462344" cy="510714"/>
              </a:xfrm>
              <a:custGeom>
                <a:avLst/>
                <a:gdLst/>
                <a:ahLst/>
                <a:cxnLst/>
                <a:rect l="l" t="t" r="r" b="b"/>
                <a:pathLst>
                  <a:path w="1472" h="1626" extrusionOk="0">
                    <a:moveTo>
                      <a:pt x="0" y="1626"/>
                    </a:moveTo>
                    <a:lnTo>
                      <a:pt x="0" y="0"/>
                    </a:lnTo>
                    <a:lnTo>
                      <a:pt x="1472" y="813"/>
                    </a:lnTo>
                    <a:lnTo>
                      <a:pt x="0" y="1626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0000" tIns="45000" rIns="90000" bIns="45000" anchor="ctr" anchorCtr="1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 b="0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1" name="Google Shape;291;p15"/>
            <p:cNvGrpSpPr/>
            <p:nvPr/>
          </p:nvGrpSpPr>
          <p:grpSpPr>
            <a:xfrm>
              <a:off x="8876097" y="3958125"/>
              <a:ext cx="267900" cy="377000"/>
              <a:chOff x="5174522" y="2837525"/>
              <a:chExt cx="267900" cy="377000"/>
            </a:xfrm>
          </p:grpSpPr>
          <p:cxnSp>
            <p:nvCxnSpPr>
              <p:cNvPr id="292" name="Google Shape;292;p15"/>
              <p:cNvCxnSpPr/>
              <p:nvPr/>
            </p:nvCxnSpPr>
            <p:spPr>
              <a:xfrm rot="10800000">
                <a:off x="5308472" y="2703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3" name="Google Shape;293;p15"/>
              <p:cNvCxnSpPr/>
              <p:nvPr/>
            </p:nvCxnSpPr>
            <p:spPr>
              <a:xfrm rot="10800000">
                <a:off x="5308472" y="27978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4" name="Google Shape;294;p15"/>
              <p:cNvCxnSpPr/>
              <p:nvPr/>
            </p:nvCxnSpPr>
            <p:spPr>
              <a:xfrm rot="10800000">
                <a:off x="5308472" y="28920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5" name="Google Shape;295;p15"/>
              <p:cNvCxnSpPr/>
              <p:nvPr/>
            </p:nvCxnSpPr>
            <p:spPr>
              <a:xfrm rot="10800000">
                <a:off x="5308472" y="298632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96" name="Google Shape;296;p15"/>
              <p:cNvCxnSpPr/>
              <p:nvPr/>
            </p:nvCxnSpPr>
            <p:spPr>
              <a:xfrm rot="10800000">
                <a:off x="5308472" y="3080575"/>
                <a:ext cx="0" cy="26790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dk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800" y="445025"/>
            <a:ext cx="77124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Inter ExtraBold"/>
              <a:buNone/>
              <a:defRPr sz="3000">
                <a:solidFill>
                  <a:schemeClr val="dk1"/>
                </a:solidFill>
                <a:latin typeface="Inter ExtraBold"/>
                <a:ea typeface="Inter ExtraBold"/>
                <a:cs typeface="Inter ExtraBold"/>
                <a:sym typeface="Inter Extra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800" y="1152475"/>
            <a:ext cx="77124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1pPr>
            <a:lvl2pPr marL="914400" lvl="1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2pPr>
            <a:lvl3pPr marL="1371600" lvl="2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3pPr>
            <a:lvl4pPr marL="1828800" lvl="3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4pPr>
            <a:lvl5pPr marL="2286000" lvl="4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5pPr>
            <a:lvl6pPr marL="2743200" lvl="5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6pPr>
            <a:lvl7pPr marL="3200400" lvl="6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●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7pPr>
            <a:lvl8pPr marL="3657600" lvl="7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○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8pPr>
            <a:lvl9pPr marL="4114800" lvl="8" indent="-30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Inter"/>
              <a:buChar char="■"/>
              <a:defRPr sz="1200">
                <a:solidFill>
                  <a:schemeClr val="dk1"/>
                </a:solidFill>
                <a:latin typeface="Inter"/>
                <a:ea typeface="Inter"/>
                <a:cs typeface="Inter"/>
                <a:sym typeface="Inter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3" r:id="rId3"/>
    <p:sldLayoutId id="2147483655" r:id="rId4"/>
    <p:sldLayoutId id="2147483656" r:id="rId5"/>
    <p:sldLayoutId id="2147483658" r:id="rId6"/>
    <p:sldLayoutId id="2147483659" r:id="rId7"/>
    <p:sldLayoutId id="2147483660" r:id="rId8"/>
    <p:sldLayoutId id="2147483661" r:id="rId9"/>
    <p:sldLayoutId id="2147483663" r:id="rId10"/>
    <p:sldLayoutId id="2147483666" r:id="rId11"/>
    <p:sldLayoutId id="2147483668" r:id="rId12"/>
    <p:sldLayoutId id="2147483669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7"/>
          <p:cNvSpPr txBox="1">
            <a:spLocks noGrp="1"/>
          </p:cNvSpPr>
          <p:nvPr>
            <p:ph type="ctrTitle"/>
          </p:nvPr>
        </p:nvSpPr>
        <p:spPr>
          <a:xfrm>
            <a:off x="480060" y="1074460"/>
            <a:ext cx="8176260" cy="250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Злоупотребления в сфере закупок товаров, работ, услуг для обеспечения государственных и муниципальных нужд: проблемы теории и практики. (Статья 200.4 УК РФ)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3" name="Google Shape;503;p27"/>
          <p:cNvSpPr txBox="1">
            <a:spLocks noGrp="1"/>
          </p:cNvSpPr>
          <p:nvPr>
            <p:ph type="subTitle" idx="1"/>
          </p:nvPr>
        </p:nvSpPr>
        <p:spPr>
          <a:xfrm>
            <a:off x="480060" y="2934402"/>
            <a:ext cx="6347100" cy="14911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dirty="0"/>
              <a:t>Подготовила магистрант юридического факультета очного отделения группы М-ЮР-2024</a:t>
            </a:r>
          </a:p>
          <a:p>
            <a:pPr marL="0" indent="0" algn="l"/>
            <a:r>
              <a:rPr lang="ru-RU" dirty="0"/>
              <a:t>Куликова Наталья Владимировна</a:t>
            </a:r>
          </a:p>
          <a:p>
            <a:pPr marL="0" indent="0" algn="l"/>
            <a:r>
              <a:rPr lang="ru-RU" dirty="0"/>
              <a:t>Научный руководитель: канд. истор. наук, декан юридического факультета </a:t>
            </a:r>
            <a:r>
              <a:rPr lang="ru-RU" dirty="0" err="1"/>
              <a:t>Геготаулина</a:t>
            </a:r>
            <a:r>
              <a:rPr lang="ru-RU" dirty="0"/>
              <a:t> Лариса Александровна</a:t>
            </a:r>
            <a:endParaRPr lang="ru-RU" dirty="0">
              <a:effectLst/>
            </a:endParaRPr>
          </a:p>
        </p:txBody>
      </p:sp>
      <p:grpSp>
        <p:nvGrpSpPr>
          <p:cNvPr id="504" name="Google Shape;504;p27"/>
          <p:cNvGrpSpPr/>
          <p:nvPr/>
        </p:nvGrpSpPr>
        <p:grpSpPr>
          <a:xfrm>
            <a:off x="557697" y="4345107"/>
            <a:ext cx="944569" cy="160824"/>
            <a:chOff x="1061831" y="546120"/>
            <a:chExt cx="2999585" cy="510714"/>
          </a:xfrm>
        </p:grpSpPr>
        <p:sp>
          <p:nvSpPr>
            <p:cNvPr id="505" name="Google Shape;505;p27"/>
            <p:cNvSpPr/>
            <p:nvPr/>
          </p:nvSpPr>
          <p:spPr>
            <a:xfrm>
              <a:off x="106183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27"/>
            <p:cNvSpPr/>
            <p:nvPr/>
          </p:nvSpPr>
          <p:spPr>
            <a:xfrm>
              <a:off x="1696298" y="546120"/>
              <a:ext cx="462030" cy="510714"/>
            </a:xfrm>
            <a:custGeom>
              <a:avLst/>
              <a:gdLst/>
              <a:ahLst/>
              <a:cxnLst/>
              <a:rect l="l" t="t" r="r" b="b"/>
              <a:pathLst>
                <a:path w="1471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1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27"/>
            <p:cNvSpPr/>
            <p:nvPr/>
          </p:nvSpPr>
          <p:spPr>
            <a:xfrm>
              <a:off x="233045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27"/>
            <p:cNvSpPr/>
            <p:nvPr/>
          </p:nvSpPr>
          <p:spPr>
            <a:xfrm>
              <a:off x="2964918" y="546120"/>
              <a:ext cx="462030" cy="510714"/>
            </a:xfrm>
            <a:custGeom>
              <a:avLst/>
              <a:gdLst/>
              <a:ahLst/>
              <a:cxnLst/>
              <a:rect l="l" t="t" r="r" b="b"/>
              <a:pathLst>
                <a:path w="1471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1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27"/>
            <p:cNvSpPr/>
            <p:nvPr/>
          </p:nvSpPr>
          <p:spPr>
            <a:xfrm>
              <a:off x="359907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AD4FA3B-9A43-6C02-589A-385E9F31AFDC}"/>
              </a:ext>
            </a:extLst>
          </p:cNvPr>
          <p:cNvSpPr txBox="1"/>
          <p:nvPr/>
        </p:nvSpPr>
        <p:spPr>
          <a:xfrm>
            <a:off x="4276725" y="0"/>
            <a:ext cx="459105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/>
                </a:solidFill>
                <a:effectLst/>
                <a:latin typeface="Montserrat" panose="020F0502020204030204" pitchFamily="2" charset="-52"/>
              </a:rPr>
              <a:t>«</a:t>
            </a: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Дальневосточный филиал Федерального государственного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бюджетного образовательного учреждения высшего образования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«Всероссийская академия внешней торговли Министерства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экономического развития Российской Федерации»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31"/>
          <p:cNvSpPr txBox="1">
            <a:spLocks noGrp="1"/>
          </p:cNvSpPr>
          <p:nvPr>
            <p:ph type="title"/>
          </p:nvPr>
        </p:nvSpPr>
        <p:spPr>
          <a:xfrm>
            <a:off x="3621105" y="220980"/>
            <a:ext cx="5011200" cy="13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 исследования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7" name="Google Shape;577;p31"/>
          <p:cNvSpPr txBox="1">
            <a:spLocks noGrp="1"/>
          </p:cNvSpPr>
          <p:nvPr>
            <p:ph type="subTitle" idx="1"/>
          </p:nvPr>
        </p:nvSpPr>
        <p:spPr>
          <a:xfrm>
            <a:off x="275700" y="2344021"/>
            <a:ext cx="6468000" cy="1228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>
              <a:buSzPts val="1100"/>
            </a:pPr>
            <a:r>
              <a:rPr lang="ru-RU" sz="1800" dirty="0"/>
              <a:t>Настоящая работа посвящена исследованию вопросов, связанных с квалификацией преступлений, выразившихся злоупотреблений в сфере закупок товаров, работ и услуг для государственных и муниципальных нужд, обусловленной недостаточной проработанностью механизмов контроля над деятельностью должностных лиц, реализующих указанные процедуры </a:t>
            </a:r>
            <a:endParaRPr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29"/>
          <p:cNvSpPr/>
          <p:nvPr/>
        </p:nvSpPr>
        <p:spPr>
          <a:xfrm>
            <a:off x="931999" y="3108800"/>
            <a:ext cx="891000" cy="891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4" name="Google Shape;524;p29"/>
          <p:cNvSpPr/>
          <p:nvPr/>
        </p:nvSpPr>
        <p:spPr>
          <a:xfrm>
            <a:off x="4828249" y="3108800"/>
            <a:ext cx="891000" cy="891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5" name="Google Shape;525;p29"/>
          <p:cNvSpPr/>
          <p:nvPr/>
        </p:nvSpPr>
        <p:spPr>
          <a:xfrm>
            <a:off x="4828249" y="1581900"/>
            <a:ext cx="891000" cy="891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6" name="Google Shape;526;p29"/>
          <p:cNvSpPr/>
          <p:nvPr/>
        </p:nvSpPr>
        <p:spPr>
          <a:xfrm>
            <a:off x="931999" y="1581900"/>
            <a:ext cx="891000" cy="891000"/>
          </a:xfrm>
          <a:prstGeom prst="ellipse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Inter"/>
              <a:ea typeface="Inter"/>
              <a:cs typeface="Inter"/>
              <a:sym typeface="Inter"/>
            </a:endParaRPr>
          </a:p>
        </p:txBody>
      </p:sp>
      <p:sp>
        <p:nvSpPr>
          <p:cNvPr id="527" name="Google Shape;527;p29"/>
          <p:cNvSpPr txBox="1">
            <a:spLocks noGrp="1"/>
          </p:cNvSpPr>
          <p:nvPr>
            <p:ph type="title" idx="9"/>
          </p:nvPr>
        </p:nvSpPr>
        <p:spPr>
          <a:xfrm>
            <a:off x="989599" y="1741049"/>
            <a:ext cx="775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01</a:t>
            </a:r>
            <a:endParaRPr/>
          </a:p>
        </p:txBody>
      </p:sp>
      <p:sp>
        <p:nvSpPr>
          <p:cNvPr id="528" name="Google Shape;528;p29"/>
          <p:cNvSpPr txBox="1">
            <a:spLocks noGrp="1"/>
          </p:cNvSpPr>
          <p:nvPr>
            <p:ph type="title" idx="13"/>
          </p:nvPr>
        </p:nvSpPr>
        <p:spPr>
          <a:xfrm>
            <a:off x="989599" y="3267949"/>
            <a:ext cx="775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529" name="Google Shape;529;p29"/>
          <p:cNvSpPr txBox="1">
            <a:spLocks noGrp="1"/>
          </p:cNvSpPr>
          <p:nvPr>
            <p:ph type="title" idx="14"/>
          </p:nvPr>
        </p:nvSpPr>
        <p:spPr>
          <a:xfrm>
            <a:off x="4885849" y="1741049"/>
            <a:ext cx="775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530" name="Google Shape;530;p29"/>
          <p:cNvSpPr txBox="1">
            <a:spLocks noGrp="1"/>
          </p:cNvSpPr>
          <p:nvPr>
            <p:ph type="title" idx="15"/>
          </p:nvPr>
        </p:nvSpPr>
        <p:spPr>
          <a:xfrm>
            <a:off x="4885849" y="3267949"/>
            <a:ext cx="775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04</a:t>
            </a:r>
            <a:endParaRPr/>
          </a:p>
        </p:txBody>
      </p:sp>
      <p:sp>
        <p:nvSpPr>
          <p:cNvPr id="531" name="Google Shape;531;p29"/>
          <p:cNvSpPr txBox="1">
            <a:spLocks noGrp="1"/>
          </p:cNvSpPr>
          <p:nvPr>
            <p:ph type="subTitle" idx="7"/>
          </p:nvPr>
        </p:nvSpPr>
        <p:spPr>
          <a:xfrm>
            <a:off x="1901817" y="35684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</a:pPr>
            <a:r>
              <a:rPr lang="ru-RU" sz="1600" dirty="0"/>
              <a:t>специальный</a:t>
            </a:r>
            <a:endParaRPr sz="1600" dirty="0"/>
          </a:p>
        </p:txBody>
      </p:sp>
      <p:sp>
        <p:nvSpPr>
          <p:cNvPr id="532" name="Google Shape;532;p29"/>
          <p:cNvSpPr txBox="1">
            <a:spLocks noGrp="1"/>
          </p:cNvSpPr>
          <p:nvPr>
            <p:ph type="title" idx="6"/>
          </p:nvPr>
        </p:nvSpPr>
        <p:spPr>
          <a:xfrm>
            <a:off x="5797919" y="2880049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2400" b="1" dirty="0"/>
              <a:t>Субъективная сторона</a:t>
            </a:r>
            <a:endParaRPr sz="2400" b="1" dirty="0"/>
          </a:p>
        </p:txBody>
      </p:sp>
      <p:sp>
        <p:nvSpPr>
          <p:cNvPr id="533" name="Google Shape;533;p29"/>
          <p:cNvSpPr txBox="1">
            <a:spLocks noGrp="1"/>
          </p:cNvSpPr>
          <p:nvPr>
            <p:ph type="title" idx="5"/>
          </p:nvPr>
        </p:nvSpPr>
        <p:spPr>
          <a:xfrm>
            <a:off x="1901788" y="2903075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/>
            <a:r>
              <a:rPr lang="ru-RU" sz="2400" b="1" dirty="0"/>
              <a:t>Субъект</a:t>
            </a:r>
            <a:endParaRPr sz="2400" b="1" dirty="0"/>
          </a:p>
        </p:txBody>
      </p:sp>
      <p:sp>
        <p:nvSpPr>
          <p:cNvPr id="534" name="Google Shape;534;p29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Состав преступления по статье 200.4 УК РФ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35" name="Google Shape;535;p29"/>
          <p:cNvSpPr txBox="1">
            <a:spLocks noGrp="1"/>
          </p:cNvSpPr>
          <p:nvPr>
            <p:ph type="title" idx="2"/>
          </p:nvPr>
        </p:nvSpPr>
        <p:spPr>
          <a:xfrm>
            <a:off x="1901788" y="1091827"/>
            <a:ext cx="2414100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/>
              <a:t>Объект</a:t>
            </a:r>
            <a:endParaRPr b="1" dirty="0"/>
          </a:p>
        </p:txBody>
      </p:sp>
      <p:sp>
        <p:nvSpPr>
          <p:cNvPr id="536" name="Google Shape;536;p29"/>
          <p:cNvSpPr txBox="1">
            <a:spLocks noGrp="1"/>
          </p:cNvSpPr>
          <p:nvPr>
            <p:ph type="title" idx="3"/>
          </p:nvPr>
        </p:nvSpPr>
        <p:spPr>
          <a:xfrm>
            <a:off x="5797912" y="1091827"/>
            <a:ext cx="3346088" cy="775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2400" b="1" dirty="0"/>
              <a:t>Объективная сторона</a:t>
            </a:r>
            <a:endParaRPr sz="2400" b="1" dirty="0"/>
          </a:p>
        </p:txBody>
      </p:sp>
      <p:sp>
        <p:nvSpPr>
          <p:cNvPr id="537" name="Google Shape;537;p29"/>
          <p:cNvSpPr txBox="1">
            <a:spLocks noGrp="1"/>
          </p:cNvSpPr>
          <p:nvPr>
            <p:ph type="subTitle" idx="1"/>
          </p:nvPr>
        </p:nvSpPr>
        <p:spPr>
          <a:xfrm>
            <a:off x="1901791" y="1766823"/>
            <a:ext cx="2984057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</a:pPr>
            <a:r>
              <a:rPr lang="ru-RU" sz="1600" dirty="0"/>
              <a:t>общественные отношения в сфере закупок для государственных и муниципальных нужд</a:t>
            </a:r>
            <a:endParaRPr sz="1600" dirty="0"/>
          </a:p>
        </p:txBody>
      </p:sp>
      <p:sp>
        <p:nvSpPr>
          <p:cNvPr id="538" name="Google Shape;538;p29"/>
          <p:cNvSpPr txBox="1">
            <a:spLocks noGrp="1"/>
          </p:cNvSpPr>
          <p:nvPr>
            <p:ph type="subTitle" idx="4"/>
          </p:nvPr>
        </p:nvSpPr>
        <p:spPr>
          <a:xfrm>
            <a:off x="5797912" y="1741049"/>
            <a:ext cx="3445146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</a:pPr>
            <a:r>
              <a:rPr lang="ru-RU" sz="1600" dirty="0"/>
              <a:t>деяния в виде нарушения законодательства о закупках, причинившие крупный ущерб (</a:t>
            </a:r>
            <a:r>
              <a:rPr lang="en-US" sz="1600" dirty="0"/>
              <a:t>3,5</a:t>
            </a:r>
            <a:r>
              <a:rPr lang="ru-RU" sz="1600" dirty="0"/>
              <a:t> млн. руб. и более)</a:t>
            </a:r>
            <a:endParaRPr sz="1600" dirty="0"/>
          </a:p>
        </p:txBody>
      </p:sp>
      <p:sp>
        <p:nvSpPr>
          <p:cNvPr id="539" name="Google Shape;539;p29"/>
          <p:cNvSpPr txBox="1">
            <a:spLocks noGrp="1"/>
          </p:cNvSpPr>
          <p:nvPr>
            <p:ph type="subTitle" idx="8"/>
          </p:nvPr>
        </p:nvSpPr>
        <p:spPr>
          <a:xfrm>
            <a:off x="5797919" y="3568402"/>
            <a:ext cx="24141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</a:pPr>
            <a:r>
              <a:rPr lang="ru-RU" sz="1600" dirty="0"/>
              <a:t>Прямой умысел</a:t>
            </a:r>
            <a:endParaRPr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4" name="Google Shape;514;p28"/>
          <p:cNvSpPr txBox="1">
            <a:spLocks noGrp="1"/>
          </p:cNvSpPr>
          <p:nvPr>
            <p:ph type="title"/>
          </p:nvPr>
        </p:nvSpPr>
        <p:spPr>
          <a:xfrm>
            <a:off x="518160" y="109745"/>
            <a:ext cx="771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Формы злоупотреблений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515" name="Google Shape;515;p28"/>
          <p:cNvGraphicFramePr/>
          <p:nvPr>
            <p:extLst>
              <p:ext uri="{D42A27DB-BD31-4B8C-83A1-F6EECF244321}">
                <p14:modId xmlns:p14="http://schemas.microsoft.com/office/powerpoint/2010/main" val="1421788296"/>
              </p:ext>
            </p:extLst>
          </p:nvPr>
        </p:nvGraphicFramePr>
        <p:xfrm>
          <a:off x="518160" y="807720"/>
          <a:ext cx="8473440" cy="3908003"/>
        </p:xfrm>
        <a:graphic>
          <a:graphicData uri="http://schemas.openxmlformats.org/drawingml/2006/table">
            <a:tbl>
              <a:tblPr>
                <a:noFill/>
                <a:tableStyleId>{060E4063-E5D7-4C63-A0C2-3C9EED360841}</a:tableStyleId>
              </a:tblPr>
              <a:tblGrid>
                <a:gridCol w="24529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02052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91562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Нарушение порядка выбора способа определения поставщика (подрядчика, исполнителя)</a:t>
                      </a:r>
                      <a:endParaRPr sz="900" b="1" u="sng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Применение процедур, не соответствующих установленным правовым нормам. Например, проведение открытого конкурса вместо аукциона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Ошибки при формировании начальной (максимальной) цены контракта </a:t>
                      </a:r>
                      <a:endParaRPr sz="900" b="1" u="sng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Arial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Неверный выбор метода расчёта, несоблюдение принципов идентичности и однородности товаров, 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7294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Нарушения на этапе планирования закупок</a:t>
                      </a:r>
                      <a:endParaRPr sz="900" b="1" u="sng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Включение в планы объектов, не соответствующих целям закупки 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557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Установление не предусмотренных законом требований</a:t>
                      </a:r>
                      <a:endParaRPr sz="900" b="1" u="sng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Дополнительные условия к обеспечению заявок и исполнения контракта, избыточные требования к участникам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7294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Нарушение порядка оценки заявок</a:t>
                      </a:r>
                      <a:endParaRPr sz="900" b="1" u="sng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Введение дополнительных этапов оценки или критериев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895339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2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Ограничение конкуренции через описание объекта закупки</a:t>
                      </a:r>
                      <a:endParaRPr sz="900" b="1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Arial"/>
                          <a:cs typeface="Arial"/>
                          <a:sym typeface="Arial"/>
                        </a:rPr>
                        <a:t>Указание конкретных товарных знаков, укрупнение лота за счёт объединения технологически не связанных товаров или работ</a:t>
                      </a:r>
                      <a:endParaRPr sz="1000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Google Shape;607;p34"/>
          <p:cNvSpPr txBox="1">
            <a:spLocks noGrp="1"/>
          </p:cNvSpPr>
          <p:nvPr>
            <p:ph type="title" idx="6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 исследования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08" name="Google Shape;608;p34"/>
          <p:cNvSpPr txBox="1">
            <a:spLocks noGrp="1"/>
          </p:cNvSpPr>
          <p:nvPr>
            <p:ph type="subTitle" idx="1"/>
          </p:nvPr>
        </p:nvSpPr>
        <p:spPr>
          <a:xfrm>
            <a:off x="766900" y="2841598"/>
            <a:ext cx="2327700" cy="74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1600" dirty="0"/>
              <a:t>Недостаточность судебной практики</a:t>
            </a:r>
            <a:endParaRPr sz="1600" dirty="0"/>
          </a:p>
        </p:txBody>
      </p:sp>
      <p:sp>
        <p:nvSpPr>
          <p:cNvPr id="609" name="Google Shape;609;p34"/>
          <p:cNvSpPr txBox="1">
            <a:spLocks noGrp="1"/>
          </p:cNvSpPr>
          <p:nvPr>
            <p:ph type="subTitle" idx="3"/>
          </p:nvPr>
        </p:nvSpPr>
        <p:spPr>
          <a:xfrm>
            <a:off x="3487450" y="2841598"/>
            <a:ext cx="2327700" cy="74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>
              <a:buSzPts val="1100"/>
            </a:pPr>
            <a:r>
              <a:rPr lang="ru-RU" sz="1600" dirty="0"/>
              <a:t>Узкий круг субъектов преступления</a:t>
            </a:r>
            <a:endParaRPr sz="1600" dirty="0"/>
          </a:p>
        </p:txBody>
      </p:sp>
      <p:sp>
        <p:nvSpPr>
          <p:cNvPr id="610" name="Google Shape;610;p34"/>
          <p:cNvSpPr txBox="1">
            <a:spLocks noGrp="1"/>
          </p:cNvSpPr>
          <p:nvPr>
            <p:ph type="subTitle" idx="5"/>
          </p:nvPr>
        </p:nvSpPr>
        <p:spPr>
          <a:xfrm>
            <a:off x="6096300" y="2825696"/>
            <a:ext cx="2327700" cy="747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buSzPts val="1100"/>
            </a:pPr>
            <a:r>
              <a:rPr lang="ru-RU" sz="1600" dirty="0"/>
              <a:t>Значительный размер ущерба</a:t>
            </a:r>
            <a:endParaRPr sz="1600" dirty="0"/>
          </a:p>
        </p:txBody>
      </p:sp>
      <p:grpSp>
        <p:nvGrpSpPr>
          <p:cNvPr id="2" name="Google Shape;12842;p66">
            <a:extLst>
              <a:ext uri="{FF2B5EF4-FFF2-40B4-BE49-F238E27FC236}">
                <a16:creationId xmlns:a16="http://schemas.microsoft.com/office/drawing/2014/main" xmlns="" id="{291C5217-9DB4-72D1-FF52-5420DE80C17A}"/>
              </a:ext>
            </a:extLst>
          </p:cNvPr>
          <p:cNvGrpSpPr/>
          <p:nvPr/>
        </p:nvGrpSpPr>
        <p:grpSpPr>
          <a:xfrm>
            <a:off x="1573081" y="2029302"/>
            <a:ext cx="631601" cy="572700"/>
            <a:chOff x="4667216" y="2915382"/>
            <a:chExt cx="320273" cy="318395"/>
          </a:xfrm>
        </p:grpSpPr>
        <p:sp>
          <p:nvSpPr>
            <p:cNvPr id="3" name="Google Shape;12843;p66">
              <a:extLst>
                <a:ext uri="{FF2B5EF4-FFF2-40B4-BE49-F238E27FC236}">
                  <a16:creationId xmlns:a16="http://schemas.microsoft.com/office/drawing/2014/main" xmlns="" id="{C086F70B-8086-2DE1-9534-736FD825209A}"/>
                </a:ext>
              </a:extLst>
            </p:cNvPr>
            <p:cNvSpPr/>
            <p:nvPr/>
          </p:nvSpPr>
          <p:spPr>
            <a:xfrm>
              <a:off x="4686154" y="2938140"/>
              <a:ext cx="166789" cy="163734"/>
            </a:xfrm>
            <a:custGeom>
              <a:avLst/>
              <a:gdLst/>
              <a:ahLst/>
              <a:cxnLst/>
              <a:rect l="l" t="t" r="r" b="b"/>
              <a:pathLst>
                <a:path w="5240" h="5144" extrusionOk="0">
                  <a:moveTo>
                    <a:pt x="2668" y="0"/>
                  </a:moveTo>
                  <a:cubicBezTo>
                    <a:pt x="2013" y="0"/>
                    <a:pt x="1358" y="250"/>
                    <a:pt x="858" y="750"/>
                  </a:cubicBezTo>
                  <a:cubicBezTo>
                    <a:pt x="620" y="989"/>
                    <a:pt x="429" y="1286"/>
                    <a:pt x="298" y="1608"/>
                  </a:cubicBezTo>
                  <a:cubicBezTo>
                    <a:pt x="263" y="1679"/>
                    <a:pt x="298" y="1762"/>
                    <a:pt x="370" y="1798"/>
                  </a:cubicBezTo>
                  <a:cubicBezTo>
                    <a:pt x="388" y="1804"/>
                    <a:pt x="407" y="1807"/>
                    <a:pt x="426" y="1807"/>
                  </a:cubicBezTo>
                  <a:cubicBezTo>
                    <a:pt x="484" y="1807"/>
                    <a:pt x="542" y="1780"/>
                    <a:pt x="560" y="1727"/>
                  </a:cubicBezTo>
                  <a:cubicBezTo>
                    <a:pt x="679" y="1441"/>
                    <a:pt x="846" y="1191"/>
                    <a:pt x="1060" y="977"/>
                  </a:cubicBezTo>
                  <a:cubicBezTo>
                    <a:pt x="1495" y="536"/>
                    <a:pt x="2075" y="316"/>
                    <a:pt x="2656" y="316"/>
                  </a:cubicBezTo>
                  <a:cubicBezTo>
                    <a:pt x="3236" y="316"/>
                    <a:pt x="3817" y="536"/>
                    <a:pt x="4251" y="977"/>
                  </a:cubicBezTo>
                  <a:cubicBezTo>
                    <a:pt x="4692" y="1405"/>
                    <a:pt x="4930" y="1977"/>
                    <a:pt x="4930" y="2584"/>
                  </a:cubicBezTo>
                  <a:cubicBezTo>
                    <a:pt x="4930" y="3191"/>
                    <a:pt x="4692" y="3763"/>
                    <a:pt x="4251" y="4191"/>
                  </a:cubicBezTo>
                  <a:cubicBezTo>
                    <a:pt x="3823" y="4620"/>
                    <a:pt x="3263" y="4858"/>
                    <a:pt x="2644" y="4858"/>
                  </a:cubicBezTo>
                  <a:cubicBezTo>
                    <a:pt x="2037" y="4858"/>
                    <a:pt x="1477" y="4620"/>
                    <a:pt x="1037" y="4191"/>
                  </a:cubicBezTo>
                  <a:cubicBezTo>
                    <a:pt x="536" y="3679"/>
                    <a:pt x="298" y="2989"/>
                    <a:pt x="405" y="2274"/>
                  </a:cubicBezTo>
                  <a:cubicBezTo>
                    <a:pt x="417" y="2191"/>
                    <a:pt x="358" y="2120"/>
                    <a:pt x="286" y="2108"/>
                  </a:cubicBezTo>
                  <a:cubicBezTo>
                    <a:pt x="279" y="2107"/>
                    <a:pt x="272" y="2106"/>
                    <a:pt x="265" y="2106"/>
                  </a:cubicBezTo>
                  <a:cubicBezTo>
                    <a:pt x="191" y="2106"/>
                    <a:pt x="131" y="2162"/>
                    <a:pt x="120" y="2227"/>
                  </a:cubicBezTo>
                  <a:cubicBezTo>
                    <a:pt x="1" y="3024"/>
                    <a:pt x="263" y="3822"/>
                    <a:pt x="846" y="4394"/>
                  </a:cubicBezTo>
                  <a:cubicBezTo>
                    <a:pt x="1334" y="4894"/>
                    <a:pt x="1977" y="5144"/>
                    <a:pt x="2668" y="5144"/>
                  </a:cubicBezTo>
                  <a:cubicBezTo>
                    <a:pt x="3346" y="5144"/>
                    <a:pt x="3989" y="4870"/>
                    <a:pt x="4477" y="4394"/>
                  </a:cubicBezTo>
                  <a:cubicBezTo>
                    <a:pt x="4966" y="3906"/>
                    <a:pt x="5228" y="3263"/>
                    <a:pt x="5228" y="2584"/>
                  </a:cubicBezTo>
                  <a:cubicBezTo>
                    <a:pt x="5239" y="1870"/>
                    <a:pt x="4966" y="1227"/>
                    <a:pt x="4477" y="750"/>
                  </a:cubicBezTo>
                  <a:cubicBezTo>
                    <a:pt x="3977" y="250"/>
                    <a:pt x="3323" y="0"/>
                    <a:pt x="266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" name="Google Shape;12844;p66">
              <a:extLst>
                <a:ext uri="{FF2B5EF4-FFF2-40B4-BE49-F238E27FC236}">
                  <a16:creationId xmlns:a16="http://schemas.microsoft.com/office/drawing/2014/main" xmlns="" id="{1526CFA0-8723-5E40-0F59-98E1A717B66E}"/>
                </a:ext>
              </a:extLst>
            </p:cNvPr>
            <p:cNvSpPr/>
            <p:nvPr/>
          </p:nvSpPr>
          <p:spPr>
            <a:xfrm>
              <a:off x="4667216" y="2915382"/>
              <a:ext cx="320273" cy="318395"/>
            </a:xfrm>
            <a:custGeom>
              <a:avLst/>
              <a:gdLst/>
              <a:ahLst/>
              <a:cxnLst/>
              <a:rect l="l" t="t" r="r" b="b"/>
              <a:pathLst>
                <a:path w="10062" h="10003" extrusionOk="0">
                  <a:moveTo>
                    <a:pt x="5668" y="5502"/>
                  </a:moveTo>
                  <a:lnTo>
                    <a:pt x="5977" y="5811"/>
                  </a:lnTo>
                  <a:lnTo>
                    <a:pt x="5799" y="5990"/>
                  </a:lnTo>
                  <a:lnTo>
                    <a:pt x="5489" y="5680"/>
                  </a:lnTo>
                  <a:lnTo>
                    <a:pt x="5584" y="5585"/>
                  </a:lnTo>
                  <a:lnTo>
                    <a:pt x="5668" y="5502"/>
                  </a:lnTo>
                  <a:close/>
                  <a:moveTo>
                    <a:pt x="8347" y="7597"/>
                  </a:moveTo>
                  <a:lnTo>
                    <a:pt x="8501" y="7752"/>
                  </a:lnTo>
                  <a:lnTo>
                    <a:pt x="7739" y="8502"/>
                  </a:lnTo>
                  <a:lnTo>
                    <a:pt x="7585" y="8359"/>
                  </a:lnTo>
                  <a:lnTo>
                    <a:pt x="8347" y="7597"/>
                  </a:lnTo>
                  <a:close/>
                  <a:moveTo>
                    <a:pt x="8704" y="7954"/>
                  </a:moveTo>
                  <a:lnTo>
                    <a:pt x="8894" y="8157"/>
                  </a:lnTo>
                  <a:lnTo>
                    <a:pt x="8132" y="8907"/>
                  </a:lnTo>
                  <a:lnTo>
                    <a:pt x="7989" y="8764"/>
                  </a:lnTo>
                  <a:lnTo>
                    <a:pt x="7942" y="8716"/>
                  </a:lnTo>
                  <a:lnTo>
                    <a:pt x="8704" y="7954"/>
                  </a:lnTo>
                  <a:close/>
                  <a:moveTo>
                    <a:pt x="9097" y="8359"/>
                  </a:moveTo>
                  <a:lnTo>
                    <a:pt x="9621" y="8895"/>
                  </a:lnTo>
                  <a:cubicBezTo>
                    <a:pt x="9728" y="8966"/>
                    <a:pt x="9728" y="9121"/>
                    <a:pt x="9644" y="9228"/>
                  </a:cubicBezTo>
                  <a:lnTo>
                    <a:pt x="9216" y="9657"/>
                  </a:lnTo>
                  <a:cubicBezTo>
                    <a:pt x="9168" y="9699"/>
                    <a:pt x="9109" y="9719"/>
                    <a:pt x="9048" y="9719"/>
                  </a:cubicBezTo>
                  <a:cubicBezTo>
                    <a:pt x="8987" y="9719"/>
                    <a:pt x="8924" y="9699"/>
                    <a:pt x="8871" y="9657"/>
                  </a:cubicBezTo>
                  <a:lnTo>
                    <a:pt x="8335" y="9121"/>
                  </a:lnTo>
                  <a:lnTo>
                    <a:pt x="9097" y="8359"/>
                  </a:lnTo>
                  <a:close/>
                  <a:moveTo>
                    <a:pt x="3282" y="1"/>
                  </a:moveTo>
                  <a:cubicBezTo>
                    <a:pt x="2441" y="1"/>
                    <a:pt x="1602" y="322"/>
                    <a:pt x="965" y="965"/>
                  </a:cubicBezTo>
                  <a:cubicBezTo>
                    <a:pt x="334" y="1584"/>
                    <a:pt x="0" y="2406"/>
                    <a:pt x="0" y="3287"/>
                  </a:cubicBezTo>
                  <a:cubicBezTo>
                    <a:pt x="0" y="4156"/>
                    <a:pt x="334" y="4978"/>
                    <a:pt x="965" y="5609"/>
                  </a:cubicBezTo>
                  <a:cubicBezTo>
                    <a:pt x="1608" y="6240"/>
                    <a:pt x="2441" y="6573"/>
                    <a:pt x="3286" y="6573"/>
                  </a:cubicBezTo>
                  <a:cubicBezTo>
                    <a:pt x="3989" y="6573"/>
                    <a:pt x="4703" y="6347"/>
                    <a:pt x="5275" y="5883"/>
                  </a:cubicBezTo>
                  <a:lnTo>
                    <a:pt x="5608" y="6216"/>
                  </a:lnTo>
                  <a:cubicBezTo>
                    <a:pt x="5477" y="6418"/>
                    <a:pt x="5501" y="6692"/>
                    <a:pt x="5680" y="6871"/>
                  </a:cubicBezTo>
                  <a:lnTo>
                    <a:pt x="6370" y="7561"/>
                  </a:lnTo>
                  <a:cubicBezTo>
                    <a:pt x="6400" y="7585"/>
                    <a:pt x="6436" y="7597"/>
                    <a:pt x="6471" y="7597"/>
                  </a:cubicBezTo>
                  <a:cubicBezTo>
                    <a:pt x="6507" y="7597"/>
                    <a:pt x="6543" y="7585"/>
                    <a:pt x="6573" y="7561"/>
                  </a:cubicBezTo>
                  <a:cubicBezTo>
                    <a:pt x="6632" y="7502"/>
                    <a:pt x="6632" y="7407"/>
                    <a:pt x="6573" y="7347"/>
                  </a:cubicBezTo>
                  <a:lnTo>
                    <a:pt x="5894" y="6668"/>
                  </a:lnTo>
                  <a:cubicBezTo>
                    <a:pt x="5799" y="6573"/>
                    <a:pt x="5799" y="6418"/>
                    <a:pt x="5894" y="6323"/>
                  </a:cubicBezTo>
                  <a:lnTo>
                    <a:pt x="6323" y="5895"/>
                  </a:lnTo>
                  <a:cubicBezTo>
                    <a:pt x="6370" y="5847"/>
                    <a:pt x="6430" y="5811"/>
                    <a:pt x="6489" y="5811"/>
                  </a:cubicBezTo>
                  <a:cubicBezTo>
                    <a:pt x="6549" y="5811"/>
                    <a:pt x="6608" y="5847"/>
                    <a:pt x="6644" y="5895"/>
                  </a:cubicBezTo>
                  <a:lnTo>
                    <a:pt x="8156" y="7395"/>
                  </a:lnTo>
                  <a:lnTo>
                    <a:pt x="7394" y="8157"/>
                  </a:lnTo>
                  <a:lnTo>
                    <a:pt x="6966" y="7716"/>
                  </a:lnTo>
                  <a:cubicBezTo>
                    <a:pt x="6936" y="7686"/>
                    <a:pt x="6897" y="7672"/>
                    <a:pt x="6858" y="7672"/>
                  </a:cubicBezTo>
                  <a:cubicBezTo>
                    <a:pt x="6820" y="7672"/>
                    <a:pt x="6781" y="7686"/>
                    <a:pt x="6751" y="7716"/>
                  </a:cubicBezTo>
                  <a:cubicBezTo>
                    <a:pt x="6692" y="7776"/>
                    <a:pt x="6692" y="7871"/>
                    <a:pt x="6751" y="7930"/>
                  </a:cubicBezTo>
                  <a:lnTo>
                    <a:pt x="8668" y="9847"/>
                  </a:lnTo>
                  <a:cubicBezTo>
                    <a:pt x="8775" y="9955"/>
                    <a:pt x="8906" y="10002"/>
                    <a:pt x="9049" y="10002"/>
                  </a:cubicBezTo>
                  <a:cubicBezTo>
                    <a:pt x="9180" y="10002"/>
                    <a:pt x="9311" y="9955"/>
                    <a:pt x="9418" y="9847"/>
                  </a:cubicBezTo>
                  <a:lnTo>
                    <a:pt x="9847" y="9419"/>
                  </a:lnTo>
                  <a:cubicBezTo>
                    <a:pt x="10061" y="9228"/>
                    <a:pt x="10061" y="8883"/>
                    <a:pt x="9847" y="8669"/>
                  </a:cubicBezTo>
                  <a:lnTo>
                    <a:pt x="6858" y="5680"/>
                  </a:lnTo>
                  <a:cubicBezTo>
                    <a:pt x="6751" y="5573"/>
                    <a:pt x="6620" y="5525"/>
                    <a:pt x="6489" y="5525"/>
                  </a:cubicBezTo>
                  <a:cubicBezTo>
                    <a:pt x="6382" y="5525"/>
                    <a:pt x="6299" y="5561"/>
                    <a:pt x="6204" y="5609"/>
                  </a:cubicBezTo>
                  <a:lnTo>
                    <a:pt x="5870" y="5275"/>
                  </a:lnTo>
                  <a:cubicBezTo>
                    <a:pt x="6144" y="4930"/>
                    <a:pt x="6334" y="4537"/>
                    <a:pt x="6454" y="4097"/>
                  </a:cubicBezTo>
                  <a:cubicBezTo>
                    <a:pt x="6465" y="4025"/>
                    <a:pt x="6430" y="3942"/>
                    <a:pt x="6346" y="3918"/>
                  </a:cubicBezTo>
                  <a:cubicBezTo>
                    <a:pt x="6339" y="3917"/>
                    <a:pt x="6332" y="3916"/>
                    <a:pt x="6324" y="3916"/>
                  </a:cubicBezTo>
                  <a:cubicBezTo>
                    <a:pt x="6258" y="3916"/>
                    <a:pt x="6189" y="3961"/>
                    <a:pt x="6168" y="4025"/>
                  </a:cubicBezTo>
                  <a:cubicBezTo>
                    <a:pt x="6037" y="4537"/>
                    <a:pt x="5775" y="5013"/>
                    <a:pt x="5394" y="5383"/>
                  </a:cubicBezTo>
                  <a:cubicBezTo>
                    <a:pt x="4816" y="5960"/>
                    <a:pt x="4051" y="6249"/>
                    <a:pt x="3285" y="6249"/>
                  </a:cubicBezTo>
                  <a:cubicBezTo>
                    <a:pt x="2519" y="6249"/>
                    <a:pt x="1751" y="5960"/>
                    <a:pt x="1167" y="5383"/>
                  </a:cubicBezTo>
                  <a:cubicBezTo>
                    <a:pt x="608" y="4823"/>
                    <a:pt x="298" y="4073"/>
                    <a:pt x="298" y="3263"/>
                  </a:cubicBezTo>
                  <a:cubicBezTo>
                    <a:pt x="298" y="2466"/>
                    <a:pt x="608" y="1715"/>
                    <a:pt x="1167" y="1156"/>
                  </a:cubicBezTo>
                  <a:cubicBezTo>
                    <a:pt x="1751" y="572"/>
                    <a:pt x="2519" y="281"/>
                    <a:pt x="3285" y="281"/>
                  </a:cubicBezTo>
                  <a:cubicBezTo>
                    <a:pt x="4051" y="281"/>
                    <a:pt x="4816" y="572"/>
                    <a:pt x="5394" y="1156"/>
                  </a:cubicBezTo>
                  <a:cubicBezTo>
                    <a:pt x="6013" y="1763"/>
                    <a:pt x="6323" y="2608"/>
                    <a:pt x="6263" y="3478"/>
                  </a:cubicBezTo>
                  <a:cubicBezTo>
                    <a:pt x="6263" y="3549"/>
                    <a:pt x="6323" y="3620"/>
                    <a:pt x="6394" y="3644"/>
                  </a:cubicBezTo>
                  <a:cubicBezTo>
                    <a:pt x="6465" y="3644"/>
                    <a:pt x="6549" y="3585"/>
                    <a:pt x="6561" y="3501"/>
                  </a:cubicBezTo>
                  <a:cubicBezTo>
                    <a:pt x="6620" y="2549"/>
                    <a:pt x="6275" y="1632"/>
                    <a:pt x="5608" y="965"/>
                  </a:cubicBezTo>
                  <a:cubicBezTo>
                    <a:pt x="4965" y="322"/>
                    <a:pt x="4123" y="1"/>
                    <a:pt x="32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" name="Google Shape;12845;p66">
              <a:extLst>
                <a:ext uri="{FF2B5EF4-FFF2-40B4-BE49-F238E27FC236}">
                  <a16:creationId xmlns:a16="http://schemas.microsoft.com/office/drawing/2014/main" xmlns="" id="{BC0ABD9E-8654-AC25-D67B-B039CA6C0D87}"/>
                </a:ext>
              </a:extLst>
            </p:cNvPr>
            <p:cNvSpPr/>
            <p:nvPr/>
          </p:nvSpPr>
          <p:spPr>
            <a:xfrm>
              <a:off x="4733899" y="2960772"/>
              <a:ext cx="75469" cy="86546"/>
            </a:xfrm>
            <a:custGeom>
              <a:avLst/>
              <a:gdLst/>
              <a:ahLst/>
              <a:cxnLst/>
              <a:rect l="l" t="t" r="r" b="b"/>
              <a:pathLst>
                <a:path w="2371" h="2719" extrusionOk="0">
                  <a:moveTo>
                    <a:pt x="1218" y="276"/>
                  </a:moveTo>
                  <a:cubicBezTo>
                    <a:pt x="1233" y="276"/>
                    <a:pt x="1248" y="277"/>
                    <a:pt x="1263" y="278"/>
                  </a:cubicBezTo>
                  <a:cubicBezTo>
                    <a:pt x="1703" y="313"/>
                    <a:pt x="2061" y="647"/>
                    <a:pt x="2084" y="1099"/>
                  </a:cubicBezTo>
                  <a:cubicBezTo>
                    <a:pt x="2073" y="1456"/>
                    <a:pt x="1858" y="1802"/>
                    <a:pt x="1537" y="1944"/>
                  </a:cubicBezTo>
                  <a:cubicBezTo>
                    <a:pt x="1430" y="1992"/>
                    <a:pt x="1370" y="2099"/>
                    <a:pt x="1370" y="2218"/>
                  </a:cubicBezTo>
                  <a:cubicBezTo>
                    <a:pt x="1370" y="2313"/>
                    <a:pt x="1275" y="2409"/>
                    <a:pt x="1180" y="2409"/>
                  </a:cubicBezTo>
                  <a:cubicBezTo>
                    <a:pt x="1072" y="2409"/>
                    <a:pt x="989" y="2313"/>
                    <a:pt x="989" y="2218"/>
                  </a:cubicBezTo>
                  <a:cubicBezTo>
                    <a:pt x="989" y="1944"/>
                    <a:pt x="1132" y="1694"/>
                    <a:pt x="1382" y="1587"/>
                  </a:cubicBezTo>
                  <a:cubicBezTo>
                    <a:pt x="1561" y="1504"/>
                    <a:pt x="1680" y="1325"/>
                    <a:pt x="1668" y="1111"/>
                  </a:cubicBezTo>
                  <a:cubicBezTo>
                    <a:pt x="1656" y="873"/>
                    <a:pt x="1465" y="682"/>
                    <a:pt x="1227" y="670"/>
                  </a:cubicBezTo>
                  <a:lnTo>
                    <a:pt x="1191" y="670"/>
                  </a:lnTo>
                  <a:cubicBezTo>
                    <a:pt x="1072" y="670"/>
                    <a:pt x="953" y="706"/>
                    <a:pt x="870" y="801"/>
                  </a:cubicBezTo>
                  <a:cubicBezTo>
                    <a:pt x="763" y="885"/>
                    <a:pt x="715" y="1028"/>
                    <a:pt x="715" y="1159"/>
                  </a:cubicBezTo>
                  <a:cubicBezTo>
                    <a:pt x="715" y="1266"/>
                    <a:pt x="632" y="1349"/>
                    <a:pt x="525" y="1349"/>
                  </a:cubicBezTo>
                  <a:cubicBezTo>
                    <a:pt x="418" y="1349"/>
                    <a:pt x="334" y="1266"/>
                    <a:pt x="334" y="1159"/>
                  </a:cubicBezTo>
                  <a:cubicBezTo>
                    <a:pt x="334" y="920"/>
                    <a:pt x="429" y="682"/>
                    <a:pt x="608" y="516"/>
                  </a:cubicBezTo>
                  <a:cubicBezTo>
                    <a:pt x="775" y="359"/>
                    <a:pt x="995" y="276"/>
                    <a:pt x="1218" y="276"/>
                  </a:cubicBezTo>
                  <a:close/>
                  <a:moveTo>
                    <a:pt x="1163" y="0"/>
                  </a:moveTo>
                  <a:cubicBezTo>
                    <a:pt x="872" y="0"/>
                    <a:pt x="586" y="108"/>
                    <a:pt x="370" y="313"/>
                  </a:cubicBezTo>
                  <a:cubicBezTo>
                    <a:pt x="132" y="539"/>
                    <a:pt x="1" y="849"/>
                    <a:pt x="1" y="1159"/>
                  </a:cubicBezTo>
                  <a:cubicBezTo>
                    <a:pt x="1" y="1432"/>
                    <a:pt x="227" y="1647"/>
                    <a:pt x="489" y="1647"/>
                  </a:cubicBezTo>
                  <a:cubicBezTo>
                    <a:pt x="763" y="1647"/>
                    <a:pt x="989" y="1432"/>
                    <a:pt x="989" y="1159"/>
                  </a:cubicBezTo>
                  <a:cubicBezTo>
                    <a:pt x="989" y="1099"/>
                    <a:pt x="1001" y="1051"/>
                    <a:pt x="1049" y="1028"/>
                  </a:cubicBezTo>
                  <a:cubicBezTo>
                    <a:pt x="1078" y="998"/>
                    <a:pt x="1115" y="977"/>
                    <a:pt x="1161" y="977"/>
                  </a:cubicBezTo>
                  <a:cubicBezTo>
                    <a:pt x="1171" y="977"/>
                    <a:pt x="1181" y="978"/>
                    <a:pt x="1191" y="980"/>
                  </a:cubicBezTo>
                  <a:cubicBezTo>
                    <a:pt x="1287" y="980"/>
                    <a:pt x="1358" y="1075"/>
                    <a:pt x="1370" y="1159"/>
                  </a:cubicBezTo>
                  <a:cubicBezTo>
                    <a:pt x="1370" y="1230"/>
                    <a:pt x="1322" y="1313"/>
                    <a:pt x="1263" y="1337"/>
                  </a:cubicBezTo>
                  <a:cubicBezTo>
                    <a:pt x="930" y="1504"/>
                    <a:pt x="703" y="1849"/>
                    <a:pt x="703" y="2230"/>
                  </a:cubicBezTo>
                  <a:cubicBezTo>
                    <a:pt x="703" y="2504"/>
                    <a:pt x="930" y="2718"/>
                    <a:pt x="1191" y="2718"/>
                  </a:cubicBezTo>
                  <a:cubicBezTo>
                    <a:pt x="1465" y="2718"/>
                    <a:pt x="1680" y="2504"/>
                    <a:pt x="1680" y="2230"/>
                  </a:cubicBezTo>
                  <a:lnTo>
                    <a:pt x="1680" y="2218"/>
                  </a:lnTo>
                  <a:cubicBezTo>
                    <a:pt x="2096" y="2004"/>
                    <a:pt x="2370" y="1563"/>
                    <a:pt x="2334" y="1087"/>
                  </a:cubicBezTo>
                  <a:cubicBezTo>
                    <a:pt x="2311" y="504"/>
                    <a:pt x="1834" y="27"/>
                    <a:pt x="1251" y="4"/>
                  </a:cubicBezTo>
                  <a:cubicBezTo>
                    <a:pt x="1222" y="1"/>
                    <a:pt x="1192" y="0"/>
                    <a:pt x="11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2846;p66">
              <a:extLst>
                <a:ext uri="{FF2B5EF4-FFF2-40B4-BE49-F238E27FC236}">
                  <a16:creationId xmlns:a16="http://schemas.microsoft.com/office/drawing/2014/main" xmlns="" id="{48E42646-1989-BEC5-8D70-5140935D2ABC}"/>
                </a:ext>
              </a:extLst>
            </p:cNvPr>
            <p:cNvSpPr/>
            <p:nvPr/>
          </p:nvSpPr>
          <p:spPr>
            <a:xfrm>
              <a:off x="4755894" y="3048431"/>
              <a:ext cx="31098" cy="32244"/>
            </a:xfrm>
            <a:custGeom>
              <a:avLst/>
              <a:gdLst/>
              <a:ahLst/>
              <a:cxnLst/>
              <a:rect l="l" t="t" r="r" b="b"/>
              <a:pathLst>
                <a:path w="977" h="1013" extrusionOk="0">
                  <a:moveTo>
                    <a:pt x="489" y="298"/>
                  </a:moveTo>
                  <a:cubicBezTo>
                    <a:pt x="596" y="298"/>
                    <a:pt x="679" y="381"/>
                    <a:pt x="679" y="488"/>
                  </a:cubicBezTo>
                  <a:lnTo>
                    <a:pt x="679" y="500"/>
                  </a:lnTo>
                  <a:cubicBezTo>
                    <a:pt x="679" y="607"/>
                    <a:pt x="596" y="702"/>
                    <a:pt x="489" y="702"/>
                  </a:cubicBezTo>
                  <a:cubicBezTo>
                    <a:pt x="381" y="702"/>
                    <a:pt x="298" y="607"/>
                    <a:pt x="298" y="500"/>
                  </a:cubicBezTo>
                  <a:lnTo>
                    <a:pt x="298" y="488"/>
                  </a:lnTo>
                  <a:cubicBezTo>
                    <a:pt x="298" y="381"/>
                    <a:pt x="381" y="298"/>
                    <a:pt x="489" y="298"/>
                  </a:cubicBezTo>
                  <a:close/>
                  <a:moveTo>
                    <a:pt x="489" y="0"/>
                  </a:moveTo>
                  <a:cubicBezTo>
                    <a:pt x="215" y="0"/>
                    <a:pt x="0" y="226"/>
                    <a:pt x="0" y="488"/>
                  </a:cubicBezTo>
                  <a:lnTo>
                    <a:pt x="0" y="524"/>
                  </a:lnTo>
                  <a:cubicBezTo>
                    <a:pt x="0" y="786"/>
                    <a:pt x="215" y="1012"/>
                    <a:pt x="489" y="1012"/>
                  </a:cubicBezTo>
                  <a:cubicBezTo>
                    <a:pt x="751" y="1012"/>
                    <a:pt x="977" y="786"/>
                    <a:pt x="977" y="524"/>
                  </a:cubicBezTo>
                  <a:lnTo>
                    <a:pt x="977" y="488"/>
                  </a:lnTo>
                  <a:cubicBezTo>
                    <a:pt x="977" y="226"/>
                    <a:pt x="751" y="0"/>
                    <a:pt x="48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1" name="Google Shape;10533;p62">
            <a:extLst>
              <a:ext uri="{FF2B5EF4-FFF2-40B4-BE49-F238E27FC236}">
                <a16:creationId xmlns:a16="http://schemas.microsoft.com/office/drawing/2014/main" xmlns="" id="{CCE00A1E-509C-8D76-CE76-98918D4B56E5}"/>
              </a:ext>
            </a:extLst>
          </p:cNvPr>
          <p:cNvGrpSpPr/>
          <p:nvPr/>
        </p:nvGrpSpPr>
        <p:grpSpPr>
          <a:xfrm>
            <a:off x="4300618" y="2003641"/>
            <a:ext cx="542764" cy="572700"/>
            <a:chOff x="7070872" y="2410871"/>
            <a:chExt cx="398321" cy="371013"/>
          </a:xfrm>
        </p:grpSpPr>
        <p:sp>
          <p:nvSpPr>
            <p:cNvPr id="12" name="Google Shape;10534;p62">
              <a:extLst>
                <a:ext uri="{FF2B5EF4-FFF2-40B4-BE49-F238E27FC236}">
                  <a16:creationId xmlns:a16="http://schemas.microsoft.com/office/drawing/2014/main" xmlns="" id="{72B4F3C4-26D1-D02D-D4CE-D5E78B763713}"/>
                </a:ext>
              </a:extLst>
            </p:cNvPr>
            <p:cNvSpPr/>
            <p:nvPr/>
          </p:nvSpPr>
          <p:spPr>
            <a:xfrm>
              <a:off x="7204643" y="2603364"/>
              <a:ext cx="123586" cy="107641"/>
            </a:xfrm>
            <a:custGeom>
              <a:avLst/>
              <a:gdLst/>
              <a:ahLst/>
              <a:cxnLst/>
              <a:rect l="l" t="t" r="r" b="b"/>
              <a:pathLst>
                <a:path w="3883" h="3382" extrusionOk="0">
                  <a:moveTo>
                    <a:pt x="1942" y="1"/>
                  </a:moveTo>
                  <a:cubicBezTo>
                    <a:pt x="1846" y="1"/>
                    <a:pt x="1751" y="96"/>
                    <a:pt x="1751" y="203"/>
                  </a:cubicBezTo>
                  <a:lnTo>
                    <a:pt x="1751" y="2072"/>
                  </a:lnTo>
                  <a:lnTo>
                    <a:pt x="132" y="3013"/>
                  </a:lnTo>
                  <a:cubicBezTo>
                    <a:pt x="37" y="3072"/>
                    <a:pt x="1" y="3192"/>
                    <a:pt x="60" y="3287"/>
                  </a:cubicBezTo>
                  <a:cubicBezTo>
                    <a:pt x="84" y="3346"/>
                    <a:pt x="156" y="3382"/>
                    <a:pt x="215" y="3382"/>
                  </a:cubicBezTo>
                  <a:cubicBezTo>
                    <a:pt x="251" y="3382"/>
                    <a:pt x="298" y="3370"/>
                    <a:pt x="322" y="3358"/>
                  </a:cubicBezTo>
                  <a:lnTo>
                    <a:pt x="1942" y="2418"/>
                  </a:lnTo>
                  <a:lnTo>
                    <a:pt x="3573" y="3358"/>
                  </a:lnTo>
                  <a:cubicBezTo>
                    <a:pt x="3596" y="3370"/>
                    <a:pt x="3632" y="3382"/>
                    <a:pt x="3668" y="3382"/>
                  </a:cubicBezTo>
                  <a:cubicBezTo>
                    <a:pt x="3751" y="3382"/>
                    <a:pt x="3811" y="3358"/>
                    <a:pt x="3835" y="3287"/>
                  </a:cubicBezTo>
                  <a:cubicBezTo>
                    <a:pt x="3882" y="3192"/>
                    <a:pt x="3847" y="3072"/>
                    <a:pt x="3763" y="3013"/>
                  </a:cubicBezTo>
                  <a:lnTo>
                    <a:pt x="2144" y="2072"/>
                  </a:lnTo>
                  <a:lnTo>
                    <a:pt x="2144" y="203"/>
                  </a:lnTo>
                  <a:cubicBezTo>
                    <a:pt x="2144" y="96"/>
                    <a:pt x="2049" y="1"/>
                    <a:pt x="194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10535;p62">
              <a:extLst>
                <a:ext uri="{FF2B5EF4-FFF2-40B4-BE49-F238E27FC236}">
                  <a16:creationId xmlns:a16="http://schemas.microsoft.com/office/drawing/2014/main" xmlns="" id="{90BC3E96-F79C-BB29-6548-2B9D3BB3A9FD}"/>
                </a:ext>
              </a:extLst>
            </p:cNvPr>
            <p:cNvSpPr/>
            <p:nvPr/>
          </p:nvSpPr>
          <p:spPr>
            <a:xfrm>
              <a:off x="7203147" y="2410871"/>
              <a:ext cx="133421" cy="178902"/>
            </a:xfrm>
            <a:custGeom>
              <a:avLst/>
              <a:gdLst/>
              <a:ahLst/>
              <a:cxnLst/>
              <a:rect l="l" t="t" r="r" b="b"/>
              <a:pathLst>
                <a:path w="4192" h="5621" extrusionOk="0">
                  <a:moveTo>
                    <a:pt x="2131" y="405"/>
                  </a:moveTo>
                  <a:cubicBezTo>
                    <a:pt x="2631" y="405"/>
                    <a:pt x="3048" y="822"/>
                    <a:pt x="3048" y="1322"/>
                  </a:cubicBezTo>
                  <a:lnTo>
                    <a:pt x="3048" y="1441"/>
                  </a:lnTo>
                  <a:lnTo>
                    <a:pt x="3036" y="1441"/>
                  </a:lnTo>
                  <a:cubicBezTo>
                    <a:pt x="2762" y="1381"/>
                    <a:pt x="2679" y="1012"/>
                    <a:pt x="2679" y="1012"/>
                  </a:cubicBezTo>
                  <a:cubicBezTo>
                    <a:pt x="2667" y="941"/>
                    <a:pt x="2608" y="881"/>
                    <a:pt x="2524" y="858"/>
                  </a:cubicBezTo>
                  <a:cubicBezTo>
                    <a:pt x="2515" y="856"/>
                    <a:pt x="2506" y="855"/>
                    <a:pt x="2497" y="855"/>
                  </a:cubicBezTo>
                  <a:cubicBezTo>
                    <a:pt x="2435" y="855"/>
                    <a:pt x="2375" y="889"/>
                    <a:pt x="2334" y="941"/>
                  </a:cubicBezTo>
                  <a:cubicBezTo>
                    <a:pt x="1977" y="1417"/>
                    <a:pt x="1191" y="1429"/>
                    <a:pt x="1179" y="1429"/>
                  </a:cubicBezTo>
                  <a:cubicBezTo>
                    <a:pt x="1143" y="1429"/>
                    <a:pt x="1131" y="1429"/>
                    <a:pt x="1119" y="1441"/>
                  </a:cubicBezTo>
                  <a:lnTo>
                    <a:pt x="1119" y="1322"/>
                  </a:lnTo>
                  <a:cubicBezTo>
                    <a:pt x="1119" y="822"/>
                    <a:pt x="1536" y="405"/>
                    <a:pt x="2036" y="405"/>
                  </a:cubicBezTo>
                  <a:close/>
                  <a:moveTo>
                    <a:pt x="976" y="1965"/>
                  </a:moveTo>
                  <a:lnTo>
                    <a:pt x="976" y="2215"/>
                  </a:lnTo>
                  <a:cubicBezTo>
                    <a:pt x="941" y="2191"/>
                    <a:pt x="905" y="2143"/>
                    <a:pt x="905" y="2084"/>
                  </a:cubicBezTo>
                  <a:cubicBezTo>
                    <a:pt x="905" y="2036"/>
                    <a:pt x="917" y="2012"/>
                    <a:pt x="953" y="1977"/>
                  </a:cubicBezTo>
                  <a:cubicBezTo>
                    <a:pt x="965" y="1977"/>
                    <a:pt x="965" y="1977"/>
                    <a:pt x="976" y="1965"/>
                  </a:cubicBezTo>
                  <a:close/>
                  <a:moveTo>
                    <a:pt x="3215" y="1977"/>
                  </a:moveTo>
                  <a:cubicBezTo>
                    <a:pt x="3239" y="2012"/>
                    <a:pt x="3251" y="2048"/>
                    <a:pt x="3251" y="2084"/>
                  </a:cubicBezTo>
                  <a:cubicBezTo>
                    <a:pt x="3251" y="2143"/>
                    <a:pt x="3227" y="2179"/>
                    <a:pt x="3191" y="2215"/>
                  </a:cubicBezTo>
                  <a:lnTo>
                    <a:pt x="3191" y="1977"/>
                  </a:lnTo>
                  <a:close/>
                  <a:moveTo>
                    <a:pt x="2441" y="1393"/>
                  </a:moveTo>
                  <a:cubicBezTo>
                    <a:pt x="2512" y="1536"/>
                    <a:pt x="2631" y="1679"/>
                    <a:pt x="2810" y="1750"/>
                  </a:cubicBezTo>
                  <a:lnTo>
                    <a:pt x="2810" y="2322"/>
                  </a:lnTo>
                  <a:cubicBezTo>
                    <a:pt x="2810" y="2679"/>
                    <a:pt x="2524" y="2941"/>
                    <a:pt x="2191" y="2941"/>
                  </a:cubicBezTo>
                  <a:lnTo>
                    <a:pt x="2012" y="2941"/>
                  </a:lnTo>
                  <a:cubicBezTo>
                    <a:pt x="1667" y="2941"/>
                    <a:pt x="1381" y="2667"/>
                    <a:pt x="1381" y="2322"/>
                  </a:cubicBezTo>
                  <a:lnTo>
                    <a:pt x="1381" y="1798"/>
                  </a:lnTo>
                  <a:cubicBezTo>
                    <a:pt x="1631" y="1774"/>
                    <a:pt x="2096" y="1679"/>
                    <a:pt x="2441" y="1393"/>
                  </a:cubicBezTo>
                  <a:close/>
                  <a:moveTo>
                    <a:pt x="2286" y="3346"/>
                  </a:moveTo>
                  <a:lnTo>
                    <a:pt x="2286" y="3453"/>
                  </a:lnTo>
                  <a:lnTo>
                    <a:pt x="2310" y="3453"/>
                  </a:lnTo>
                  <a:lnTo>
                    <a:pt x="2084" y="3679"/>
                  </a:lnTo>
                  <a:lnTo>
                    <a:pt x="1869" y="3477"/>
                  </a:lnTo>
                  <a:lnTo>
                    <a:pt x="1869" y="3346"/>
                  </a:lnTo>
                  <a:close/>
                  <a:moveTo>
                    <a:pt x="2048" y="0"/>
                  </a:moveTo>
                  <a:cubicBezTo>
                    <a:pt x="1322" y="0"/>
                    <a:pt x="726" y="596"/>
                    <a:pt x="726" y="1322"/>
                  </a:cubicBezTo>
                  <a:lnTo>
                    <a:pt x="726" y="1667"/>
                  </a:lnTo>
                  <a:cubicBezTo>
                    <a:pt x="607" y="1774"/>
                    <a:pt x="512" y="1917"/>
                    <a:pt x="512" y="2096"/>
                  </a:cubicBezTo>
                  <a:cubicBezTo>
                    <a:pt x="512" y="2393"/>
                    <a:pt x="738" y="2632"/>
                    <a:pt x="1036" y="2643"/>
                  </a:cubicBezTo>
                  <a:cubicBezTo>
                    <a:pt x="1107" y="2882"/>
                    <a:pt x="1274" y="3096"/>
                    <a:pt x="1500" y="3215"/>
                  </a:cubicBezTo>
                  <a:lnTo>
                    <a:pt x="1500" y="3322"/>
                  </a:lnTo>
                  <a:lnTo>
                    <a:pt x="691" y="3632"/>
                  </a:lnTo>
                  <a:cubicBezTo>
                    <a:pt x="619" y="3655"/>
                    <a:pt x="0" y="3917"/>
                    <a:pt x="0" y="4715"/>
                  </a:cubicBezTo>
                  <a:lnTo>
                    <a:pt x="0" y="5418"/>
                  </a:lnTo>
                  <a:cubicBezTo>
                    <a:pt x="0" y="5525"/>
                    <a:pt x="84" y="5608"/>
                    <a:pt x="191" y="5608"/>
                  </a:cubicBezTo>
                  <a:lnTo>
                    <a:pt x="691" y="5608"/>
                  </a:lnTo>
                  <a:cubicBezTo>
                    <a:pt x="798" y="5608"/>
                    <a:pt x="893" y="5525"/>
                    <a:pt x="893" y="5418"/>
                  </a:cubicBezTo>
                  <a:cubicBezTo>
                    <a:pt x="893" y="5310"/>
                    <a:pt x="798" y="5227"/>
                    <a:pt x="691" y="5227"/>
                  </a:cubicBezTo>
                  <a:lnTo>
                    <a:pt x="393" y="5227"/>
                  </a:lnTo>
                  <a:lnTo>
                    <a:pt x="393" y="4715"/>
                  </a:lnTo>
                  <a:cubicBezTo>
                    <a:pt x="393" y="4167"/>
                    <a:pt x="834" y="4013"/>
                    <a:pt x="846" y="4001"/>
                  </a:cubicBezTo>
                  <a:lnTo>
                    <a:pt x="857" y="4001"/>
                  </a:lnTo>
                  <a:lnTo>
                    <a:pt x="1608" y="3715"/>
                  </a:lnTo>
                  <a:lnTo>
                    <a:pt x="1989" y="4108"/>
                  </a:lnTo>
                  <a:cubicBezTo>
                    <a:pt x="2024" y="4132"/>
                    <a:pt x="2084" y="4167"/>
                    <a:pt x="2119" y="4167"/>
                  </a:cubicBezTo>
                  <a:cubicBezTo>
                    <a:pt x="2179" y="4167"/>
                    <a:pt x="2227" y="4132"/>
                    <a:pt x="2262" y="4108"/>
                  </a:cubicBezTo>
                  <a:lnTo>
                    <a:pt x="2631" y="3715"/>
                  </a:lnTo>
                  <a:lnTo>
                    <a:pt x="3370" y="4013"/>
                  </a:lnTo>
                  <a:lnTo>
                    <a:pt x="3393" y="4013"/>
                  </a:lnTo>
                  <a:cubicBezTo>
                    <a:pt x="3405" y="4013"/>
                    <a:pt x="3834" y="4179"/>
                    <a:pt x="3834" y="4727"/>
                  </a:cubicBezTo>
                  <a:lnTo>
                    <a:pt x="3834" y="5239"/>
                  </a:lnTo>
                  <a:lnTo>
                    <a:pt x="1334" y="5239"/>
                  </a:lnTo>
                  <a:cubicBezTo>
                    <a:pt x="1227" y="5239"/>
                    <a:pt x="1143" y="5322"/>
                    <a:pt x="1143" y="5430"/>
                  </a:cubicBezTo>
                  <a:cubicBezTo>
                    <a:pt x="1143" y="5537"/>
                    <a:pt x="1227" y="5620"/>
                    <a:pt x="1334" y="5620"/>
                  </a:cubicBezTo>
                  <a:lnTo>
                    <a:pt x="4048" y="5620"/>
                  </a:lnTo>
                  <a:cubicBezTo>
                    <a:pt x="4108" y="5608"/>
                    <a:pt x="4191" y="5525"/>
                    <a:pt x="4191" y="5418"/>
                  </a:cubicBezTo>
                  <a:lnTo>
                    <a:pt x="4191" y="4715"/>
                  </a:lnTo>
                  <a:cubicBezTo>
                    <a:pt x="4191" y="3917"/>
                    <a:pt x="3572" y="3655"/>
                    <a:pt x="3501" y="3632"/>
                  </a:cubicBezTo>
                  <a:lnTo>
                    <a:pt x="2703" y="3322"/>
                  </a:lnTo>
                  <a:lnTo>
                    <a:pt x="2703" y="3215"/>
                  </a:lnTo>
                  <a:cubicBezTo>
                    <a:pt x="2917" y="3096"/>
                    <a:pt x="3084" y="2882"/>
                    <a:pt x="3167" y="2643"/>
                  </a:cubicBezTo>
                  <a:cubicBezTo>
                    <a:pt x="3453" y="2620"/>
                    <a:pt x="3679" y="2382"/>
                    <a:pt x="3679" y="2096"/>
                  </a:cubicBezTo>
                  <a:cubicBezTo>
                    <a:pt x="3679" y="1917"/>
                    <a:pt x="3596" y="1774"/>
                    <a:pt x="3465" y="1667"/>
                  </a:cubicBezTo>
                  <a:lnTo>
                    <a:pt x="3465" y="1322"/>
                  </a:lnTo>
                  <a:cubicBezTo>
                    <a:pt x="3465" y="596"/>
                    <a:pt x="2870" y="0"/>
                    <a:pt x="214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10536;p62">
              <a:extLst>
                <a:ext uri="{FF2B5EF4-FFF2-40B4-BE49-F238E27FC236}">
                  <a16:creationId xmlns:a16="http://schemas.microsoft.com/office/drawing/2014/main" xmlns="" id="{1C662325-351B-DDD4-3280-6346D9AF8780}"/>
                </a:ext>
              </a:extLst>
            </p:cNvPr>
            <p:cNvSpPr/>
            <p:nvPr/>
          </p:nvSpPr>
          <p:spPr>
            <a:xfrm>
              <a:off x="7334245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39" y="845"/>
                    <a:pt x="2530" y="844"/>
                    <a:pt x="2521" y="844"/>
                  </a:cubicBezTo>
                  <a:cubicBezTo>
                    <a:pt x="2456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1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51" y="2180"/>
                    <a:pt x="3215" y="2203"/>
                  </a:cubicBezTo>
                  <a:lnTo>
                    <a:pt x="3215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29" y="2144"/>
                    <a:pt x="929" y="2084"/>
                  </a:cubicBezTo>
                  <a:cubicBezTo>
                    <a:pt x="929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42" y="1406"/>
                  </a:moveTo>
                  <a:cubicBezTo>
                    <a:pt x="2513" y="1537"/>
                    <a:pt x="2632" y="1680"/>
                    <a:pt x="2811" y="1763"/>
                  </a:cubicBezTo>
                  <a:lnTo>
                    <a:pt x="2811" y="2323"/>
                  </a:lnTo>
                  <a:cubicBezTo>
                    <a:pt x="2834" y="2668"/>
                    <a:pt x="2549" y="2954"/>
                    <a:pt x="2191" y="2954"/>
                  </a:cubicBezTo>
                  <a:lnTo>
                    <a:pt x="2013" y="2954"/>
                  </a:lnTo>
                  <a:cubicBezTo>
                    <a:pt x="1668" y="2954"/>
                    <a:pt x="1382" y="2668"/>
                    <a:pt x="1382" y="2323"/>
                  </a:cubicBezTo>
                  <a:lnTo>
                    <a:pt x="1382" y="1799"/>
                  </a:lnTo>
                  <a:cubicBezTo>
                    <a:pt x="1644" y="1775"/>
                    <a:pt x="2084" y="1680"/>
                    <a:pt x="2442" y="1406"/>
                  </a:cubicBezTo>
                  <a:close/>
                  <a:moveTo>
                    <a:pt x="2311" y="3335"/>
                  </a:moveTo>
                  <a:lnTo>
                    <a:pt x="2322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8" y="5609"/>
                    <a:pt x="894" y="5525"/>
                    <a:pt x="894" y="5418"/>
                  </a:cubicBezTo>
                  <a:cubicBezTo>
                    <a:pt x="894" y="5311"/>
                    <a:pt x="798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1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39" y="5537"/>
                    <a:pt x="4239" y="5430"/>
                  </a:cubicBezTo>
                  <a:lnTo>
                    <a:pt x="4239" y="4739"/>
                  </a:lnTo>
                  <a:cubicBezTo>
                    <a:pt x="4204" y="3918"/>
                    <a:pt x="3573" y="3668"/>
                    <a:pt x="3501" y="3632"/>
                  </a:cubicBezTo>
                  <a:lnTo>
                    <a:pt x="2715" y="3323"/>
                  </a:lnTo>
                  <a:lnTo>
                    <a:pt x="2715" y="3216"/>
                  </a:lnTo>
                  <a:cubicBezTo>
                    <a:pt x="2918" y="3096"/>
                    <a:pt x="3084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5" y="1668"/>
                  </a:cubicBezTo>
                  <a:lnTo>
                    <a:pt x="3465" y="1322"/>
                  </a:lnTo>
                  <a:cubicBezTo>
                    <a:pt x="3465" y="596"/>
                    <a:pt x="2870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0537;p62">
              <a:extLst>
                <a:ext uri="{FF2B5EF4-FFF2-40B4-BE49-F238E27FC236}">
                  <a16:creationId xmlns:a16="http://schemas.microsoft.com/office/drawing/2014/main" xmlns="" id="{1E5819E0-FE78-F900-8B77-E251B5DA2BE4}"/>
                </a:ext>
              </a:extLst>
            </p:cNvPr>
            <p:cNvSpPr/>
            <p:nvPr/>
          </p:nvSpPr>
          <p:spPr>
            <a:xfrm>
              <a:off x="7070872" y="2602600"/>
              <a:ext cx="134949" cy="179284"/>
            </a:xfrm>
            <a:custGeom>
              <a:avLst/>
              <a:gdLst/>
              <a:ahLst/>
              <a:cxnLst/>
              <a:rect l="l" t="t" r="r" b="b"/>
              <a:pathLst>
                <a:path w="4240" h="5633" extrusionOk="0">
                  <a:moveTo>
                    <a:pt x="2144" y="394"/>
                  </a:moveTo>
                  <a:cubicBezTo>
                    <a:pt x="2656" y="394"/>
                    <a:pt x="3073" y="810"/>
                    <a:pt x="3073" y="1311"/>
                  </a:cubicBezTo>
                  <a:lnTo>
                    <a:pt x="3073" y="1430"/>
                  </a:lnTo>
                  <a:lnTo>
                    <a:pt x="3049" y="1430"/>
                  </a:lnTo>
                  <a:cubicBezTo>
                    <a:pt x="2787" y="1370"/>
                    <a:pt x="2692" y="1001"/>
                    <a:pt x="2692" y="1001"/>
                  </a:cubicBezTo>
                  <a:cubicBezTo>
                    <a:pt x="2680" y="930"/>
                    <a:pt x="2620" y="870"/>
                    <a:pt x="2549" y="846"/>
                  </a:cubicBezTo>
                  <a:cubicBezTo>
                    <a:pt x="2540" y="845"/>
                    <a:pt x="2530" y="844"/>
                    <a:pt x="2521" y="844"/>
                  </a:cubicBezTo>
                  <a:cubicBezTo>
                    <a:pt x="2457" y="844"/>
                    <a:pt x="2389" y="878"/>
                    <a:pt x="2358" y="930"/>
                  </a:cubicBezTo>
                  <a:cubicBezTo>
                    <a:pt x="2001" y="1418"/>
                    <a:pt x="1203" y="1430"/>
                    <a:pt x="1192" y="1430"/>
                  </a:cubicBezTo>
                  <a:lnTo>
                    <a:pt x="1132" y="1430"/>
                  </a:lnTo>
                  <a:lnTo>
                    <a:pt x="1132" y="1311"/>
                  </a:lnTo>
                  <a:cubicBezTo>
                    <a:pt x="1132" y="810"/>
                    <a:pt x="1549" y="394"/>
                    <a:pt x="2061" y="394"/>
                  </a:cubicBezTo>
                  <a:close/>
                  <a:moveTo>
                    <a:pt x="3227" y="1965"/>
                  </a:moveTo>
                  <a:cubicBezTo>
                    <a:pt x="3263" y="2001"/>
                    <a:pt x="3275" y="2037"/>
                    <a:pt x="3275" y="2073"/>
                  </a:cubicBezTo>
                  <a:cubicBezTo>
                    <a:pt x="3275" y="2132"/>
                    <a:pt x="3239" y="2180"/>
                    <a:pt x="3216" y="2203"/>
                  </a:cubicBezTo>
                  <a:lnTo>
                    <a:pt x="3216" y="1965"/>
                  </a:lnTo>
                  <a:close/>
                  <a:moveTo>
                    <a:pt x="1001" y="1965"/>
                  </a:moveTo>
                  <a:lnTo>
                    <a:pt x="1001" y="2215"/>
                  </a:lnTo>
                  <a:cubicBezTo>
                    <a:pt x="953" y="2192"/>
                    <a:pt x="930" y="2144"/>
                    <a:pt x="930" y="2084"/>
                  </a:cubicBezTo>
                  <a:cubicBezTo>
                    <a:pt x="930" y="2037"/>
                    <a:pt x="941" y="2013"/>
                    <a:pt x="965" y="1977"/>
                  </a:cubicBezTo>
                  <a:cubicBezTo>
                    <a:pt x="989" y="1977"/>
                    <a:pt x="989" y="1977"/>
                    <a:pt x="1001" y="1965"/>
                  </a:cubicBezTo>
                  <a:close/>
                  <a:moveTo>
                    <a:pt x="2454" y="1406"/>
                  </a:moveTo>
                  <a:cubicBezTo>
                    <a:pt x="2525" y="1537"/>
                    <a:pt x="2644" y="1680"/>
                    <a:pt x="2823" y="1763"/>
                  </a:cubicBezTo>
                  <a:lnTo>
                    <a:pt x="2823" y="2323"/>
                  </a:lnTo>
                  <a:cubicBezTo>
                    <a:pt x="2835" y="2668"/>
                    <a:pt x="2549" y="2954"/>
                    <a:pt x="2204" y="2954"/>
                  </a:cubicBezTo>
                  <a:lnTo>
                    <a:pt x="2025" y="2954"/>
                  </a:lnTo>
                  <a:cubicBezTo>
                    <a:pt x="1680" y="2954"/>
                    <a:pt x="1406" y="2668"/>
                    <a:pt x="1406" y="2323"/>
                  </a:cubicBezTo>
                  <a:lnTo>
                    <a:pt x="1406" y="1799"/>
                  </a:lnTo>
                  <a:cubicBezTo>
                    <a:pt x="1656" y="1775"/>
                    <a:pt x="2120" y="1680"/>
                    <a:pt x="2454" y="1406"/>
                  </a:cubicBezTo>
                  <a:close/>
                  <a:moveTo>
                    <a:pt x="2311" y="3335"/>
                  </a:moveTo>
                  <a:lnTo>
                    <a:pt x="2323" y="3442"/>
                  </a:lnTo>
                  <a:lnTo>
                    <a:pt x="2096" y="3668"/>
                  </a:lnTo>
                  <a:lnTo>
                    <a:pt x="1894" y="3466"/>
                  </a:lnTo>
                  <a:lnTo>
                    <a:pt x="1894" y="3335"/>
                  </a:lnTo>
                  <a:close/>
                  <a:moveTo>
                    <a:pt x="2061" y="1"/>
                  </a:moveTo>
                  <a:cubicBezTo>
                    <a:pt x="1322" y="1"/>
                    <a:pt x="727" y="596"/>
                    <a:pt x="727" y="1322"/>
                  </a:cubicBezTo>
                  <a:lnTo>
                    <a:pt x="727" y="1668"/>
                  </a:lnTo>
                  <a:cubicBezTo>
                    <a:pt x="608" y="1775"/>
                    <a:pt x="525" y="1918"/>
                    <a:pt x="525" y="2096"/>
                  </a:cubicBezTo>
                  <a:cubicBezTo>
                    <a:pt x="525" y="2394"/>
                    <a:pt x="739" y="2632"/>
                    <a:pt x="1037" y="2656"/>
                  </a:cubicBezTo>
                  <a:cubicBezTo>
                    <a:pt x="1120" y="2894"/>
                    <a:pt x="1275" y="3096"/>
                    <a:pt x="1501" y="3216"/>
                  </a:cubicBezTo>
                  <a:lnTo>
                    <a:pt x="1501" y="3323"/>
                  </a:lnTo>
                  <a:lnTo>
                    <a:pt x="703" y="3632"/>
                  </a:lnTo>
                  <a:cubicBezTo>
                    <a:pt x="620" y="3668"/>
                    <a:pt x="1" y="3918"/>
                    <a:pt x="1" y="4716"/>
                  </a:cubicBezTo>
                  <a:lnTo>
                    <a:pt x="1" y="5418"/>
                  </a:lnTo>
                  <a:cubicBezTo>
                    <a:pt x="1" y="5525"/>
                    <a:pt x="84" y="5609"/>
                    <a:pt x="191" y="5609"/>
                  </a:cubicBezTo>
                  <a:lnTo>
                    <a:pt x="703" y="5609"/>
                  </a:lnTo>
                  <a:cubicBezTo>
                    <a:pt x="799" y="5609"/>
                    <a:pt x="894" y="5525"/>
                    <a:pt x="894" y="5418"/>
                  </a:cubicBezTo>
                  <a:cubicBezTo>
                    <a:pt x="894" y="5311"/>
                    <a:pt x="799" y="5228"/>
                    <a:pt x="703" y="5228"/>
                  </a:cubicBezTo>
                  <a:lnTo>
                    <a:pt x="406" y="5228"/>
                  </a:lnTo>
                  <a:lnTo>
                    <a:pt x="406" y="4716"/>
                  </a:lnTo>
                  <a:cubicBezTo>
                    <a:pt x="406" y="4168"/>
                    <a:pt x="834" y="4025"/>
                    <a:pt x="846" y="4001"/>
                  </a:cubicBezTo>
                  <a:lnTo>
                    <a:pt x="858" y="4001"/>
                  </a:lnTo>
                  <a:lnTo>
                    <a:pt x="1608" y="3727"/>
                  </a:lnTo>
                  <a:lnTo>
                    <a:pt x="1989" y="4108"/>
                  </a:lnTo>
                  <a:cubicBezTo>
                    <a:pt x="2025" y="4144"/>
                    <a:pt x="2084" y="4168"/>
                    <a:pt x="2132" y="4168"/>
                  </a:cubicBezTo>
                  <a:cubicBezTo>
                    <a:pt x="2192" y="4168"/>
                    <a:pt x="2227" y="4144"/>
                    <a:pt x="2263" y="4108"/>
                  </a:cubicBezTo>
                  <a:lnTo>
                    <a:pt x="2632" y="3727"/>
                  </a:lnTo>
                  <a:lnTo>
                    <a:pt x="3382" y="4025"/>
                  </a:lnTo>
                  <a:lnTo>
                    <a:pt x="3394" y="4025"/>
                  </a:lnTo>
                  <a:cubicBezTo>
                    <a:pt x="3406" y="4025"/>
                    <a:pt x="3835" y="4180"/>
                    <a:pt x="3835" y="4739"/>
                  </a:cubicBezTo>
                  <a:lnTo>
                    <a:pt x="3835" y="5240"/>
                  </a:lnTo>
                  <a:lnTo>
                    <a:pt x="1334" y="5240"/>
                  </a:lnTo>
                  <a:cubicBezTo>
                    <a:pt x="1239" y="5240"/>
                    <a:pt x="1144" y="5335"/>
                    <a:pt x="1144" y="5430"/>
                  </a:cubicBezTo>
                  <a:cubicBezTo>
                    <a:pt x="1144" y="5537"/>
                    <a:pt x="1239" y="5632"/>
                    <a:pt x="1334" y="5632"/>
                  </a:cubicBezTo>
                  <a:lnTo>
                    <a:pt x="4049" y="5632"/>
                  </a:lnTo>
                  <a:cubicBezTo>
                    <a:pt x="4156" y="5632"/>
                    <a:pt x="4240" y="5537"/>
                    <a:pt x="4240" y="5430"/>
                  </a:cubicBezTo>
                  <a:lnTo>
                    <a:pt x="4240" y="4739"/>
                  </a:lnTo>
                  <a:cubicBezTo>
                    <a:pt x="4216" y="3918"/>
                    <a:pt x="3573" y="3668"/>
                    <a:pt x="3501" y="3632"/>
                  </a:cubicBezTo>
                  <a:lnTo>
                    <a:pt x="2716" y="3323"/>
                  </a:lnTo>
                  <a:lnTo>
                    <a:pt x="2716" y="3216"/>
                  </a:lnTo>
                  <a:cubicBezTo>
                    <a:pt x="2918" y="3096"/>
                    <a:pt x="3085" y="2894"/>
                    <a:pt x="3168" y="2656"/>
                  </a:cubicBezTo>
                  <a:cubicBezTo>
                    <a:pt x="3454" y="2620"/>
                    <a:pt x="3680" y="2382"/>
                    <a:pt x="3680" y="2096"/>
                  </a:cubicBezTo>
                  <a:cubicBezTo>
                    <a:pt x="3680" y="1918"/>
                    <a:pt x="3608" y="1775"/>
                    <a:pt x="3466" y="1668"/>
                  </a:cubicBezTo>
                  <a:lnTo>
                    <a:pt x="3466" y="1322"/>
                  </a:lnTo>
                  <a:cubicBezTo>
                    <a:pt x="3466" y="596"/>
                    <a:pt x="2870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" name="Google Shape;9330;p60">
            <a:extLst>
              <a:ext uri="{FF2B5EF4-FFF2-40B4-BE49-F238E27FC236}">
                <a16:creationId xmlns:a16="http://schemas.microsoft.com/office/drawing/2014/main" xmlns="" id="{8C3FDBFF-9AB1-1AC3-1156-951C99F399DA}"/>
              </a:ext>
            </a:extLst>
          </p:cNvPr>
          <p:cNvGrpSpPr/>
          <p:nvPr/>
        </p:nvGrpSpPr>
        <p:grpSpPr>
          <a:xfrm>
            <a:off x="6909324" y="2029302"/>
            <a:ext cx="624248" cy="572700"/>
            <a:chOff x="4687894" y="2289713"/>
            <a:chExt cx="359594" cy="353909"/>
          </a:xfrm>
        </p:grpSpPr>
        <p:sp>
          <p:nvSpPr>
            <p:cNvPr id="17" name="Google Shape;9331;p60">
              <a:extLst>
                <a:ext uri="{FF2B5EF4-FFF2-40B4-BE49-F238E27FC236}">
                  <a16:creationId xmlns:a16="http://schemas.microsoft.com/office/drawing/2014/main" xmlns="" id="{27105429-1403-532F-0660-4ED9EFCAAC2B}"/>
                </a:ext>
              </a:extLst>
            </p:cNvPr>
            <p:cNvSpPr/>
            <p:nvPr/>
          </p:nvSpPr>
          <p:spPr>
            <a:xfrm>
              <a:off x="4955207" y="2477227"/>
              <a:ext cx="34041" cy="22356"/>
            </a:xfrm>
            <a:custGeom>
              <a:avLst/>
              <a:gdLst/>
              <a:ahLst/>
              <a:cxnLst/>
              <a:rect l="l" t="t" r="r" b="b"/>
              <a:pathLst>
                <a:path w="1072" h="704" extrusionOk="0">
                  <a:moveTo>
                    <a:pt x="167" y="1"/>
                  </a:moveTo>
                  <a:cubicBezTo>
                    <a:pt x="72" y="1"/>
                    <a:pt x="0" y="72"/>
                    <a:pt x="0" y="168"/>
                  </a:cubicBezTo>
                  <a:cubicBezTo>
                    <a:pt x="0" y="465"/>
                    <a:pt x="238" y="703"/>
                    <a:pt x="536" y="703"/>
                  </a:cubicBezTo>
                  <a:cubicBezTo>
                    <a:pt x="834" y="703"/>
                    <a:pt x="1072" y="465"/>
                    <a:pt x="1072" y="168"/>
                  </a:cubicBezTo>
                  <a:cubicBezTo>
                    <a:pt x="1072" y="72"/>
                    <a:pt x="1000" y="1"/>
                    <a:pt x="905" y="1"/>
                  </a:cubicBezTo>
                  <a:cubicBezTo>
                    <a:pt x="822" y="1"/>
                    <a:pt x="750" y="72"/>
                    <a:pt x="750" y="168"/>
                  </a:cubicBezTo>
                  <a:cubicBezTo>
                    <a:pt x="750" y="287"/>
                    <a:pt x="655" y="370"/>
                    <a:pt x="536" y="370"/>
                  </a:cubicBezTo>
                  <a:cubicBezTo>
                    <a:pt x="417" y="370"/>
                    <a:pt x="334" y="287"/>
                    <a:pt x="334" y="168"/>
                  </a:cubicBezTo>
                  <a:cubicBezTo>
                    <a:pt x="334" y="72"/>
                    <a:pt x="250" y="1"/>
                    <a:pt x="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9332;p60">
              <a:extLst>
                <a:ext uri="{FF2B5EF4-FFF2-40B4-BE49-F238E27FC236}">
                  <a16:creationId xmlns:a16="http://schemas.microsoft.com/office/drawing/2014/main" xmlns="" id="{CBE5D5F3-5E45-C779-0D09-2B3CCE1FEFF5}"/>
                </a:ext>
              </a:extLst>
            </p:cNvPr>
            <p:cNvSpPr/>
            <p:nvPr/>
          </p:nvSpPr>
          <p:spPr>
            <a:xfrm>
              <a:off x="4687894" y="2289713"/>
              <a:ext cx="359594" cy="353909"/>
            </a:xfrm>
            <a:custGeom>
              <a:avLst/>
              <a:gdLst/>
              <a:ahLst/>
              <a:cxnLst/>
              <a:rect l="l" t="t" r="r" b="b"/>
              <a:pathLst>
                <a:path w="11324" h="11145" extrusionOk="0">
                  <a:moveTo>
                    <a:pt x="9180" y="3036"/>
                  </a:moveTo>
                  <a:cubicBezTo>
                    <a:pt x="9204" y="3036"/>
                    <a:pt x="9228" y="3036"/>
                    <a:pt x="9240" y="3048"/>
                  </a:cubicBezTo>
                  <a:cubicBezTo>
                    <a:pt x="9299" y="3108"/>
                    <a:pt x="9371" y="3417"/>
                    <a:pt x="9299" y="3977"/>
                  </a:cubicBezTo>
                  <a:cubicBezTo>
                    <a:pt x="9240" y="4513"/>
                    <a:pt x="9061" y="4989"/>
                    <a:pt x="8895" y="5072"/>
                  </a:cubicBezTo>
                  <a:cubicBezTo>
                    <a:pt x="8813" y="5119"/>
                    <a:pt x="8682" y="5149"/>
                    <a:pt x="8533" y="5149"/>
                  </a:cubicBezTo>
                  <a:cubicBezTo>
                    <a:pt x="8336" y="5149"/>
                    <a:pt x="8108" y="5096"/>
                    <a:pt x="7918" y="4953"/>
                  </a:cubicBezTo>
                  <a:cubicBezTo>
                    <a:pt x="7573" y="4703"/>
                    <a:pt x="7466" y="4263"/>
                    <a:pt x="7585" y="3667"/>
                  </a:cubicBezTo>
                  <a:cubicBezTo>
                    <a:pt x="7597" y="3608"/>
                    <a:pt x="7644" y="3572"/>
                    <a:pt x="7704" y="3537"/>
                  </a:cubicBezTo>
                  <a:cubicBezTo>
                    <a:pt x="8526" y="3167"/>
                    <a:pt x="9002" y="3036"/>
                    <a:pt x="9180" y="3036"/>
                  </a:cubicBezTo>
                  <a:close/>
                  <a:moveTo>
                    <a:pt x="620" y="5608"/>
                  </a:moveTo>
                  <a:cubicBezTo>
                    <a:pt x="691" y="5620"/>
                    <a:pt x="798" y="5703"/>
                    <a:pt x="858" y="5846"/>
                  </a:cubicBezTo>
                  <a:cubicBezTo>
                    <a:pt x="870" y="5882"/>
                    <a:pt x="894" y="5942"/>
                    <a:pt x="894" y="6001"/>
                  </a:cubicBezTo>
                  <a:cubicBezTo>
                    <a:pt x="667" y="5953"/>
                    <a:pt x="501" y="5882"/>
                    <a:pt x="453" y="5799"/>
                  </a:cubicBezTo>
                  <a:cubicBezTo>
                    <a:pt x="441" y="5775"/>
                    <a:pt x="489" y="5703"/>
                    <a:pt x="501" y="5668"/>
                  </a:cubicBezTo>
                  <a:cubicBezTo>
                    <a:pt x="548" y="5608"/>
                    <a:pt x="572" y="5608"/>
                    <a:pt x="608" y="5608"/>
                  </a:cubicBezTo>
                  <a:close/>
                  <a:moveTo>
                    <a:pt x="5073" y="0"/>
                  </a:moveTo>
                  <a:cubicBezTo>
                    <a:pt x="4477" y="0"/>
                    <a:pt x="3906" y="238"/>
                    <a:pt x="3477" y="655"/>
                  </a:cubicBezTo>
                  <a:cubicBezTo>
                    <a:pt x="3049" y="1084"/>
                    <a:pt x="2822" y="1632"/>
                    <a:pt x="2822" y="2239"/>
                  </a:cubicBezTo>
                  <a:cubicBezTo>
                    <a:pt x="2822" y="2834"/>
                    <a:pt x="3061" y="3406"/>
                    <a:pt x="3477" y="3834"/>
                  </a:cubicBezTo>
                  <a:cubicBezTo>
                    <a:pt x="3596" y="3953"/>
                    <a:pt x="3727" y="4060"/>
                    <a:pt x="3882" y="4144"/>
                  </a:cubicBezTo>
                  <a:cubicBezTo>
                    <a:pt x="3775" y="4179"/>
                    <a:pt x="3668" y="4203"/>
                    <a:pt x="3584" y="4239"/>
                  </a:cubicBezTo>
                  <a:cubicBezTo>
                    <a:pt x="3489" y="4263"/>
                    <a:pt x="3453" y="4358"/>
                    <a:pt x="3477" y="4441"/>
                  </a:cubicBezTo>
                  <a:cubicBezTo>
                    <a:pt x="3505" y="4515"/>
                    <a:pt x="3561" y="4560"/>
                    <a:pt x="3629" y="4560"/>
                  </a:cubicBezTo>
                  <a:cubicBezTo>
                    <a:pt x="3649" y="4560"/>
                    <a:pt x="3670" y="4557"/>
                    <a:pt x="3692" y="4549"/>
                  </a:cubicBezTo>
                  <a:cubicBezTo>
                    <a:pt x="4138" y="4400"/>
                    <a:pt x="4608" y="4325"/>
                    <a:pt x="5079" y="4325"/>
                  </a:cubicBezTo>
                  <a:cubicBezTo>
                    <a:pt x="5549" y="4325"/>
                    <a:pt x="6019" y="4400"/>
                    <a:pt x="6466" y="4549"/>
                  </a:cubicBezTo>
                  <a:cubicBezTo>
                    <a:pt x="6490" y="4549"/>
                    <a:pt x="6501" y="4560"/>
                    <a:pt x="6525" y="4560"/>
                  </a:cubicBezTo>
                  <a:cubicBezTo>
                    <a:pt x="6609" y="4560"/>
                    <a:pt x="6668" y="4525"/>
                    <a:pt x="6680" y="4441"/>
                  </a:cubicBezTo>
                  <a:cubicBezTo>
                    <a:pt x="6704" y="4358"/>
                    <a:pt x="6668" y="4263"/>
                    <a:pt x="6573" y="4239"/>
                  </a:cubicBezTo>
                  <a:cubicBezTo>
                    <a:pt x="6466" y="4203"/>
                    <a:pt x="6370" y="4179"/>
                    <a:pt x="6275" y="4144"/>
                  </a:cubicBezTo>
                  <a:cubicBezTo>
                    <a:pt x="6406" y="4060"/>
                    <a:pt x="6549" y="3953"/>
                    <a:pt x="6680" y="3834"/>
                  </a:cubicBezTo>
                  <a:cubicBezTo>
                    <a:pt x="6787" y="3727"/>
                    <a:pt x="6882" y="3608"/>
                    <a:pt x="6966" y="3477"/>
                  </a:cubicBezTo>
                  <a:cubicBezTo>
                    <a:pt x="7002" y="3489"/>
                    <a:pt x="7049" y="3489"/>
                    <a:pt x="7097" y="3513"/>
                  </a:cubicBezTo>
                  <a:lnTo>
                    <a:pt x="7275" y="3548"/>
                  </a:lnTo>
                  <a:lnTo>
                    <a:pt x="7275" y="3572"/>
                  </a:lnTo>
                  <a:cubicBezTo>
                    <a:pt x="7204" y="3953"/>
                    <a:pt x="7204" y="4287"/>
                    <a:pt x="7287" y="4560"/>
                  </a:cubicBezTo>
                  <a:cubicBezTo>
                    <a:pt x="7359" y="4822"/>
                    <a:pt x="7513" y="5025"/>
                    <a:pt x="7716" y="5180"/>
                  </a:cubicBezTo>
                  <a:cubicBezTo>
                    <a:pt x="7954" y="5358"/>
                    <a:pt x="8252" y="5430"/>
                    <a:pt x="8526" y="5430"/>
                  </a:cubicBezTo>
                  <a:cubicBezTo>
                    <a:pt x="8728" y="5430"/>
                    <a:pt x="8907" y="5382"/>
                    <a:pt x="9049" y="5311"/>
                  </a:cubicBezTo>
                  <a:cubicBezTo>
                    <a:pt x="9192" y="5215"/>
                    <a:pt x="9323" y="5037"/>
                    <a:pt x="9430" y="4763"/>
                  </a:cubicBezTo>
                  <a:cubicBezTo>
                    <a:pt x="9478" y="4822"/>
                    <a:pt x="9526" y="4882"/>
                    <a:pt x="9561" y="4930"/>
                  </a:cubicBezTo>
                  <a:cubicBezTo>
                    <a:pt x="9740" y="5168"/>
                    <a:pt x="9859" y="5418"/>
                    <a:pt x="9954" y="5692"/>
                  </a:cubicBezTo>
                  <a:cubicBezTo>
                    <a:pt x="10002" y="5858"/>
                    <a:pt x="10133" y="5977"/>
                    <a:pt x="10300" y="6037"/>
                  </a:cubicBezTo>
                  <a:lnTo>
                    <a:pt x="10752" y="6192"/>
                  </a:lnTo>
                  <a:cubicBezTo>
                    <a:pt x="10871" y="6239"/>
                    <a:pt x="10966" y="6334"/>
                    <a:pt x="10966" y="6465"/>
                  </a:cubicBezTo>
                  <a:lnTo>
                    <a:pt x="10966" y="7239"/>
                  </a:lnTo>
                  <a:cubicBezTo>
                    <a:pt x="10966" y="7382"/>
                    <a:pt x="10895" y="7477"/>
                    <a:pt x="10752" y="7525"/>
                  </a:cubicBezTo>
                  <a:lnTo>
                    <a:pt x="10014" y="7763"/>
                  </a:lnTo>
                  <a:cubicBezTo>
                    <a:pt x="9895" y="7811"/>
                    <a:pt x="9788" y="7882"/>
                    <a:pt x="9728" y="8001"/>
                  </a:cubicBezTo>
                  <a:cubicBezTo>
                    <a:pt x="9430" y="8513"/>
                    <a:pt x="8966" y="8930"/>
                    <a:pt x="8359" y="9252"/>
                  </a:cubicBezTo>
                  <a:cubicBezTo>
                    <a:pt x="8287" y="9287"/>
                    <a:pt x="8240" y="9359"/>
                    <a:pt x="8228" y="9430"/>
                  </a:cubicBezTo>
                  <a:lnTo>
                    <a:pt x="7990" y="10692"/>
                  </a:lnTo>
                  <a:cubicBezTo>
                    <a:pt x="7990" y="10728"/>
                    <a:pt x="7954" y="10752"/>
                    <a:pt x="7918" y="10752"/>
                  </a:cubicBezTo>
                  <a:lnTo>
                    <a:pt x="7144" y="10752"/>
                  </a:lnTo>
                  <a:cubicBezTo>
                    <a:pt x="7109" y="10752"/>
                    <a:pt x="7085" y="10728"/>
                    <a:pt x="7061" y="10692"/>
                  </a:cubicBezTo>
                  <a:lnTo>
                    <a:pt x="6930" y="10002"/>
                  </a:lnTo>
                  <a:cubicBezTo>
                    <a:pt x="6897" y="9868"/>
                    <a:pt x="6800" y="9786"/>
                    <a:pt x="6661" y="9786"/>
                  </a:cubicBezTo>
                  <a:cubicBezTo>
                    <a:pt x="6652" y="9786"/>
                    <a:pt x="6642" y="9787"/>
                    <a:pt x="6632" y="9787"/>
                  </a:cubicBezTo>
                  <a:cubicBezTo>
                    <a:pt x="6299" y="9835"/>
                    <a:pt x="5954" y="9859"/>
                    <a:pt x="5608" y="9859"/>
                  </a:cubicBezTo>
                  <a:cubicBezTo>
                    <a:pt x="5358" y="9859"/>
                    <a:pt x="5097" y="9847"/>
                    <a:pt x="4846" y="9823"/>
                  </a:cubicBezTo>
                  <a:cubicBezTo>
                    <a:pt x="4833" y="9821"/>
                    <a:pt x="4819" y="9819"/>
                    <a:pt x="4806" y="9819"/>
                  </a:cubicBezTo>
                  <a:cubicBezTo>
                    <a:pt x="4692" y="9819"/>
                    <a:pt x="4593" y="9908"/>
                    <a:pt x="4561" y="10025"/>
                  </a:cubicBezTo>
                  <a:lnTo>
                    <a:pt x="4442" y="10692"/>
                  </a:lnTo>
                  <a:cubicBezTo>
                    <a:pt x="4442" y="10728"/>
                    <a:pt x="4418" y="10752"/>
                    <a:pt x="4370" y="10752"/>
                  </a:cubicBezTo>
                  <a:lnTo>
                    <a:pt x="3596" y="10752"/>
                  </a:lnTo>
                  <a:cubicBezTo>
                    <a:pt x="3573" y="10752"/>
                    <a:pt x="3537" y="10728"/>
                    <a:pt x="3525" y="10692"/>
                  </a:cubicBezTo>
                  <a:lnTo>
                    <a:pt x="3299" y="9502"/>
                  </a:lnTo>
                  <a:cubicBezTo>
                    <a:pt x="3287" y="9430"/>
                    <a:pt x="3239" y="9359"/>
                    <a:pt x="3168" y="9323"/>
                  </a:cubicBezTo>
                  <a:cubicBezTo>
                    <a:pt x="2108" y="8763"/>
                    <a:pt x="1560" y="7823"/>
                    <a:pt x="1560" y="6620"/>
                  </a:cubicBezTo>
                  <a:cubicBezTo>
                    <a:pt x="1560" y="6013"/>
                    <a:pt x="1691" y="5477"/>
                    <a:pt x="1965" y="5013"/>
                  </a:cubicBezTo>
                  <a:cubicBezTo>
                    <a:pt x="2215" y="4584"/>
                    <a:pt x="2572" y="4239"/>
                    <a:pt x="3037" y="3965"/>
                  </a:cubicBezTo>
                  <a:cubicBezTo>
                    <a:pt x="3108" y="3929"/>
                    <a:pt x="3132" y="3822"/>
                    <a:pt x="3096" y="3751"/>
                  </a:cubicBezTo>
                  <a:cubicBezTo>
                    <a:pt x="3065" y="3696"/>
                    <a:pt x="3008" y="3667"/>
                    <a:pt x="2952" y="3667"/>
                  </a:cubicBezTo>
                  <a:cubicBezTo>
                    <a:pt x="2923" y="3667"/>
                    <a:pt x="2895" y="3675"/>
                    <a:pt x="2870" y="3691"/>
                  </a:cubicBezTo>
                  <a:cubicBezTo>
                    <a:pt x="1977" y="4203"/>
                    <a:pt x="1429" y="5013"/>
                    <a:pt x="1275" y="6025"/>
                  </a:cubicBezTo>
                  <a:lnTo>
                    <a:pt x="1227" y="6025"/>
                  </a:lnTo>
                  <a:cubicBezTo>
                    <a:pt x="1227" y="5918"/>
                    <a:pt x="1215" y="5799"/>
                    <a:pt x="1167" y="5692"/>
                  </a:cubicBezTo>
                  <a:cubicBezTo>
                    <a:pt x="1084" y="5453"/>
                    <a:pt x="870" y="5299"/>
                    <a:pt x="667" y="5263"/>
                  </a:cubicBezTo>
                  <a:cubicBezTo>
                    <a:pt x="654" y="5262"/>
                    <a:pt x="640" y="5261"/>
                    <a:pt x="626" y="5261"/>
                  </a:cubicBezTo>
                  <a:cubicBezTo>
                    <a:pt x="474" y="5261"/>
                    <a:pt x="326" y="5323"/>
                    <a:pt x="239" y="5465"/>
                  </a:cubicBezTo>
                  <a:cubicBezTo>
                    <a:pt x="72" y="5668"/>
                    <a:pt x="96" y="5834"/>
                    <a:pt x="144" y="5942"/>
                  </a:cubicBezTo>
                  <a:cubicBezTo>
                    <a:pt x="239" y="6096"/>
                    <a:pt x="441" y="6239"/>
                    <a:pt x="798" y="6311"/>
                  </a:cubicBezTo>
                  <a:cubicBezTo>
                    <a:pt x="786" y="6323"/>
                    <a:pt x="786" y="6334"/>
                    <a:pt x="775" y="6358"/>
                  </a:cubicBezTo>
                  <a:cubicBezTo>
                    <a:pt x="560" y="6620"/>
                    <a:pt x="310" y="6680"/>
                    <a:pt x="155" y="6680"/>
                  </a:cubicBezTo>
                  <a:cubicBezTo>
                    <a:pt x="72" y="6680"/>
                    <a:pt x="1" y="6751"/>
                    <a:pt x="1" y="6858"/>
                  </a:cubicBezTo>
                  <a:cubicBezTo>
                    <a:pt x="1" y="6954"/>
                    <a:pt x="72" y="7025"/>
                    <a:pt x="155" y="7037"/>
                  </a:cubicBezTo>
                  <a:lnTo>
                    <a:pt x="191" y="7037"/>
                  </a:lnTo>
                  <a:cubicBezTo>
                    <a:pt x="394" y="7037"/>
                    <a:pt x="715" y="6966"/>
                    <a:pt x="1025" y="6573"/>
                  </a:cubicBezTo>
                  <a:cubicBezTo>
                    <a:pt x="1072" y="6513"/>
                    <a:pt x="1108" y="6442"/>
                    <a:pt x="1144" y="6382"/>
                  </a:cubicBezTo>
                  <a:cubicBezTo>
                    <a:pt x="1167" y="6382"/>
                    <a:pt x="1203" y="6382"/>
                    <a:pt x="1227" y="6394"/>
                  </a:cubicBezTo>
                  <a:cubicBezTo>
                    <a:pt x="1227" y="6489"/>
                    <a:pt x="1215" y="6573"/>
                    <a:pt x="1215" y="6668"/>
                  </a:cubicBezTo>
                  <a:cubicBezTo>
                    <a:pt x="1215" y="7347"/>
                    <a:pt x="1382" y="7954"/>
                    <a:pt x="1703" y="8478"/>
                  </a:cubicBezTo>
                  <a:cubicBezTo>
                    <a:pt x="2001" y="8954"/>
                    <a:pt x="2441" y="9359"/>
                    <a:pt x="2977" y="9644"/>
                  </a:cubicBezTo>
                  <a:lnTo>
                    <a:pt x="3192" y="10799"/>
                  </a:lnTo>
                  <a:cubicBezTo>
                    <a:pt x="3227" y="11002"/>
                    <a:pt x="3406" y="11133"/>
                    <a:pt x="3596" y="11133"/>
                  </a:cubicBezTo>
                  <a:lnTo>
                    <a:pt x="4370" y="11133"/>
                  </a:lnTo>
                  <a:cubicBezTo>
                    <a:pt x="4561" y="11133"/>
                    <a:pt x="4727" y="11002"/>
                    <a:pt x="4775" y="10799"/>
                  </a:cubicBezTo>
                  <a:lnTo>
                    <a:pt x="4894" y="10204"/>
                  </a:lnTo>
                  <a:cubicBezTo>
                    <a:pt x="5132" y="10240"/>
                    <a:pt x="5370" y="10252"/>
                    <a:pt x="5620" y="10252"/>
                  </a:cubicBezTo>
                  <a:cubicBezTo>
                    <a:pt x="5966" y="10252"/>
                    <a:pt x="6311" y="10228"/>
                    <a:pt x="6632" y="10180"/>
                  </a:cubicBezTo>
                  <a:lnTo>
                    <a:pt x="6751" y="10823"/>
                  </a:lnTo>
                  <a:cubicBezTo>
                    <a:pt x="6787" y="11014"/>
                    <a:pt x="6966" y="11145"/>
                    <a:pt x="7156" y="11145"/>
                  </a:cubicBezTo>
                  <a:lnTo>
                    <a:pt x="7930" y="11145"/>
                  </a:lnTo>
                  <a:cubicBezTo>
                    <a:pt x="8121" y="11145"/>
                    <a:pt x="8287" y="11014"/>
                    <a:pt x="8335" y="10823"/>
                  </a:cubicBezTo>
                  <a:lnTo>
                    <a:pt x="8573" y="9585"/>
                  </a:lnTo>
                  <a:cubicBezTo>
                    <a:pt x="9228" y="9240"/>
                    <a:pt x="9716" y="8775"/>
                    <a:pt x="10038" y="8228"/>
                  </a:cubicBezTo>
                  <a:cubicBezTo>
                    <a:pt x="10073" y="8180"/>
                    <a:pt x="10097" y="8156"/>
                    <a:pt x="10145" y="8132"/>
                  </a:cubicBezTo>
                  <a:lnTo>
                    <a:pt x="10895" y="7894"/>
                  </a:lnTo>
                  <a:cubicBezTo>
                    <a:pt x="11145" y="7811"/>
                    <a:pt x="11323" y="7573"/>
                    <a:pt x="11323" y="7299"/>
                  </a:cubicBezTo>
                  <a:lnTo>
                    <a:pt x="11323" y="6525"/>
                  </a:lnTo>
                  <a:cubicBezTo>
                    <a:pt x="11312" y="6251"/>
                    <a:pt x="11133" y="6013"/>
                    <a:pt x="10871" y="5918"/>
                  </a:cubicBezTo>
                  <a:lnTo>
                    <a:pt x="10419" y="5775"/>
                  </a:lnTo>
                  <a:cubicBezTo>
                    <a:pt x="10359" y="5763"/>
                    <a:pt x="10311" y="5715"/>
                    <a:pt x="10300" y="5644"/>
                  </a:cubicBezTo>
                  <a:cubicBezTo>
                    <a:pt x="10192" y="5322"/>
                    <a:pt x="10061" y="5049"/>
                    <a:pt x="9859" y="4775"/>
                  </a:cubicBezTo>
                  <a:cubicBezTo>
                    <a:pt x="9776" y="4656"/>
                    <a:pt x="9680" y="4537"/>
                    <a:pt x="9561" y="4429"/>
                  </a:cubicBezTo>
                  <a:cubicBezTo>
                    <a:pt x="9645" y="4132"/>
                    <a:pt x="9669" y="3798"/>
                    <a:pt x="9669" y="3501"/>
                  </a:cubicBezTo>
                  <a:cubicBezTo>
                    <a:pt x="9669" y="3084"/>
                    <a:pt x="9585" y="2822"/>
                    <a:pt x="9418" y="2739"/>
                  </a:cubicBezTo>
                  <a:cubicBezTo>
                    <a:pt x="9384" y="2722"/>
                    <a:pt x="9329" y="2693"/>
                    <a:pt x="9204" y="2693"/>
                  </a:cubicBezTo>
                  <a:cubicBezTo>
                    <a:pt x="8980" y="2693"/>
                    <a:pt x="8533" y="2787"/>
                    <a:pt x="7585" y="3215"/>
                  </a:cubicBezTo>
                  <a:cubicBezTo>
                    <a:pt x="7561" y="3227"/>
                    <a:pt x="7513" y="3239"/>
                    <a:pt x="7478" y="3275"/>
                  </a:cubicBezTo>
                  <a:cubicBezTo>
                    <a:pt x="7383" y="3239"/>
                    <a:pt x="7287" y="3227"/>
                    <a:pt x="7180" y="3191"/>
                  </a:cubicBezTo>
                  <a:cubicBezTo>
                    <a:pt x="7168" y="3191"/>
                    <a:pt x="7156" y="3191"/>
                    <a:pt x="7144" y="3179"/>
                  </a:cubicBezTo>
                  <a:cubicBezTo>
                    <a:pt x="7263" y="2929"/>
                    <a:pt x="7335" y="2644"/>
                    <a:pt x="7347" y="2346"/>
                  </a:cubicBezTo>
                  <a:cubicBezTo>
                    <a:pt x="7347" y="2263"/>
                    <a:pt x="7287" y="2179"/>
                    <a:pt x="7180" y="2167"/>
                  </a:cubicBezTo>
                  <a:cubicBezTo>
                    <a:pt x="7097" y="2167"/>
                    <a:pt x="7025" y="2227"/>
                    <a:pt x="7002" y="2334"/>
                  </a:cubicBezTo>
                  <a:cubicBezTo>
                    <a:pt x="6990" y="2810"/>
                    <a:pt x="6787" y="3251"/>
                    <a:pt x="6442" y="3596"/>
                  </a:cubicBezTo>
                  <a:cubicBezTo>
                    <a:pt x="6228" y="3810"/>
                    <a:pt x="5989" y="3953"/>
                    <a:pt x="5739" y="4048"/>
                  </a:cubicBezTo>
                  <a:cubicBezTo>
                    <a:pt x="5525" y="4019"/>
                    <a:pt x="5302" y="4004"/>
                    <a:pt x="5079" y="4004"/>
                  </a:cubicBezTo>
                  <a:cubicBezTo>
                    <a:pt x="4855" y="4004"/>
                    <a:pt x="4632" y="4019"/>
                    <a:pt x="4418" y="4048"/>
                  </a:cubicBezTo>
                  <a:cubicBezTo>
                    <a:pt x="4168" y="3953"/>
                    <a:pt x="3930" y="3810"/>
                    <a:pt x="3715" y="3596"/>
                  </a:cubicBezTo>
                  <a:cubicBezTo>
                    <a:pt x="3358" y="3239"/>
                    <a:pt x="3156" y="2751"/>
                    <a:pt x="3156" y="2239"/>
                  </a:cubicBezTo>
                  <a:cubicBezTo>
                    <a:pt x="3156" y="1739"/>
                    <a:pt x="3346" y="1251"/>
                    <a:pt x="3715" y="893"/>
                  </a:cubicBezTo>
                  <a:cubicBezTo>
                    <a:pt x="4073" y="536"/>
                    <a:pt x="4561" y="322"/>
                    <a:pt x="5073" y="322"/>
                  </a:cubicBezTo>
                  <a:cubicBezTo>
                    <a:pt x="5573" y="322"/>
                    <a:pt x="6073" y="512"/>
                    <a:pt x="6430" y="893"/>
                  </a:cubicBezTo>
                  <a:cubicBezTo>
                    <a:pt x="6573" y="1036"/>
                    <a:pt x="6692" y="1203"/>
                    <a:pt x="6787" y="1381"/>
                  </a:cubicBezTo>
                  <a:cubicBezTo>
                    <a:pt x="6813" y="1433"/>
                    <a:pt x="6870" y="1472"/>
                    <a:pt x="6930" y="1472"/>
                  </a:cubicBezTo>
                  <a:cubicBezTo>
                    <a:pt x="6954" y="1472"/>
                    <a:pt x="6978" y="1466"/>
                    <a:pt x="7002" y="1453"/>
                  </a:cubicBezTo>
                  <a:cubicBezTo>
                    <a:pt x="7085" y="1405"/>
                    <a:pt x="7121" y="1322"/>
                    <a:pt x="7085" y="1227"/>
                  </a:cubicBezTo>
                  <a:cubicBezTo>
                    <a:pt x="6978" y="1024"/>
                    <a:pt x="6823" y="834"/>
                    <a:pt x="6668" y="655"/>
                  </a:cubicBezTo>
                  <a:cubicBezTo>
                    <a:pt x="6228" y="215"/>
                    <a:pt x="5680" y="0"/>
                    <a:pt x="5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9333;p60">
              <a:extLst>
                <a:ext uri="{FF2B5EF4-FFF2-40B4-BE49-F238E27FC236}">
                  <a16:creationId xmlns:a16="http://schemas.microsoft.com/office/drawing/2014/main" xmlns="" id="{5DAE16C6-4AC6-99D0-BDA4-55DC10A096B0}"/>
                </a:ext>
              </a:extLst>
            </p:cNvPr>
            <p:cNvSpPr/>
            <p:nvPr/>
          </p:nvSpPr>
          <p:spPr>
            <a:xfrm>
              <a:off x="4829299" y="2324485"/>
              <a:ext cx="42393" cy="75291"/>
            </a:xfrm>
            <a:custGeom>
              <a:avLst/>
              <a:gdLst/>
              <a:ahLst/>
              <a:cxnLst/>
              <a:rect l="l" t="t" r="r" b="b"/>
              <a:pathLst>
                <a:path w="1335" h="2371" extrusionOk="0">
                  <a:moveTo>
                    <a:pt x="644" y="417"/>
                  </a:moveTo>
                  <a:lnTo>
                    <a:pt x="644" y="941"/>
                  </a:lnTo>
                  <a:cubicBezTo>
                    <a:pt x="501" y="882"/>
                    <a:pt x="370" y="822"/>
                    <a:pt x="370" y="656"/>
                  </a:cubicBezTo>
                  <a:cubicBezTo>
                    <a:pt x="370" y="513"/>
                    <a:pt x="489" y="441"/>
                    <a:pt x="644" y="417"/>
                  </a:cubicBezTo>
                  <a:close/>
                  <a:moveTo>
                    <a:pt x="786" y="1322"/>
                  </a:moveTo>
                  <a:cubicBezTo>
                    <a:pt x="929" y="1382"/>
                    <a:pt x="1036" y="1477"/>
                    <a:pt x="1036" y="1656"/>
                  </a:cubicBezTo>
                  <a:cubicBezTo>
                    <a:pt x="1036" y="1810"/>
                    <a:pt x="929" y="1906"/>
                    <a:pt x="786" y="1941"/>
                  </a:cubicBezTo>
                  <a:lnTo>
                    <a:pt x="786" y="1322"/>
                  </a:lnTo>
                  <a:close/>
                  <a:moveTo>
                    <a:pt x="703" y="1"/>
                  </a:moveTo>
                  <a:cubicBezTo>
                    <a:pt x="655" y="1"/>
                    <a:pt x="620" y="36"/>
                    <a:pt x="620" y="60"/>
                  </a:cubicBezTo>
                  <a:lnTo>
                    <a:pt x="620" y="156"/>
                  </a:lnTo>
                  <a:cubicBezTo>
                    <a:pt x="334" y="179"/>
                    <a:pt x="60" y="334"/>
                    <a:pt x="60" y="691"/>
                  </a:cubicBezTo>
                  <a:cubicBezTo>
                    <a:pt x="60" y="1060"/>
                    <a:pt x="346" y="1168"/>
                    <a:pt x="620" y="1251"/>
                  </a:cubicBezTo>
                  <a:lnTo>
                    <a:pt x="620" y="1941"/>
                  </a:lnTo>
                  <a:cubicBezTo>
                    <a:pt x="322" y="1906"/>
                    <a:pt x="239" y="1715"/>
                    <a:pt x="143" y="1715"/>
                  </a:cubicBezTo>
                  <a:cubicBezTo>
                    <a:pt x="60" y="1715"/>
                    <a:pt x="1" y="1810"/>
                    <a:pt x="1" y="1882"/>
                  </a:cubicBezTo>
                  <a:cubicBezTo>
                    <a:pt x="1" y="2025"/>
                    <a:pt x="239" y="2227"/>
                    <a:pt x="620" y="2227"/>
                  </a:cubicBezTo>
                  <a:lnTo>
                    <a:pt x="620" y="2311"/>
                  </a:lnTo>
                  <a:cubicBezTo>
                    <a:pt x="620" y="2346"/>
                    <a:pt x="644" y="2370"/>
                    <a:pt x="703" y="2370"/>
                  </a:cubicBezTo>
                  <a:cubicBezTo>
                    <a:pt x="751" y="2370"/>
                    <a:pt x="798" y="2346"/>
                    <a:pt x="798" y="2311"/>
                  </a:cubicBezTo>
                  <a:lnTo>
                    <a:pt x="798" y="2203"/>
                  </a:lnTo>
                  <a:cubicBezTo>
                    <a:pt x="1108" y="2168"/>
                    <a:pt x="1310" y="1965"/>
                    <a:pt x="1310" y="1608"/>
                  </a:cubicBezTo>
                  <a:cubicBezTo>
                    <a:pt x="1334" y="1227"/>
                    <a:pt x="1048" y="1096"/>
                    <a:pt x="798" y="1001"/>
                  </a:cubicBezTo>
                  <a:lnTo>
                    <a:pt x="798" y="406"/>
                  </a:lnTo>
                  <a:cubicBezTo>
                    <a:pt x="1001" y="417"/>
                    <a:pt x="1084" y="513"/>
                    <a:pt x="1144" y="513"/>
                  </a:cubicBezTo>
                  <a:cubicBezTo>
                    <a:pt x="1227" y="513"/>
                    <a:pt x="1275" y="406"/>
                    <a:pt x="1275" y="346"/>
                  </a:cubicBezTo>
                  <a:cubicBezTo>
                    <a:pt x="1275" y="203"/>
                    <a:pt x="989" y="144"/>
                    <a:pt x="798" y="144"/>
                  </a:cubicBezTo>
                  <a:lnTo>
                    <a:pt x="798" y="60"/>
                  </a:lnTo>
                  <a:cubicBezTo>
                    <a:pt x="798" y="36"/>
                    <a:pt x="751" y="1"/>
                    <a:pt x="7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Google Shape;745;p42"/>
          <p:cNvSpPr txBox="1">
            <a:spLocks noGrp="1"/>
          </p:cNvSpPr>
          <p:nvPr>
            <p:ph type="title"/>
          </p:nvPr>
        </p:nvSpPr>
        <p:spPr>
          <a:xfrm>
            <a:off x="985775" y="1037924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2</a:t>
            </a:r>
            <a:endParaRPr dirty="0"/>
          </a:p>
        </p:txBody>
      </p:sp>
      <p:sp>
        <p:nvSpPr>
          <p:cNvPr id="746" name="Google Shape;746;p42"/>
          <p:cNvSpPr txBox="1">
            <a:spLocks noGrp="1"/>
          </p:cNvSpPr>
          <p:nvPr>
            <p:ph type="subTitle" idx="1"/>
          </p:nvPr>
        </p:nvSpPr>
        <p:spPr>
          <a:xfrm>
            <a:off x="976472" y="1722013"/>
            <a:ext cx="3498884" cy="1441213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/>
              <a:t>Статья 200.4 УК </a:t>
            </a:r>
            <a:r>
              <a:rPr lang="ru-RU" dirty="0" smtClean="0"/>
              <a:t>РФ Злоупотребление в сфере закупок ТРУ для обеспечения </a:t>
            </a:r>
            <a:r>
              <a:rPr lang="ru-RU" dirty="0" err="1" smtClean="0"/>
              <a:t>гос.нужд</a:t>
            </a:r>
            <a:r>
              <a:rPr lang="ru-RU" dirty="0" smtClean="0"/>
              <a:t> (привлечено </a:t>
            </a:r>
            <a:r>
              <a:rPr lang="ru-RU" dirty="0"/>
              <a:t>лиц с 2018 года)</a:t>
            </a:r>
            <a:endParaRPr dirty="0"/>
          </a:p>
        </p:txBody>
      </p:sp>
      <p:sp>
        <p:nvSpPr>
          <p:cNvPr id="747" name="Google Shape;747;p42"/>
          <p:cNvSpPr txBox="1">
            <a:spLocks noGrp="1"/>
          </p:cNvSpPr>
          <p:nvPr>
            <p:ph type="title" idx="2"/>
          </p:nvPr>
        </p:nvSpPr>
        <p:spPr>
          <a:xfrm>
            <a:off x="4782025" y="1037924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459</a:t>
            </a:r>
            <a:endParaRPr dirty="0"/>
          </a:p>
        </p:txBody>
      </p:sp>
      <p:sp>
        <p:nvSpPr>
          <p:cNvPr id="748" name="Google Shape;748;p42"/>
          <p:cNvSpPr txBox="1">
            <a:spLocks noGrp="1"/>
          </p:cNvSpPr>
          <p:nvPr>
            <p:ph type="subTitle" idx="3"/>
          </p:nvPr>
        </p:nvSpPr>
        <p:spPr>
          <a:xfrm>
            <a:off x="4782025" y="1722014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/>
              <a:t>Статья 285 УК </a:t>
            </a:r>
            <a:r>
              <a:rPr lang="ru-RU" dirty="0" smtClean="0"/>
              <a:t>РФ</a:t>
            </a:r>
            <a:r>
              <a:rPr lang="en-US" dirty="0" smtClean="0"/>
              <a:t> </a:t>
            </a:r>
            <a:r>
              <a:rPr lang="en-US" dirty="0" err="1" smtClean="0"/>
              <a:t>Злоупотребление</a:t>
            </a:r>
            <a:r>
              <a:rPr lang="en-US" dirty="0" smtClean="0"/>
              <a:t> </a:t>
            </a:r>
            <a:r>
              <a:rPr lang="en-US" dirty="0" err="1" smtClean="0"/>
              <a:t>должностными</a:t>
            </a:r>
            <a:r>
              <a:rPr lang="en-US" dirty="0" smtClean="0"/>
              <a:t> </a:t>
            </a:r>
            <a:r>
              <a:rPr lang="en-US" dirty="0" err="1" smtClean="0"/>
              <a:t>полномочиями</a:t>
            </a:r>
            <a:r>
              <a:rPr lang="en-US" dirty="0" smtClean="0"/>
              <a:t> (п</a:t>
            </a:r>
            <a:r>
              <a:rPr lang="ru-RU" dirty="0" err="1" smtClean="0"/>
              <a:t>ривлечено</a:t>
            </a:r>
            <a:r>
              <a:rPr lang="ru-RU" dirty="0" smtClean="0"/>
              <a:t> </a:t>
            </a:r>
            <a:r>
              <a:rPr lang="ru-RU" dirty="0"/>
              <a:t>в 2025 </a:t>
            </a:r>
            <a:r>
              <a:rPr lang="ru-RU" dirty="0" smtClean="0"/>
              <a:t>году</a:t>
            </a:r>
            <a:r>
              <a:rPr lang="en-US" dirty="0" smtClean="0"/>
              <a:t>)</a:t>
            </a:r>
            <a:endParaRPr dirty="0"/>
          </a:p>
        </p:txBody>
      </p:sp>
      <p:sp>
        <p:nvSpPr>
          <p:cNvPr id="749" name="Google Shape;749;p42"/>
          <p:cNvSpPr txBox="1">
            <a:spLocks noGrp="1"/>
          </p:cNvSpPr>
          <p:nvPr>
            <p:ph type="title" idx="4"/>
          </p:nvPr>
        </p:nvSpPr>
        <p:spPr>
          <a:xfrm>
            <a:off x="4782025" y="2923797"/>
            <a:ext cx="3376200" cy="8259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13</a:t>
            </a:r>
            <a:endParaRPr dirty="0"/>
          </a:p>
        </p:txBody>
      </p:sp>
      <p:sp>
        <p:nvSpPr>
          <p:cNvPr id="750" name="Google Shape;750;p42"/>
          <p:cNvSpPr txBox="1">
            <a:spLocks noGrp="1"/>
          </p:cNvSpPr>
          <p:nvPr>
            <p:ph type="subTitle" idx="5"/>
          </p:nvPr>
        </p:nvSpPr>
        <p:spPr>
          <a:xfrm>
            <a:off x="4782025" y="3682278"/>
            <a:ext cx="3376200" cy="4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/>
              <a:t>Статья 200.5 УК </a:t>
            </a:r>
            <a:r>
              <a:rPr lang="ru-RU" dirty="0" smtClean="0"/>
              <a:t>РФ</a:t>
            </a:r>
            <a:r>
              <a:rPr lang="en-US" dirty="0" smtClean="0"/>
              <a:t> </a:t>
            </a:r>
            <a:r>
              <a:rPr lang="en-US" dirty="0" err="1" smtClean="0"/>
              <a:t>Подкуп</a:t>
            </a:r>
            <a:r>
              <a:rPr lang="en-US" dirty="0" smtClean="0"/>
              <a:t> </a:t>
            </a:r>
            <a:r>
              <a:rPr lang="en-US" dirty="0" err="1" smtClean="0"/>
              <a:t>работника</a:t>
            </a:r>
            <a:r>
              <a:rPr lang="en-US" dirty="0" smtClean="0"/>
              <a:t> </a:t>
            </a:r>
            <a:r>
              <a:rPr lang="en-US" dirty="0" err="1" smtClean="0"/>
              <a:t>контрактной</a:t>
            </a:r>
            <a:r>
              <a:rPr lang="en-US" dirty="0" smtClean="0"/>
              <a:t> </a:t>
            </a:r>
            <a:r>
              <a:rPr lang="en-US" dirty="0" err="1" smtClean="0"/>
              <a:t>службы</a:t>
            </a:r>
            <a:r>
              <a:rPr lang="en-US" dirty="0" smtClean="0"/>
              <a:t>, КУ, </a:t>
            </a:r>
            <a:r>
              <a:rPr lang="en-US" dirty="0" err="1" smtClean="0"/>
              <a:t>члена</a:t>
            </a:r>
            <a:r>
              <a:rPr lang="en-US" dirty="0" smtClean="0"/>
              <a:t> </a:t>
            </a:r>
            <a:r>
              <a:rPr lang="en-US" dirty="0" err="1" smtClean="0"/>
              <a:t>комиссии</a:t>
            </a:r>
            <a:r>
              <a:rPr lang="en-US" dirty="0" smtClean="0"/>
              <a:t> (п</a:t>
            </a:r>
            <a:r>
              <a:rPr lang="ru-RU" dirty="0" err="1" smtClean="0"/>
              <a:t>ривлечено</a:t>
            </a:r>
            <a:r>
              <a:rPr lang="ru-RU" dirty="0" smtClean="0"/>
              <a:t> </a:t>
            </a:r>
            <a:r>
              <a:rPr lang="ru-RU" dirty="0"/>
              <a:t>в 2025 </a:t>
            </a:r>
            <a:r>
              <a:rPr lang="ru-RU" dirty="0" smtClean="0"/>
              <a:t>году</a:t>
            </a:r>
            <a:r>
              <a:rPr lang="en-US" dirty="0" smtClean="0"/>
              <a:t>)</a:t>
            </a:r>
            <a:endParaRPr dirty="0"/>
          </a:p>
        </p:txBody>
      </p:sp>
      <p:sp>
        <p:nvSpPr>
          <p:cNvPr id="751" name="Google Shape;751;p42"/>
          <p:cNvSpPr txBox="1">
            <a:spLocks noGrp="1"/>
          </p:cNvSpPr>
          <p:nvPr>
            <p:ph type="title" idx="6"/>
          </p:nvPr>
        </p:nvSpPr>
        <p:spPr>
          <a:xfrm>
            <a:off x="985775" y="3163227"/>
            <a:ext cx="3376200" cy="893199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/>
              <a:t>1633</a:t>
            </a:r>
            <a:endParaRPr dirty="0"/>
          </a:p>
        </p:txBody>
      </p:sp>
      <p:sp>
        <p:nvSpPr>
          <p:cNvPr id="752" name="Google Shape;752;p42"/>
          <p:cNvSpPr txBox="1">
            <a:spLocks noGrp="1"/>
          </p:cNvSpPr>
          <p:nvPr>
            <p:ph type="subTitle" idx="7"/>
          </p:nvPr>
        </p:nvSpPr>
        <p:spPr>
          <a:xfrm>
            <a:off x="985775" y="4056426"/>
            <a:ext cx="3376200" cy="68156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dirty="0"/>
              <a:t>Статья 290 УК </a:t>
            </a:r>
            <a:r>
              <a:rPr lang="ru-RU" dirty="0" smtClean="0"/>
              <a:t>РФ</a:t>
            </a:r>
            <a:r>
              <a:rPr lang="en-US" dirty="0" smtClean="0"/>
              <a:t> </a:t>
            </a:r>
            <a:r>
              <a:rPr lang="en-US" dirty="0" err="1" smtClean="0"/>
              <a:t>Получение</a:t>
            </a:r>
            <a:r>
              <a:rPr lang="en-US" dirty="0" smtClean="0"/>
              <a:t> </a:t>
            </a:r>
            <a:r>
              <a:rPr lang="en-US" dirty="0" err="1" smtClean="0"/>
              <a:t>взятки</a:t>
            </a:r>
            <a:r>
              <a:rPr lang="en-US" dirty="0" smtClean="0"/>
              <a:t> (п</a:t>
            </a:r>
            <a:r>
              <a:rPr lang="ru-RU" dirty="0" err="1" smtClean="0"/>
              <a:t>ривлечено</a:t>
            </a:r>
            <a:r>
              <a:rPr lang="ru-RU" dirty="0" smtClean="0"/>
              <a:t> </a:t>
            </a:r>
            <a:r>
              <a:rPr lang="ru-RU" dirty="0"/>
              <a:t>в 2025 </a:t>
            </a:r>
            <a:r>
              <a:rPr lang="ru-RU" dirty="0" smtClean="0"/>
              <a:t>году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4" name="Google Shape;694;p38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 субъектного состава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5" name="Google Shape;695;p38"/>
          <p:cNvSpPr txBox="1">
            <a:spLocks noGrp="1"/>
          </p:cNvSpPr>
          <p:nvPr>
            <p:ph type="title" idx="2"/>
          </p:nvPr>
        </p:nvSpPr>
        <p:spPr>
          <a:xfrm>
            <a:off x="868033" y="2057665"/>
            <a:ext cx="3522300" cy="44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 dirty="0"/>
              <a:t>Особенности субъекта</a:t>
            </a:r>
            <a:endParaRPr sz="2400" b="1" dirty="0"/>
          </a:p>
        </p:txBody>
      </p:sp>
      <p:sp>
        <p:nvSpPr>
          <p:cNvPr id="697" name="Google Shape;697;p38"/>
          <p:cNvSpPr txBox="1">
            <a:spLocks noGrp="1"/>
          </p:cNvSpPr>
          <p:nvPr>
            <p:ph type="subTitle" idx="1"/>
          </p:nvPr>
        </p:nvSpPr>
        <p:spPr>
          <a:xfrm>
            <a:off x="720000" y="2752521"/>
            <a:ext cx="5993220" cy="14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1800" dirty="0"/>
              <a:t>Не </a:t>
            </a:r>
            <a:r>
              <a:rPr lang="en-US" sz="1800" dirty="0" err="1" smtClean="0"/>
              <a:t>является</a:t>
            </a:r>
            <a:r>
              <a:rPr lang="en-US" sz="1800" dirty="0" smtClean="0"/>
              <a:t> </a:t>
            </a:r>
            <a:r>
              <a:rPr lang="ru-RU" sz="1800" dirty="0" err="1" smtClean="0"/>
              <a:t>должностн</a:t>
            </a:r>
            <a:r>
              <a:rPr lang="en-US" sz="1800" dirty="0" err="1" smtClean="0"/>
              <a:t>ым</a:t>
            </a:r>
            <a:r>
              <a:rPr lang="ru-RU" sz="1800" dirty="0" smtClean="0"/>
              <a:t> лицо</a:t>
            </a:r>
            <a:r>
              <a:rPr lang="en-US" sz="1800" dirty="0" smtClean="0"/>
              <a:t>м</a:t>
            </a:r>
            <a:r>
              <a:rPr lang="ru-RU" sz="1800" dirty="0" smtClean="0"/>
              <a:t>, </a:t>
            </a:r>
            <a:r>
              <a:rPr lang="ru-RU" sz="1800" dirty="0"/>
              <a:t>или </a:t>
            </a:r>
            <a:r>
              <a:rPr lang="ru-RU" sz="1800" dirty="0" smtClean="0"/>
              <a:t>лиц</a:t>
            </a:r>
            <a:r>
              <a:rPr lang="en-US" sz="1800" dirty="0" err="1" smtClean="0"/>
              <a:t>ом</a:t>
            </a:r>
            <a:r>
              <a:rPr lang="ru-RU" sz="1800" dirty="0" smtClean="0"/>
              <a:t>, </a:t>
            </a:r>
            <a:r>
              <a:rPr lang="en-US" sz="1800" dirty="0" err="1" smtClean="0"/>
              <a:t>выполняющим</a:t>
            </a:r>
            <a:r>
              <a:rPr lang="en-US" sz="1800" dirty="0" smtClean="0"/>
              <a:t> </a:t>
            </a:r>
            <a:r>
              <a:rPr lang="ru-RU" sz="1800" dirty="0" smtClean="0"/>
              <a:t> </a:t>
            </a:r>
            <a:r>
              <a:rPr lang="ru-RU" sz="1800" dirty="0" err="1" smtClean="0"/>
              <a:t>управленчески</a:t>
            </a:r>
            <a:r>
              <a:rPr lang="en-US" sz="1800" dirty="0" smtClean="0"/>
              <a:t>е</a:t>
            </a:r>
            <a:r>
              <a:rPr lang="ru-RU" sz="1800" dirty="0" smtClean="0"/>
              <a:t> </a:t>
            </a:r>
            <a:r>
              <a:rPr lang="ru-RU" sz="1800" dirty="0" err="1" smtClean="0"/>
              <a:t>функци</a:t>
            </a:r>
            <a:r>
              <a:rPr lang="en-US" sz="1800" dirty="0" smtClean="0"/>
              <a:t>и</a:t>
            </a:r>
            <a:r>
              <a:rPr lang="ru-RU" sz="1800" dirty="0" smtClean="0"/>
              <a:t> </a:t>
            </a:r>
            <a:r>
              <a:rPr lang="ru-RU" sz="1800" dirty="0"/>
              <a:t>в </a:t>
            </a:r>
            <a:r>
              <a:rPr lang="ru-RU" sz="1800" dirty="0" smtClean="0"/>
              <a:t>коммерческой</a:t>
            </a:r>
            <a:r>
              <a:rPr lang="en-US" sz="1800" dirty="0" smtClean="0"/>
              <a:t> </a:t>
            </a:r>
            <a:r>
              <a:rPr lang="en-US" sz="1800" dirty="0" err="1" smtClean="0"/>
              <a:t>или</a:t>
            </a:r>
            <a:r>
              <a:rPr lang="en-US" sz="1800" dirty="0" smtClean="0"/>
              <a:t> </a:t>
            </a:r>
            <a:r>
              <a:rPr lang="en-US" sz="1800" dirty="0" err="1" smtClean="0"/>
              <a:t>иной</a:t>
            </a:r>
            <a:r>
              <a:rPr lang="ru-RU" sz="1800" dirty="0" smtClean="0"/>
              <a:t> </a:t>
            </a:r>
            <a:r>
              <a:rPr lang="ru-RU" sz="1800" dirty="0"/>
              <a:t>организации</a:t>
            </a:r>
          </a:p>
          <a:p>
            <a:pPr marL="228600" lvl="0" indent="-228600" algn="l" rtl="0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ru-RU" sz="1800" dirty="0"/>
              <a:t>Список субъектов строго в соответствии с участниками закупки по Федеральному Закону № 44-ФЗ</a:t>
            </a:r>
            <a:endParaRPr sz="1800" dirty="0"/>
          </a:p>
        </p:txBody>
      </p:sp>
      <p:grpSp>
        <p:nvGrpSpPr>
          <p:cNvPr id="699" name="Google Shape;699;p38"/>
          <p:cNvGrpSpPr/>
          <p:nvPr/>
        </p:nvGrpSpPr>
        <p:grpSpPr>
          <a:xfrm>
            <a:off x="180853" y="2078592"/>
            <a:ext cx="440072" cy="440073"/>
            <a:chOff x="4726988" y="2000401"/>
            <a:chExt cx="440072" cy="440073"/>
          </a:xfrm>
        </p:grpSpPr>
        <p:sp>
          <p:nvSpPr>
            <p:cNvPr id="700" name="Google Shape;700;p38"/>
            <p:cNvSpPr/>
            <p:nvPr/>
          </p:nvSpPr>
          <p:spPr>
            <a:xfrm>
              <a:off x="4769070" y="2000401"/>
              <a:ext cx="318700" cy="398247"/>
            </a:xfrm>
            <a:custGeom>
              <a:avLst/>
              <a:gdLst/>
              <a:ahLst/>
              <a:cxnLst/>
              <a:rect l="l" t="t" r="r" b="b"/>
              <a:pathLst>
                <a:path w="1242" h="1552" extrusionOk="0">
                  <a:moveTo>
                    <a:pt x="1236" y="426"/>
                  </a:moveTo>
                  <a:cubicBezTo>
                    <a:pt x="1109" y="266"/>
                    <a:pt x="922" y="171"/>
                    <a:pt x="719" y="164"/>
                  </a:cubicBezTo>
                  <a:lnTo>
                    <a:pt x="719" y="26"/>
                  </a:lnTo>
                  <a:cubicBezTo>
                    <a:pt x="719" y="12"/>
                    <a:pt x="707" y="0"/>
                    <a:pt x="694" y="0"/>
                  </a:cubicBezTo>
                  <a:cubicBezTo>
                    <a:pt x="680" y="0"/>
                    <a:pt x="668" y="12"/>
                    <a:pt x="668" y="26"/>
                  </a:cubicBezTo>
                  <a:lnTo>
                    <a:pt x="668" y="164"/>
                  </a:lnTo>
                  <a:cubicBezTo>
                    <a:pt x="297" y="178"/>
                    <a:pt x="0" y="484"/>
                    <a:pt x="0" y="858"/>
                  </a:cubicBezTo>
                  <a:cubicBezTo>
                    <a:pt x="0" y="1240"/>
                    <a:pt x="311" y="1552"/>
                    <a:pt x="694" y="1552"/>
                  </a:cubicBezTo>
                  <a:cubicBezTo>
                    <a:pt x="834" y="1552"/>
                    <a:pt x="970" y="1510"/>
                    <a:pt x="1085" y="1431"/>
                  </a:cubicBezTo>
                  <a:cubicBezTo>
                    <a:pt x="1097" y="1423"/>
                    <a:pt x="1100" y="1407"/>
                    <a:pt x="1092" y="1396"/>
                  </a:cubicBezTo>
                  <a:cubicBezTo>
                    <a:pt x="1084" y="1384"/>
                    <a:pt x="1068" y="1381"/>
                    <a:pt x="1057" y="1389"/>
                  </a:cubicBezTo>
                  <a:cubicBezTo>
                    <a:pt x="950" y="1463"/>
                    <a:pt x="824" y="1502"/>
                    <a:pt x="694" y="1502"/>
                  </a:cubicBezTo>
                  <a:cubicBezTo>
                    <a:pt x="338" y="1502"/>
                    <a:pt x="50" y="1213"/>
                    <a:pt x="50" y="858"/>
                  </a:cubicBezTo>
                  <a:cubicBezTo>
                    <a:pt x="50" y="503"/>
                    <a:pt x="338" y="214"/>
                    <a:pt x="694" y="214"/>
                  </a:cubicBezTo>
                  <a:cubicBezTo>
                    <a:pt x="891" y="214"/>
                    <a:pt x="1074" y="303"/>
                    <a:pt x="1197" y="457"/>
                  </a:cubicBezTo>
                  <a:cubicBezTo>
                    <a:pt x="1206" y="468"/>
                    <a:pt x="1222" y="469"/>
                    <a:pt x="1233" y="461"/>
                  </a:cubicBezTo>
                  <a:cubicBezTo>
                    <a:pt x="1244" y="452"/>
                    <a:pt x="1245" y="436"/>
                    <a:pt x="1236" y="426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1" name="Google Shape;701;p38"/>
            <p:cNvSpPr/>
            <p:nvPr/>
          </p:nvSpPr>
          <p:spPr>
            <a:xfrm>
              <a:off x="5058004" y="2129216"/>
              <a:ext cx="67230" cy="222988"/>
            </a:xfrm>
            <a:custGeom>
              <a:avLst/>
              <a:gdLst/>
              <a:ahLst/>
              <a:cxnLst/>
              <a:rect l="l" t="t" r="r" b="b"/>
              <a:pathLst>
                <a:path w="262" h="869" extrusionOk="0">
                  <a:moveTo>
                    <a:pt x="171" y="12"/>
                  </a:moveTo>
                  <a:cubicBezTo>
                    <a:pt x="164" y="1"/>
                    <a:pt x="149" y="-4"/>
                    <a:pt x="136" y="3"/>
                  </a:cubicBezTo>
                  <a:cubicBezTo>
                    <a:pt x="124" y="10"/>
                    <a:pt x="120" y="25"/>
                    <a:pt x="127" y="37"/>
                  </a:cubicBezTo>
                  <a:cubicBezTo>
                    <a:pt x="182" y="134"/>
                    <a:pt x="211" y="244"/>
                    <a:pt x="211" y="356"/>
                  </a:cubicBezTo>
                  <a:cubicBezTo>
                    <a:pt x="211" y="536"/>
                    <a:pt x="139" y="702"/>
                    <a:pt x="8" y="826"/>
                  </a:cubicBezTo>
                  <a:cubicBezTo>
                    <a:pt x="-2" y="835"/>
                    <a:pt x="-3" y="851"/>
                    <a:pt x="6" y="861"/>
                  </a:cubicBezTo>
                  <a:cubicBezTo>
                    <a:pt x="11" y="866"/>
                    <a:pt x="18" y="869"/>
                    <a:pt x="25" y="869"/>
                  </a:cubicBezTo>
                  <a:cubicBezTo>
                    <a:pt x="31" y="869"/>
                    <a:pt x="37" y="867"/>
                    <a:pt x="42" y="862"/>
                  </a:cubicBezTo>
                  <a:cubicBezTo>
                    <a:pt x="110" y="798"/>
                    <a:pt x="164" y="722"/>
                    <a:pt x="202" y="637"/>
                  </a:cubicBezTo>
                  <a:cubicBezTo>
                    <a:pt x="242" y="548"/>
                    <a:pt x="262" y="453"/>
                    <a:pt x="262" y="356"/>
                  </a:cubicBezTo>
                  <a:cubicBezTo>
                    <a:pt x="262" y="235"/>
                    <a:pt x="230" y="117"/>
                    <a:pt x="171" y="12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2" name="Google Shape;702;p38"/>
            <p:cNvSpPr/>
            <p:nvPr/>
          </p:nvSpPr>
          <p:spPr>
            <a:xfrm>
              <a:off x="4815515" y="2089442"/>
              <a:ext cx="263018" cy="262504"/>
            </a:xfrm>
            <a:custGeom>
              <a:avLst/>
              <a:gdLst/>
              <a:ahLst/>
              <a:cxnLst/>
              <a:rect l="l" t="t" r="r" b="b"/>
              <a:pathLst>
                <a:path w="1025" h="1023" extrusionOk="0">
                  <a:moveTo>
                    <a:pt x="891" y="164"/>
                  </a:moveTo>
                  <a:cubicBezTo>
                    <a:pt x="804" y="70"/>
                    <a:pt x="687" y="12"/>
                    <a:pt x="560" y="0"/>
                  </a:cubicBezTo>
                  <a:cubicBezTo>
                    <a:pt x="546" y="-1"/>
                    <a:pt x="534" y="9"/>
                    <a:pt x="533" y="23"/>
                  </a:cubicBezTo>
                  <a:cubicBezTo>
                    <a:pt x="531" y="37"/>
                    <a:pt x="541" y="49"/>
                    <a:pt x="555" y="50"/>
                  </a:cubicBezTo>
                  <a:cubicBezTo>
                    <a:pt x="795" y="72"/>
                    <a:pt x="975" y="270"/>
                    <a:pt x="975" y="511"/>
                  </a:cubicBezTo>
                  <a:cubicBezTo>
                    <a:pt x="975" y="766"/>
                    <a:pt x="767" y="973"/>
                    <a:pt x="513" y="973"/>
                  </a:cubicBezTo>
                  <a:cubicBezTo>
                    <a:pt x="258" y="973"/>
                    <a:pt x="50" y="766"/>
                    <a:pt x="50" y="511"/>
                  </a:cubicBezTo>
                  <a:cubicBezTo>
                    <a:pt x="50" y="276"/>
                    <a:pt x="226" y="78"/>
                    <a:pt x="459" y="52"/>
                  </a:cubicBezTo>
                  <a:cubicBezTo>
                    <a:pt x="473" y="50"/>
                    <a:pt x="483" y="37"/>
                    <a:pt x="481" y="24"/>
                  </a:cubicBezTo>
                  <a:cubicBezTo>
                    <a:pt x="479" y="10"/>
                    <a:pt x="467" y="0"/>
                    <a:pt x="453" y="2"/>
                  </a:cubicBezTo>
                  <a:cubicBezTo>
                    <a:pt x="195" y="32"/>
                    <a:pt x="0" y="250"/>
                    <a:pt x="0" y="511"/>
                  </a:cubicBezTo>
                  <a:cubicBezTo>
                    <a:pt x="0" y="794"/>
                    <a:pt x="230" y="1023"/>
                    <a:pt x="513" y="1023"/>
                  </a:cubicBezTo>
                  <a:cubicBezTo>
                    <a:pt x="795" y="1023"/>
                    <a:pt x="1025" y="794"/>
                    <a:pt x="1025" y="511"/>
                  </a:cubicBezTo>
                  <a:cubicBezTo>
                    <a:pt x="1025" y="382"/>
                    <a:pt x="977" y="259"/>
                    <a:pt x="891" y="164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3" name="Google Shape;703;p38"/>
            <p:cNvSpPr/>
            <p:nvPr/>
          </p:nvSpPr>
          <p:spPr>
            <a:xfrm>
              <a:off x="4859138" y="2132552"/>
              <a:ext cx="175773" cy="176029"/>
            </a:xfrm>
            <a:custGeom>
              <a:avLst/>
              <a:gdLst/>
              <a:ahLst/>
              <a:cxnLst/>
              <a:rect l="l" t="t" r="r" b="b"/>
              <a:pathLst>
                <a:path w="685" h="686" extrusionOk="0">
                  <a:moveTo>
                    <a:pt x="343" y="635"/>
                  </a:moveTo>
                  <a:cubicBezTo>
                    <a:pt x="181" y="635"/>
                    <a:pt x="50" y="504"/>
                    <a:pt x="50" y="343"/>
                  </a:cubicBezTo>
                  <a:cubicBezTo>
                    <a:pt x="50" y="182"/>
                    <a:pt x="181" y="50"/>
                    <a:pt x="343" y="50"/>
                  </a:cubicBezTo>
                  <a:cubicBezTo>
                    <a:pt x="504" y="50"/>
                    <a:pt x="635" y="182"/>
                    <a:pt x="635" y="343"/>
                  </a:cubicBezTo>
                  <a:cubicBezTo>
                    <a:pt x="635" y="504"/>
                    <a:pt x="504" y="635"/>
                    <a:pt x="343" y="635"/>
                  </a:cubicBezTo>
                  <a:moveTo>
                    <a:pt x="343" y="0"/>
                  </a:moveTo>
                  <a:cubicBezTo>
                    <a:pt x="153" y="0"/>
                    <a:pt x="0" y="154"/>
                    <a:pt x="0" y="343"/>
                  </a:cubicBezTo>
                  <a:cubicBezTo>
                    <a:pt x="0" y="532"/>
                    <a:pt x="153" y="686"/>
                    <a:pt x="343" y="686"/>
                  </a:cubicBezTo>
                  <a:cubicBezTo>
                    <a:pt x="532" y="686"/>
                    <a:pt x="685" y="532"/>
                    <a:pt x="685" y="343"/>
                  </a:cubicBezTo>
                  <a:cubicBezTo>
                    <a:pt x="685" y="154"/>
                    <a:pt x="532" y="0"/>
                    <a:pt x="343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4" name="Google Shape;704;p38"/>
            <p:cNvSpPr/>
            <p:nvPr/>
          </p:nvSpPr>
          <p:spPr>
            <a:xfrm>
              <a:off x="4895832" y="2169502"/>
              <a:ext cx="102384" cy="102128"/>
            </a:xfrm>
            <a:custGeom>
              <a:avLst/>
              <a:gdLst/>
              <a:ahLst/>
              <a:cxnLst/>
              <a:rect l="l" t="t" r="r" b="b"/>
              <a:pathLst>
                <a:path w="399" h="398" extrusionOk="0">
                  <a:moveTo>
                    <a:pt x="200" y="348"/>
                  </a:moveTo>
                  <a:cubicBezTo>
                    <a:pt x="117" y="348"/>
                    <a:pt x="51" y="281"/>
                    <a:pt x="51" y="199"/>
                  </a:cubicBezTo>
                  <a:cubicBezTo>
                    <a:pt x="51" y="116"/>
                    <a:pt x="117" y="50"/>
                    <a:pt x="200" y="50"/>
                  </a:cubicBezTo>
                  <a:cubicBezTo>
                    <a:pt x="282" y="50"/>
                    <a:pt x="349" y="116"/>
                    <a:pt x="349" y="199"/>
                  </a:cubicBezTo>
                  <a:cubicBezTo>
                    <a:pt x="349" y="281"/>
                    <a:pt x="282" y="348"/>
                    <a:pt x="200" y="348"/>
                  </a:cubicBezTo>
                  <a:moveTo>
                    <a:pt x="200" y="0"/>
                  </a:moveTo>
                  <a:cubicBezTo>
                    <a:pt x="90" y="0"/>
                    <a:pt x="0" y="89"/>
                    <a:pt x="0" y="199"/>
                  </a:cubicBezTo>
                  <a:cubicBezTo>
                    <a:pt x="0" y="309"/>
                    <a:pt x="90" y="398"/>
                    <a:pt x="200" y="398"/>
                  </a:cubicBezTo>
                  <a:cubicBezTo>
                    <a:pt x="309" y="398"/>
                    <a:pt x="399" y="309"/>
                    <a:pt x="399" y="199"/>
                  </a:cubicBezTo>
                  <a:cubicBezTo>
                    <a:pt x="399" y="89"/>
                    <a:pt x="309" y="0"/>
                    <a:pt x="200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5" name="Google Shape;705;p38"/>
            <p:cNvSpPr/>
            <p:nvPr/>
          </p:nvSpPr>
          <p:spPr>
            <a:xfrm>
              <a:off x="4940480" y="2409169"/>
              <a:ext cx="13087" cy="31306"/>
            </a:xfrm>
            <a:custGeom>
              <a:avLst/>
              <a:gdLst/>
              <a:ahLst/>
              <a:cxnLst/>
              <a:rect l="l" t="t" r="r" b="b"/>
              <a:pathLst>
                <a:path w="51" h="122" extrusionOk="0">
                  <a:moveTo>
                    <a:pt x="26" y="0"/>
                  </a:moveTo>
                  <a:cubicBezTo>
                    <a:pt x="12" y="0"/>
                    <a:pt x="0" y="11"/>
                    <a:pt x="0" y="25"/>
                  </a:cubicBezTo>
                  <a:lnTo>
                    <a:pt x="0" y="97"/>
                  </a:lnTo>
                  <a:cubicBezTo>
                    <a:pt x="0" y="111"/>
                    <a:pt x="12" y="122"/>
                    <a:pt x="26" y="122"/>
                  </a:cubicBezTo>
                  <a:cubicBezTo>
                    <a:pt x="39" y="122"/>
                    <a:pt x="51" y="111"/>
                    <a:pt x="51" y="97"/>
                  </a:cubicBezTo>
                  <a:lnTo>
                    <a:pt x="51" y="25"/>
                  </a:lnTo>
                  <a:cubicBezTo>
                    <a:pt x="51" y="11"/>
                    <a:pt x="39" y="0"/>
                    <a:pt x="2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0" rIns="90000" bIns="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6" name="Google Shape;706;p38"/>
            <p:cNvSpPr/>
            <p:nvPr/>
          </p:nvSpPr>
          <p:spPr>
            <a:xfrm>
              <a:off x="5135498" y="2214151"/>
              <a:ext cx="31562" cy="12830"/>
            </a:xfrm>
            <a:custGeom>
              <a:avLst/>
              <a:gdLst/>
              <a:ahLst/>
              <a:cxnLst/>
              <a:rect l="l" t="t" r="r" b="b"/>
              <a:pathLst>
                <a:path w="123" h="50" extrusionOk="0">
                  <a:moveTo>
                    <a:pt x="98" y="0"/>
                  </a:moveTo>
                  <a:lnTo>
                    <a:pt x="25" y="0"/>
                  </a:ln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lnTo>
                    <a:pt x="98" y="50"/>
                  </a:lnTo>
                  <a:cubicBezTo>
                    <a:pt x="112" y="50"/>
                    <a:pt x="123" y="39"/>
                    <a:pt x="123" y="25"/>
                  </a:cubicBezTo>
                  <a:cubicBezTo>
                    <a:pt x="123" y="11"/>
                    <a:pt x="112" y="0"/>
                    <a:pt x="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0" rIns="90000" bIns="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7" name="Google Shape;707;p38"/>
            <p:cNvSpPr/>
            <p:nvPr/>
          </p:nvSpPr>
          <p:spPr>
            <a:xfrm>
              <a:off x="4726988" y="2214151"/>
              <a:ext cx="31562" cy="12830"/>
            </a:xfrm>
            <a:custGeom>
              <a:avLst/>
              <a:gdLst/>
              <a:ahLst/>
              <a:cxnLst/>
              <a:rect l="l" t="t" r="r" b="b"/>
              <a:pathLst>
                <a:path w="123" h="50" extrusionOk="0">
                  <a:moveTo>
                    <a:pt x="98" y="0"/>
                  </a:moveTo>
                  <a:lnTo>
                    <a:pt x="25" y="0"/>
                  </a:ln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lnTo>
                    <a:pt x="98" y="50"/>
                  </a:lnTo>
                  <a:cubicBezTo>
                    <a:pt x="112" y="50"/>
                    <a:pt x="123" y="39"/>
                    <a:pt x="123" y="25"/>
                  </a:cubicBezTo>
                  <a:cubicBezTo>
                    <a:pt x="123" y="11"/>
                    <a:pt x="112" y="0"/>
                    <a:pt x="98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0" rIns="90000" bIns="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708" name="Google Shape;708;p38"/>
            <p:cNvSpPr/>
            <p:nvPr/>
          </p:nvSpPr>
          <p:spPr>
            <a:xfrm>
              <a:off x="4927907" y="2201321"/>
              <a:ext cx="38490" cy="38490"/>
            </a:xfrm>
            <a:custGeom>
              <a:avLst/>
              <a:gdLst/>
              <a:ahLst/>
              <a:cxnLst/>
              <a:rect l="l" t="t" r="r" b="b"/>
              <a:pathLst>
                <a:path w="150" h="150" extrusionOk="0">
                  <a:moveTo>
                    <a:pt x="75" y="99"/>
                  </a:moveTo>
                  <a:cubicBezTo>
                    <a:pt x="61" y="99"/>
                    <a:pt x="50" y="88"/>
                    <a:pt x="50" y="75"/>
                  </a:cubicBezTo>
                  <a:cubicBezTo>
                    <a:pt x="50" y="61"/>
                    <a:pt x="61" y="50"/>
                    <a:pt x="75" y="50"/>
                  </a:cubicBezTo>
                  <a:cubicBezTo>
                    <a:pt x="88" y="50"/>
                    <a:pt x="99" y="61"/>
                    <a:pt x="99" y="75"/>
                  </a:cubicBezTo>
                  <a:cubicBezTo>
                    <a:pt x="99" y="88"/>
                    <a:pt x="88" y="99"/>
                    <a:pt x="75" y="99"/>
                  </a:cubicBezTo>
                  <a:moveTo>
                    <a:pt x="75" y="0"/>
                  </a:moveTo>
                  <a:cubicBezTo>
                    <a:pt x="33" y="0"/>
                    <a:pt x="0" y="34"/>
                    <a:pt x="0" y="75"/>
                  </a:cubicBezTo>
                  <a:cubicBezTo>
                    <a:pt x="0" y="116"/>
                    <a:pt x="33" y="150"/>
                    <a:pt x="75" y="150"/>
                  </a:cubicBezTo>
                  <a:cubicBezTo>
                    <a:pt x="116" y="150"/>
                    <a:pt x="150" y="116"/>
                    <a:pt x="150" y="75"/>
                  </a:cubicBezTo>
                  <a:cubicBezTo>
                    <a:pt x="150" y="34"/>
                    <a:pt x="116" y="0"/>
                    <a:pt x="7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0000" tIns="9000" rIns="90000" bIns="9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p39"/>
          <p:cNvSpPr txBox="1">
            <a:spLocks noGrp="1"/>
          </p:cNvSpPr>
          <p:nvPr>
            <p:ph type="title"/>
          </p:nvPr>
        </p:nvSpPr>
        <p:spPr>
          <a:xfrm>
            <a:off x="715800" y="445025"/>
            <a:ext cx="77124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Проблематика ущерба</a:t>
            </a:r>
            <a:endParaRPr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727" name="Google Shape;727;p39"/>
          <p:cNvGraphicFramePr/>
          <p:nvPr>
            <p:extLst>
              <p:ext uri="{D42A27DB-BD31-4B8C-83A1-F6EECF244321}">
                <p14:modId xmlns:p14="http://schemas.microsoft.com/office/powerpoint/2010/main" val="741308397"/>
              </p:ext>
            </p:extLst>
          </p:nvPr>
        </p:nvGraphicFramePr>
        <p:xfrm>
          <a:off x="715800" y="1188720"/>
          <a:ext cx="7932900" cy="3339146"/>
        </p:xfrm>
        <a:graphic>
          <a:graphicData uri="http://schemas.openxmlformats.org/drawingml/2006/table">
            <a:tbl>
              <a:tblPr>
                <a:noFill/>
                <a:tableStyleId>{060E4063-E5D7-4C63-A0C2-3C9EED360841}</a:tableStyleId>
              </a:tblPr>
              <a:tblGrid>
                <a:gridCol w="1955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97786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87416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1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Размер ущерба</a:t>
                      </a:r>
                      <a:endParaRPr b="1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b="0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Крупный ущерб 3,5 млн. руб., особо крупный 13,5 млн. руб. (введено с 06.04.2024)</a:t>
                      </a:r>
                      <a:endParaRPr b="0" dirty="0">
                        <a:solidFill>
                          <a:schemeClr val="dk1"/>
                        </a:solidFill>
                        <a:latin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7416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Правила расчета</a:t>
                      </a:r>
                      <a:endParaRPr sz="1400" b="1" i="0" u="none" strike="noStrike" cap="none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latin typeface="Inter"/>
                          <a:ea typeface="Arial"/>
                          <a:cs typeface="Arial"/>
                          <a:sym typeface="Arial"/>
                        </a:rPr>
                        <a:t>производиться через материальные убытки, которые понес заказчик в результате нарушения 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28024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400" b="1" i="0" u="none" strike="noStrike" cap="none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Причинно-следственная связь</a:t>
                      </a:r>
                      <a:endParaRPr sz="1400" b="1" i="0" u="none" strike="noStrike" cap="none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latin typeface="Inter"/>
                          <a:ea typeface="Arial"/>
                          <a:cs typeface="Arial"/>
                          <a:sym typeface="Arial"/>
                        </a:rPr>
                        <a:t>именно действия (или бездействие) субъекта привели к наступлению указанных последствий (крупного или особо крупного ущерба). Если ущерб наступил по иным причинам, состав преступления отсутствует.</a:t>
                      </a: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28024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ru-RU" sz="1400" b="1" dirty="0">
                          <a:solidFill>
                            <a:schemeClr val="dk1"/>
                          </a:solidFill>
                          <a:latin typeface="Inter"/>
                          <a:ea typeface="Inter"/>
                          <a:cs typeface="Inter"/>
                          <a:sym typeface="Inter"/>
                        </a:rPr>
                        <a:t>Реальные убытки</a:t>
                      </a:r>
                      <a:endParaRPr sz="1400" b="1" dirty="0">
                        <a:solidFill>
                          <a:schemeClr val="dk1"/>
                        </a:solidFill>
                        <a:latin typeface="Inter"/>
                        <a:ea typeface="Inter"/>
                        <a:cs typeface="Inter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solidFill>
                      <a:srgbClr val="A8A8A8">
                        <a:alpha val="2532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latin typeface="Inter"/>
                          <a:cs typeface="Arial"/>
                          <a:sym typeface="Inter"/>
                        </a:rPr>
                        <a:t>Уголовная ответственность наступает за реально причиненные и доказанные убытки, правила об упущенной </a:t>
                      </a:r>
                      <a:r>
                        <a:rPr lang="ru-RU" sz="1400" b="0" i="0" u="none" strike="noStrike" cap="none" dirty="0" smtClean="0">
                          <a:solidFill>
                            <a:schemeClr val="dk1"/>
                          </a:solidFill>
                          <a:latin typeface="Inter"/>
                          <a:cs typeface="Arial"/>
                          <a:sym typeface="Inter"/>
                        </a:rPr>
                        <a:t>выгоды </a:t>
                      </a:r>
                      <a:r>
                        <a:rPr lang="ru-RU" sz="1400" b="0" i="0" u="none" strike="noStrike" cap="none" dirty="0">
                          <a:solidFill>
                            <a:schemeClr val="dk1"/>
                          </a:solidFill>
                          <a:latin typeface="Inter"/>
                          <a:cs typeface="Arial"/>
                          <a:sym typeface="Inter"/>
                        </a:rPr>
                        <a:t>применению не подлежат</a:t>
                      </a:r>
                      <a:endParaRPr sz="1400" b="0" i="0" u="none" strike="noStrike" cap="none" dirty="0">
                        <a:solidFill>
                          <a:schemeClr val="dk1"/>
                        </a:solidFill>
                        <a:latin typeface="Inter"/>
                        <a:cs typeface="Arial"/>
                        <a:sym typeface="Inter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1">
          <a:extLst>
            <a:ext uri="{FF2B5EF4-FFF2-40B4-BE49-F238E27FC236}">
              <a16:creationId xmlns:a16="http://schemas.microsoft.com/office/drawing/2014/main" xmlns="" id="{E66644A9-9807-373E-138C-4E2E5EB49E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p27">
            <a:extLst>
              <a:ext uri="{FF2B5EF4-FFF2-40B4-BE49-F238E27FC236}">
                <a16:creationId xmlns:a16="http://schemas.microsoft.com/office/drawing/2014/main" xmlns="" id="{663C525B-82D4-8FAD-369F-52DE5D1266A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80060" y="1074460"/>
            <a:ext cx="8176260" cy="2503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Злоупотребления в сфере закупок товаров, работ, услуг для обеспечения государственных и муниципальных нужд: проблемы теории и практики. (Статья 200.4 УК РФ)</a:t>
            </a:r>
            <a:endParaRPr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3" name="Google Shape;503;p27">
            <a:extLst>
              <a:ext uri="{FF2B5EF4-FFF2-40B4-BE49-F238E27FC236}">
                <a16:creationId xmlns:a16="http://schemas.microsoft.com/office/drawing/2014/main" xmlns="" id="{26D27AE8-85C9-7B58-B152-932197FE016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80060" y="2934402"/>
            <a:ext cx="6347100" cy="149111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l"/>
            <a:r>
              <a:rPr lang="ru-RU" dirty="0"/>
              <a:t>Подготовила магистрант юридического факультета очного отделения группы М-ЮР-2024</a:t>
            </a:r>
          </a:p>
          <a:p>
            <a:pPr marL="0" indent="0" algn="l"/>
            <a:r>
              <a:rPr lang="ru-RU" dirty="0"/>
              <a:t>Куликова Наталья Владимировна</a:t>
            </a:r>
          </a:p>
          <a:p>
            <a:pPr marL="0" indent="0" algn="l"/>
            <a:r>
              <a:rPr lang="ru-RU" dirty="0"/>
              <a:t>Научный руководитель: канд. истор. наук, декан юридического факультета </a:t>
            </a:r>
            <a:r>
              <a:rPr lang="ru-RU" dirty="0" err="1"/>
              <a:t>Геготаулина</a:t>
            </a:r>
            <a:r>
              <a:rPr lang="ru-RU" dirty="0"/>
              <a:t> Лариса Александровна</a:t>
            </a:r>
            <a:endParaRPr lang="ru-RU" dirty="0">
              <a:effectLst/>
            </a:endParaRPr>
          </a:p>
        </p:txBody>
      </p:sp>
      <p:grpSp>
        <p:nvGrpSpPr>
          <p:cNvPr id="504" name="Google Shape;504;p27">
            <a:extLst>
              <a:ext uri="{FF2B5EF4-FFF2-40B4-BE49-F238E27FC236}">
                <a16:creationId xmlns:a16="http://schemas.microsoft.com/office/drawing/2014/main" xmlns="" id="{62879BA3-BB55-3A40-E233-778CB642F28E}"/>
              </a:ext>
            </a:extLst>
          </p:cNvPr>
          <p:cNvGrpSpPr/>
          <p:nvPr/>
        </p:nvGrpSpPr>
        <p:grpSpPr>
          <a:xfrm>
            <a:off x="557697" y="4345107"/>
            <a:ext cx="944569" cy="160824"/>
            <a:chOff x="1061831" y="546120"/>
            <a:chExt cx="2999585" cy="510714"/>
          </a:xfrm>
        </p:grpSpPr>
        <p:sp>
          <p:nvSpPr>
            <p:cNvPr id="505" name="Google Shape;505;p27">
              <a:extLst>
                <a:ext uri="{FF2B5EF4-FFF2-40B4-BE49-F238E27FC236}">
                  <a16:creationId xmlns:a16="http://schemas.microsoft.com/office/drawing/2014/main" xmlns="" id="{799B190D-E107-E118-6FE1-3859E9048636}"/>
                </a:ext>
              </a:extLst>
            </p:cNvPr>
            <p:cNvSpPr/>
            <p:nvPr/>
          </p:nvSpPr>
          <p:spPr>
            <a:xfrm>
              <a:off x="106183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6" name="Google Shape;506;p27">
              <a:extLst>
                <a:ext uri="{FF2B5EF4-FFF2-40B4-BE49-F238E27FC236}">
                  <a16:creationId xmlns:a16="http://schemas.microsoft.com/office/drawing/2014/main" xmlns="" id="{5C879F63-4EFE-1323-04F0-7550D3DCDF2D}"/>
                </a:ext>
              </a:extLst>
            </p:cNvPr>
            <p:cNvSpPr/>
            <p:nvPr/>
          </p:nvSpPr>
          <p:spPr>
            <a:xfrm>
              <a:off x="1696298" y="546120"/>
              <a:ext cx="462030" cy="510714"/>
            </a:xfrm>
            <a:custGeom>
              <a:avLst/>
              <a:gdLst/>
              <a:ahLst/>
              <a:cxnLst/>
              <a:rect l="l" t="t" r="r" b="b"/>
              <a:pathLst>
                <a:path w="1471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1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7" name="Google Shape;507;p27">
              <a:extLst>
                <a:ext uri="{FF2B5EF4-FFF2-40B4-BE49-F238E27FC236}">
                  <a16:creationId xmlns:a16="http://schemas.microsoft.com/office/drawing/2014/main" xmlns="" id="{E3946745-7A8F-8D2D-5D13-B848D725F2A2}"/>
                </a:ext>
              </a:extLst>
            </p:cNvPr>
            <p:cNvSpPr/>
            <p:nvPr/>
          </p:nvSpPr>
          <p:spPr>
            <a:xfrm>
              <a:off x="233045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8" name="Google Shape;508;p27">
              <a:extLst>
                <a:ext uri="{FF2B5EF4-FFF2-40B4-BE49-F238E27FC236}">
                  <a16:creationId xmlns:a16="http://schemas.microsoft.com/office/drawing/2014/main" xmlns="" id="{D02BFD8D-94D1-9130-F417-3FD8968934A0}"/>
                </a:ext>
              </a:extLst>
            </p:cNvPr>
            <p:cNvSpPr/>
            <p:nvPr/>
          </p:nvSpPr>
          <p:spPr>
            <a:xfrm>
              <a:off x="2964918" y="546120"/>
              <a:ext cx="462030" cy="510714"/>
            </a:xfrm>
            <a:custGeom>
              <a:avLst/>
              <a:gdLst/>
              <a:ahLst/>
              <a:cxnLst/>
              <a:rect l="l" t="t" r="r" b="b"/>
              <a:pathLst>
                <a:path w="1471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1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509" name="Google Shape;509;p27">
              <a:extLst>
                <a:ext uri="{FF2B5EF4-FFF2-40B4-BE49-F238E27FC236}">
                  <a16:creationId xmlns:a16="http://schemas.microsoft.com/office/drawing/2014/main" xmlns="" id="{4F75F1C8-1C83-610D-59B3-314CBC0EA5F1}"/>
                </a:ext>
              </a:extLst>
            </p:cNvPr>
            <p:cNvSpPr/>
            <p:nvPr/>
          </p:nvSpPr>
          <p:spPr>
            <a:xfrm>
              <a:off x="3599071" y="546120"/>
              <a:ext cx="462344" cy="510714"/>
            </a:xfrm>
            <a:custGeom>
              <a:avLst/>
              <a:gdLst/>
              <a:ahLst/>
              <a:cxnLst/>
              <a:rect l="l" t="t" r="r" b="b"/>
              <a:pathLst>
                <a:path w="1472" h="1626" extrusionOk="0">
                  <a:moveTo>
                    <a:pt x="0" y="1626"/>
                  </a:moveTo>
                  <a:lnTo>
                    <a:pt x="0" y="0"/>
                  </a:lnTo>
                  <a:lnTo>
                    <a:pt x="1472" y="813"/>
                  </a:lnTo>
                  <a:lnTo>
                    <a:pt x="0" y="1626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0000" tIns="45000" rIns="90000" bIns="45000" anchor="ctr" anchorCtr="1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DD732F7-E04C-BBBD-34F6-771D92D18CB3}"/>
              </a:ext>
            </a:extLst>
          </p:cNvPr>
          <p:cNvSpPr txBox="1"/>
          <p:nvPr/>
        </p:nvSpPr>
        <p:spPr>
          <a:xfrm>
            <a:off x="4276725" y="0"/>
            <a:ext cx="459105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solidFill>
                  <a:schemeClr val="tx1"/>
                </a:solidFill>
                <a:effectLst/>
                <a:latin typeface="Montserrat" panose="020F0502020204030204" pitchFamily="2" charset="-52"/>
              </a:rPr>
              <a:t>«</a:t>
            </a: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Дальневосточный филиал Федерального государственного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бюджетного образовательного учреждения высшего образования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«Всероссийская академия внешней торговли Министерства</a:t>
            </a:r>
            <a:b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</a:br>
            <a:r>
              <a:rPr lang="ru-RU" dirty="0">
                <a:solidFill>
                  <a:schemeClr val="dk1"/>
                </a:solidFill>
                <a:latin typeface="Inter ExtraBold"/>
                <a:sym typeface="Inter ExtraBold"/>
              </a:rPr>
              <a:t> экономического развития Российской Федерации»</a:t>
            </a:r>
          </a:p>
        </p:txBody>
      </p:sp>
    </p:spTree>
    <p:extLst>
      <p:ext uri="{BB962C8B-B14F-4D97-AF65-F5344CB8AC3E}">
        <p14:creationId xmlns:p14="http://schemas.microsoft.com/office/powerpoint/2010/main" val="1159011345"/>
      </p:ext>
    </p:extLst>
  </p:cSld>
  <p:clrMapOvr>
    <a:masterClrMapping/>
  </p:clrMapOvr>
</p:sld>
</file>

<file path=ppt/theme/theme1.xml><?xml version="1.0" encoding="utf-8"?>
<a:theme xmlns:a="http://schemas.openxmlformats.org/drawingml/2006/main" name="Administrative Law Consulting by Slidesgo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530</Words>
  <Application>Microsoft Office PowerPoint</Application>
  <PresentationFormat>Экран (16:9)</PresentationFormat>
  <Paragraphs>63</Paragraphs>
  <Slides>9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Inter</vt:lpstr>
      <vt:lpstr>Inter ExtraBold</vt:lpstr>
      <vt:lpstr>Montserrat</vt:lpstr>
      <vt:lpstr>Open Sans</vt:lpstr>
      <vt:lpstr>Raleway</vt:lpstr>
      <vt:lpstr>Administrative Law Consulting by Slidesgo</vt:lpstr>
      <vt:lpstr>Злоупотребления в сфере закупок товаров, работ, услуг для обеспечения государственных и муниципальных нужд: проблемы теории и практики. (Статья 200.4 УК РФ)</vt:lpstr>
      <vt:lpstr>Актуальность исследования</vt:lpstr>
      <vt:lpstr>01</vt:lpstr>
      <vt:lpstr>Формы злоупотреблений</vt:lpstr>
      <vt:lpstr>Проблематика исследования</vt:lpstr>
      <vt:lpstr>2</vt:lpstr>
      <vt:lpstr>Проблематика субъектного состава</vt:lpstr>
      <vt:lpstr>Проблематика ущерба</vt:lpstr>
      <vt:lpstr>Злоупотребления в сфере закупок товаров, работ, услуг для обеспечения государственных и муниципальных нужд: проблемы теории и практики. (Статья 200.4 УК РФ)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Злоупотребления в сфере закупок товаров, работ, услуг для обеспечения государственных и муниципальных нужд: проблемы теории и практики. (Статья 200.4 УК РФ)</dc:title>
  <dc:creator>Куликова Наталья Владимировна</dc:creator>
  <cp:lastModifiedBy>Куликова Наталья Владимировна</cp:lastModifiedBy>
  <cp:revision>11</cp:revision>
  <dcterms:modified xsi:type="dcterms:W3CDTF">2026-06-16T00:07:58Z</dcterms:modified>
</cp:coreProperties>
</file>