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2" r:id="rId8"/>
    <p:sldId id="261" r:id="rId9"/>
    <p:sldId id="263" r:id="rId10"/>
    <p:sldId id="264" r:id="rId11"/>
    <p:sldId id="265" r:id="rId12"/>
  </p:sldIdLst>
  <p:sldSz cx="16256000" cy="9144000"/>
  <p:notesSz cx="6858000" cy="9144000"/>
  <p:custDataLst>
    <p:tags r:id="rId1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146" autoAdjust="0"/>
    <p:restoredTop sz="94607" autoAdjust="0"/>
  </p:normalViewPr>
  <p:slideViewPr>
    <p:cSldViewPr showGuides="1">
      <p:cViewPr varScale="1">
        <p:scale>
          <a:sx n="74" d="100"/>
          <a:sy n="74" d="100"/>
        </p:scale>
        <p:origin x="184" y="7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510"/>
            <a:ext cx="16324580" cy="916051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51" y="0"/>
            <a:ext cx="16392606" cy="9144000"/>
          </a:xfr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85" y="0"/>
            <a:ext cx="16392606" cy="9144000"/>
          </a:xfr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92606" cy="9144000"/>
          </a:xfrm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69030" cy="9144000"/>
          </a:xfr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92606" cy="9144000"/>
          </a:xfr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4" y="0"/>
            <a:ext cx="16392606" cy="9144000"/>
          </a:xfrm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51" y="0"/>
            <a:ext cx="16392606" cy="9144000"/>
          </a:xfrm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392606" cy="9144000"/>
          </a:xfrm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479520" cy="9144000"/>
          </a:xfrm>
        </p:spPr>
      </p:pic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NET" val="4.0.30319.42000"/>
  <p:tag name="AS_OS" val="Microsoft Windows NT 10.0.14393.0"/>
  <p:tag name="AS_RELEASE_DATE" val="2019.12.14"/>
  <p:tag name="AS_TITLE" val="Aspose.Slides for .NET 4.0 Client Profile"/>
  <p:tag name="AS_VERSION" val="19.1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Presentation</Application>
  <PresentationFormat>Произвольный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SimSun</vt:lpstr>
      <vt:lpstr>Wingdings</vt:lpstr>
      <vt:lpstr>Calibri</vt:lpstr>
      <vt:lpstr>Microsoft YaHei</vt:lpstr>
      <vt:lpstr>Arial Unicode MS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WPS_1773134135</cp:lastModifiedBy>
  <cp:revision>3</cp:revision>
  <dcterms:created xsi:type="dcterms:W3CDTF">2006-08-16T00:00:00Z</dcterms:created>
  <dcterms:modified xsi:type="dcterms:W3CDTF">2026-06-16T07:35:52Z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1049-12.1.0.26880</vt:lpwstr>
  </property>
  <property fmtid="{D5CDD505-2E9C-101B-9397-08002B2CF9AE}" pid="3" name="ICV">
    <vt:lpwstr>1CD746D338CB4E398FE69D87464AABE9_12</vt:lpwstr>
  </property>
</Properties>
</file>