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1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8" d="100"/>
          <a:sy n="78" d="100"/>
        </p:scale>
        <p:origin x="6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BFE8A7-5330-4957-9C97-C279281992D8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8EAE73E-F46D-4895-B2AC-B6B39FFB2EE3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открытости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9FE9EDC-20B7-416A-8F5C-20878B0C776C}" type="parTrans" cxnId="{5BEB3E67-990E-46AD-BA03-E5BC29930FD8}">
      <dgm:prSet/>
      <dgm:spPr/>
      <dgm:t>
        <a:bodyPr/>
        <a:lstStyle/>
        <a:p>
          <a:endParaRPr lang="ru-RU"/>
        </a:p>
      </dgm:t>
    </dgm:pt>
    <dgm:pt modelId="{F2486480-34D7-4DA8-8F85-DC53EC431ECC}" type="sibTrans" cxnId="{5BEB3E67-990E-46AD-BA03-E5BC29930FD8}">
      <dgm:prSet/>
      <dgm:spPr/>
      <dgm:t>
        <a:bodyPr/>
        <a:lstStyle/>
        <a:p>
          <a:endParaRPr lang="ru-RU"/>
        </a:p>
      </dgm:t>
    </dgm:pt>
    <dgm:pt modelId="{0FC45F6A-2CF1-46F7-A192-2E13B4AE8707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</a:t>
          </a:r>
          <a:r>
            <a:rPr lang="ru-RU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конкурентности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A372409-0086-4CFA-8BC5-5712FF501AD0}" type="parTrans" cxnId="{B57E50AD-5D6D-496F-803B-F25A08613C89}">
      <dgm:prSet/>
      <dgm:spPr/>
      <dgm:t>
        <a:bodyPr/>
        <a:lstStyle/>
        <a:p>
          <a:endParaRPr lang="ru-RU"/>
        </a:p>
      </dgm:t>
    </dgm:pt>
    <dgm:pt modelId="{C4ADB6E1-7E6C-4E8E-AA46-41AC5579BF90}" type="sibTrans" cxnId="{B57E50AD-5D6D-496F-803B-F25A08613C89}">
      <dgm:prSet/>
      <dgm:spPr/>
      <dgm:t>
        <a:bodyPr/>
        <a:lstStyle/>
        <a:p>
          <a:endParaRPr lang="ru-RU"/>
        </a:p>
      </dgm:t>
    </dgm:pt>
    <dgm:pt modelId="{1F7B8E8C-2563-440B-82EF-59D73FCAE4C7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обеспечения качества</a:t>
          </a:r>
          <a:endParaRPr lang="ru-RU" dirty="0"/>
        </a:p>
      </dgm:t>
    </dgm:pt>
    <dgm:pt modelId="{6653B0A5-6443-4F94-A09A-F42D4B00B7E1}" type="parTrans" cxnId="{81E2F883-98D6-4E30-BBEB-03B64B1B785B}">
      <dgm:prSet/>
      <dgm:spPr/>
      <dgm:t>
        <a:bodyPr/>
        <a:lstStyle/>
        <a:p>
          <a:endParaRPr lang="ru-RU"/>
        </a:p>
      </dgm:t>
    </dgm:pt>
    <dgm:pt modelId="{C9D8AEB2-B393-4D90-A20B-BF1F589A4FF4}" type="sibTrans" cxnId="{81E2F883-98D6-4E30-BBEB-03B64B1B785B}">
      <dgm:prSet/>
      <dgm:spPr/>
      <dgm:t>
        <a:bodyPr/>
        <a:lstStyle/>
        <a:p>
          <a:endParaRPr lang="ru-RU"/>
        </a:p>
      </dgm:t>
    </dgm:pt>
    <dgm:pt modelId="{809F1CE1-8419-4FC0-840E-CBB815A4B47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экономичности и рациональности</a:t>
          </a:r>
          <a:endParaRPr lang="ru-RU" dirty="0"/>
        </a:p>
      </dgm:t>
    </dgm:pt>
    <dgm:pt modelId="{F6C1F88D-E9FB-4C59-A633-64A3682EDD55}" type="parTrans" cxnId="{C4DCD4B6-E854-498E-9428-5C10533C1235}">
      <dgm:prSet/>
      <dgm:spPr/>
      <dgm:t>
        <a:bodyPr/>
        <a:lstStyle/>
        <a:p>
          <a:endParaRPr lang="ru-RU"/>
        </a:p>
      </dgm:t>
    </dgm:pt>
    <dgm:pt modelId="{52916877-D716-4DEC-A0A9-ADAFFF4FB01A}" type="sibTrans" cxnId="{C4DCD4B6-E854-498E-9428-5C10533C1235}">
      <dgm:prSet/>
      <dgm:spPr/>
      <dgm:t>
        <a:bodyPr/>
        <a:lstStyle/>
        <a:p>
          <a:endParaRPr lang="ru-RU"/>
        </a:p>
      </dgm:t>
    </dgm:pt>
    <dgm:pt modelId="{55740558-36F0-4047-9B23-B62A4A13F94C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поддержки национального товаропроизводителя</a:t>
          </a:r>
          <a:endParaRPr lang="ru-RU" dirty="0"/>
        </a:p>
      </dgm:t>
    </dgm:pt>
    <dgm:pt modelId="{2961CE5A-ED5E-4E3B-BC7E-21AAFD499BB6}" type="parTrans" cxnId="{3BB9060F-569A-42D0-84A2-ADF075F1ED99}">
      <dgm:prSet/>
      <dgm:spPr/>
      <dgm:t>
        <a:bodyPr/>
        <a:lstStyle/>
        <a:p>
          <a:endParaRPr lang="ru-RU"/>
        </a:p>
      </dgm:t>
    </dgm:pt>
    <dgm:pt modelId="{01900B59-B8A8-4B54-A154-8EFBB3A8C008}" type="sibTrans" cxnId="{3BB9060F-569A-42D0-84A2-ADF075F1ED99}">
      <dgm:prSet/>
      <dgm:spPr/>
      <dgm:t>
        <a:bodyPr/>
        <a:lstStyle/>
        <a:p>
          <a:endParaRPr lang="ru-RU"/>
        </a:p>
      </dgm:t>
    </dgm:pt>
    <dgm:pt modelId="{12893BD2-C2CE-4F2C-A80B-12DAEED3EDA3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безопасности</a:t>
          </a:r>
          <a:endParaRPr lang="ru-RU" dirty="0"/>
        </a:p>
      </dgm:t>
    </dgm:pt>
    <dgm:pt modelId="{34698B07-B5FA-45EE-B962-5F9A117DD231}" type="parTrans" cxnId="{59712B3C-6E44-42CB-BA86-56C854234135}">
      <dgm:prSet/>
      <dgm:spPr/>
      <dgm:t>
        <a:bodyPr/>
        <a:lstStyle/>
        <a:p>
          <a:endParaRPr lang="ru-RU"/>
        </a:p>
      </dgm:t>
    </dgm:pt>
    <dgm:pt modelId="{6C378719-4DC8-4E35-AE35-BB85917079E7}" type="sibTrans" cxnId="{59712B3C-6E44-42CB-BA86-56C854234135}">
      <dgm:prSet/>
      <dgm:spPr/>
      <dgm:t>
        <a:bodyPr/>
        <a:lstStyle/>
        <a:p>
          <a:endParaRPr lang="ru-RU"/>
        </a:p>
      </dgm:t>
    </dgm:pt>
    <dgm:pt modelId="{42F2A348-2C14-43DA-89A2-062ED60E8907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конкретности</a:t>
          </a:r>
          <a:endParaRPr lang="ru-RU" dirty="0"/>
        </a:p>
      </dgm:t>
    </dgm:pt>
    <dgm:pt modelId="{73D22ECB-C93E-4AEA-9F88-3D5FE756C3FE}" type="parTrans" cxnId="{93B47B92-8560-4189-8E51-E5248E3030BE}">
      <dgm:prSet/>
      <dgm:spPr/>
      <dgm:t>
        <a:bodyPr/>
        <a:lstStyle/>
        <a:p>
          <a:endParaRPr lang="ru-RU"/>
        </a:p>
      </dgm:t>
    </dgm:pt>
    <dgm:pt modelId="{5A4E6ACD-BF4F-478A-8C3B-49BA4D563431}" type="sibTrans" cxnId="{93B47B92-8560-4189-8E51-E5248E3030BE}">
      <dgm:prSet/>
      <dgm:spPr/>
      <dgm:t>
        <a:bodyPr/>
        <a:lstStyle/>
        <a:p>
          <a:endParaRPr lang="ru-RU"/>
        </a:p>
      </dgm:t>
    </dgm:pt>
    <dgm:pt modelId="{2946D9E3-1780-4553-9AB0-3B6158E0B924}" type="pres">
      <dgm:prSet presAssocID="{8DBFE8A7-5330-4957-9C97-C279281992D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783CD8-956D-4657-BD5D-BC4296B209EF}" type="pres">
      <dgm:prSet presAssocID="{8DBFE8A7-5330-4957-9C97-C279281992D8}" presName="cycle" presStyleCnt="0"/>
      <dgm:spPr/>
    </dgm:pt>
    <dgm:pt modelId="{F940B91A-FD6F-410C-B177-0CAE170AD61E}" type="pres">
      <dgm:prSet presAssocID="{98EAE73E-F46D-4895-B2AC-B6B39FFB2EE3}" presName="nodeFirstNode" presStyleLbl="node1" presStyleIdx="0" presStyleCnt="7" custScaleX="118764" custScaleY="120788" custRadScaleRad="97715" custRadScaleInc="-22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10E291-E37F-40AD-9F36-384B149578A0}" type="pres">
      <dgm:prSet presAssocID="{F2486480-34D7-4DA8-8F85-DC53EC431ECC}" presName="sibTransFirstNode" presStyleLbl="bgShp" presStyleIdx="0" presStyleCnt="1" custScaleX="134871"/>
      <dgm:spPr/>
      <dgm:t>
        <a:bodyPr/>
        <a:lstStyle/>
        <a:p>
          <a:endParaRPr lang="ru-RU"/>
        </a:p>
      </dgm:t>
    </dgm:pt>
    <dgm:pt modelId="{F5F4AD64-FFB9-40AF-BB78-3D7AF73073FD}" type="pres">
      <dgm:prSet presAssocID="{0FC45F6A-2CF1-46F7-A192-2E13B4AE8707}" presName="nodeFollowingNodes" presStyleLbl="node1" presStyleIdx="1" presStyleCnt="7" custScaleX="128196" custScaleY="108267" custRadScaleRad="134395" custRadScaleInc="25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70E992-5534-4D2F-866D-B520C3543782}" type="pres">
      <dgm:prSet presAssocID="{1F7B8E8C-2563-440B-82EF-59D73FCAE4C7}" presName="nodeFollowingNodes" presStyleLbl="node1" presStyleIdx="2" presStyleCnt="7" custScaleX="125479" custScaleY="130807" custRadScaleRad="135331" custRadScaleInc="-75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A27863-1099-46F1-9348-BEA70A47EA79}" type="pres">
      <dgm:prSet presAssocID="{809F1CE1-8419-4FC0-840E-CBB815A4B475}" presName="nodeFollowingNodes" presStyleLbl="node1" presStyleIdx="3" presStyleCnt="7" custScaleX="111160" custScaleY="114171" custRadScaleRad="108593" custRadScaleInc="-368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A8ACE2-BCD7-490F-BE35-38C8BBEE71E6}" type="pres">
      <dgm:prSet presAssocID="{55740558-36F0-4047-9B23-B62A4A13F94C}" presName="nodeFollowingNodes" presStyleLbl="node1" presStyleIdx="4" presStyleCnt="7" custScaleX="114276" custScaleY="120882" custRadScaleRad="112459" custRadScaleInc="39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5D5397-2C4C-4E99-9429-9FA5B4BD3D38}" type="pres">
      <dgm:prSet presAssocID="{12893BD2-C2CE-4F2C-A80B-12DAEED3EDA3}" presName="nodeFollowingNodes" presStyleLbl="node1" presStyleIdx="5" presStyleCnt="7" custScaleX="118337" custScaleY="128093" custRadScaleRad="134703" custRadScaleInc="174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8607C5-D3BB-447B-83F9-87861090DFC7}" type="pres">
      <dgm:prSet presAssocID="{42F2A348-2C14-43DA-89A2-062ED60E8907}" presName="nodeFollowingNodes" presStyleLbl="node1" presStyleIdx="6" presStyleCnt="7" custScaleX="111040" custScaleY="115636" custRadScaleRad="131918" custRadScaleInc="-238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B47B92-8560-4189-8E51-E5248E3030BE}" srcId="{8DBFE8A7-5330-4957-9C97-C279281992D8}" destId="{42F2A348-2C14-43DA-89A2-062ED60E8907}" srcOrd="6" destOrd="0" parTransId="{73D22ECB-C93E-4AEA-9F88-3D5FE756C3FE}" sibTransId="{5A4E6ACD-BF4F-478A-8C3B-49BA4D563431}"/>
    <dgm:cxn modelId="{9DE8205F-22C1-47C7-BE3E-83A2EEBAD3A1}" type="presOf" srcId="{8DBFE8A7-5330-4957-9C97-C279281992D8}" destId="{2946D9E3-1780-4553-9AB0-3B6158E0B924}" srcOrd="0" destOrd="0" presId="urn:microsoft.com/office/officeart/2005/8/layout/cycle3"/>
    <dgm:cxn modelId="{437242B1-8E9E-4992-B4B9-CFC5A2999A39}" type="presOf" srcId="{98EAE73E-F46D-4895-B2AC-B6B39FFB2EE3}" destId="{F940B91A-FD6F-410C-B177-0CAE170AD61E}" srcOrd="0" destOrd="0" presId="urn:microsoft.com/office/officeart/2005/8/layout/cycle3"/>
    <dgm:cxn modelId="{932B6E48-12DA-4DA9-8EDC-F8713153E17C}" type="presOf" srcId="{55740558-36F0-4047-9B23-B62A4A13F94C}" destId="{B8A8ACE2-BCD7-490F-BE35-38C8BBEE71E6}" srcOrd="0" destOrd="0" presId="urn:microsoft.com/office/officeart/2005/8/layout/cycle3"/>
    <dgm:cxn modelId="{3BB9060F-569A-42D0-84A2-ADF075F1ED99}" srcId="{8DBFE8A7-5330-4957-9C97-C279281992D8}" destId="{55740558-36F0-4047-9B23-B62A4A13F94C}" srcOrd="4" destOrd="0" parTransId="{2961CE5A-ED5E-4E3B-BC7E-21AAFD499BB6}" sibTransId="{01900B59-B8A8-4B54-A154-8EFBB3A8C008}"/>
    <dgm:cxn modelId="{59712B3C-6E44-42CB-BA86-56C854234135}" srcId="{8DBFE8A7-5330-4957-9C97-C279281992D8}" destId="{12893BD2-C2CE-4F2C-A80B-12DAEED3EDA3}" srcOrd="5" destOrd="0" parTransId="{34698B07-B5FA-45EE-B962-5F9A117DD231}" sibTransId="{6C378719-4DC8-4E35-AE35-BB85917079E7}"/>
    <dgm:cxn modelId="{B57E50AD-5D6D-496F-803B-F25A08613C89}" srcId="{8DBFE8A7-5330-4957-9C97-C279281992D8}" destId="{0FC45F6A-2CF1-46F7-A192-2E13B4AE8707}" srcOrd="1" destOrd="0" parTransId="{4A372409-0086-4CFA-8BC5-5712FF501AD0}" sibTransId="{C4ADB6E1-7E6C-4E8E-AA46-41AC5579BF90}"/>
    <dgm:cxn modelId="{C4DCD4B6-E854-498E-9428-5C10533C1235}" srcId="{8DBFE8A7-5330-4957-9C97-C279281992D8}" destId="{809F1CE1-8419-4FC0-840E-CBB815A4B475}" srcOrd="3" destOrd="0" parTransId="{F6C1F88D-E9FB-4C59-A633-64A3682EDD55}" sibTransId="{52916877-D716-4DEC-A0A9-ADAFFF4FB01A}"/>
    <dgm:cxn modelId="{5FEA70C1-8789-44A4-B4A2-3764A3F9FADF}" type="presOf" srcId="{12893BD2-C2CE-4F2C-A80B-12DAEED3EDA3}" destId="{FE5D5397-2C4C-4E99-9429-9FA5B4BD3D38}" srcOrd="0" destOrd="0" presId="urn:microsoft.com/office/officeart/2005/8/layout/cycle3"/>
    <dgm:cxn modelId="{70BA3008-4645-4714-99B0-9EB3622328B5}" type="presOf" srcId="{F2486480-34D7-4DA8-8F85-DC53EC431ECC}" destId="{A010E291-E37F-40AD-9F36-384B149578A0}" srcOrd="0" destOrd="0" presId="urn:microsoft.com/office/officeart/2005/8/layout/cycle3"/>
    <dgm:cxn modelId="{5BEB3E67-990E-46AD-BA03-E5BC29930FD8}" srcId="{8DBFE8A7-5330-4957-9C97-C279281992D8}" destId="{98EAE73E-F46D-4895-B2AC-B6B39FFB2EE3}" srcOrd="0" destOrd="0" parTransId="{99FE9EDC-20B7-416A-8F5C-20878B0C776C}" sibTransId="{F2486480-34D7-4DA8-8F85-DC53EC431ECC}"/>
    <dgm:cxn modelId="{81E2F883-98D6-4E30-BBEB-03B64B1B785B}" srcId="{8DBFE8A7-5330-4957-9C97-C279281992D8}" destId="{1F7B8E8C-2563-440B-82EF-59D73FCAE4C7}" srcOrd="2" destOrd="0" parTransId="{6653B0A5-6443-4F94-A09A-F42D4B00B7E1}" sibTransId="{C9D8AEB2-B393-4D90-A20B-BF1F589A4FF4}"/>
    <dgm:cxn modelId="{6C0ABD16-2D03-4BC7-928D-1AC826F3862A}" type="presOf" srcId="{1F7B8E8C-2563-440B-82EF-59D73FCAE4C7}" destId="{DC70E992-5534-4D2F-866D-B520C3543782}" srcOrd="0" destOrd="0" presId="urn:microsoft.com/office/officeart/2005/8/layout/cycle3"/>
    <dgm:cxn modelId="{A6EFAF3C-745F-4728-A0C8-FFEBF97D1A0B}" type="presOf" srcId="{42F2A348-2C14-43DA-89A2-062ED60E8907}" destId="{3B8607C5-D3BB-447B-83F9-87861090DFC7}" srcOrd="0" destOrd="0" presId="urn:microsoft.com/office/officeart/2005/8/layout/cycle3"/>
    <dgm:cxn modelId="{2C83F1A5-8DD6-43C6-8A31-6011BDF053FD}" type="presOf" srcId="{0FC45F6A-2CF1-46F7-A192-2E13B4AE8707}" destId="{F5F4AD64-FFB9-40AF-BB78-3D7AF73073FD}" srcOrd="0" destOrd="0" presId="urn:microsoft.com/office/officeart/2005/8/layout/cycle3"/>
    <dgm:cxn modelId="{45450EFD-4B03-44A2-A26A-C3CB56E64454}" type="presOf" srcId="{809F1CE1-8419-4FC0-840E-CBB815A4B475}" destId="{81A27863-1099-46F1-9348-BEA70A47EA79}" srcOrd="0" destOrd="0" presId="urn:microsoft.com/office/officeart/2005/8/layout/cycle3"/>
    <dgm:cxn modelId="{DDDD5EBD-FF81-4523-9647-28383E80DB77}" type="presParOf" srcId="{2946D9E3-1780-4553-9AB0-3B6158E0B924}" destId="{DD783CD8-956D-4657-BD5D-BC4296B209EF}" srcOrd="0" destOrd="0" presId="urn:microsoft.com/office/officeart/2005/8/layout/cycle3"/>
    <dgm:cxn modelId="{6FB6107B-6A5B-4059-A300-787A8A31605F}" type="presParOf" srcId="{DD783CD8-956D-4657-BD5D-BC4296B209EF}" destId="{F940B91A-FD6F-410C-B177-0CAE170AD61E}" srcOrd="0" destOrd="0" presId="urn:microsoft.com/office/officeart/2005/8/layout/cycle3"/>
    <dgm:cxn modelId="{92B3B0C8-EBCD-4410-B87F-A4DEC2ADFBCD}" type="presParOf" srcId="{DD783CD8-956D-4657-BD5D-BC4296B209EF}" destId="{A010E291-E37F-40AD-9F36-384B149578A0}" srcOrd="1" destOrd="0" presId="urn:microsoft.com/office/officeart/2005/8/layout/cycle3"/>
    <dgm:cxn modelId="{B44CAB22-3315-42E5-862B-02823B1109DE}" type="presParOf" srcId="{DD783CD8-956D-4657-BD5D-BC4296B209EF}" destId="{F5F4AD64-FFB9-40AF-BB78-3D7AF73073FD}" srcOrd="2" destOrd="0" presId="urn:microsoft.com/office/officeart/2005/8/layout/cycle3"/>
    <dgm:cxn modelId="{A23D9D67-1399-454D-8D3D-C3790127F3F8}" type="presParOf" srcId="{DD783CD8-956D-4657-BD5D-BC4296B209EF}" destId="{DC70E992-5534-4D2F-866D-B520C3543782}" srcOrd="3" destOrd="0" presId="urn:microsoft.com/office/officeart/2005/8/layout/cycle3"/>
    <dgm:cxn modelId="{3951ED56-C6FE-4631-8484-8211BE3EBB14}" type="presParOf" srcId="{DD783CD8-956D-4657-BD5D-BC4296B209EF}" destId="{81A27863-1099-46F1-9348-BEA70A47EA79}" srcOrd="4" destOrd="0" presId="urn:microsoft.com/office/officeart/2005/8/layout/cycle3"/>
    <dgm:cxn modelId="{B919385C-E249-4B9F-A65C-FBAC6A32902A}" type="presParOf" srcId="{DD783CD8-956D-4657-BD5D-BC4296B209EF}" destId="{B8A8ACE2-BCD7-490F-BE35-38C8BBEE71E6}" srcOrd="5" destOrd="0" presId="urn:microsoft.com/office/officeart/2005/8/layout/cycle3"/>
    <dgm:cxn modelId="{7047BE15-3E0E-412E-A7EB-6C2ACDB4D075}" type="presParOf" srcId="{DD783CD8-956D-4657-BD5D-BC4296B209EF}" destId="{FE5D5397-2C4C-4E99-9429-9FA5B4BD3D38}" srcOrd="6" destOrd="0" presId="urn:microsoft.com/office/officeart/2005/8/layout/cycle3"/>
    <dgm:cxn modelId="{0BC7936C-E126-4682-9B44-342AE6A684EF}" type="presParOf" srcId="{DD783CD8-956D-4657-BD5D-BC4296B209EF}" destId="{3B8607C5-D3BB-447B-83F9-87861090DFC7}" srcOrd="7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DCF4F00-6894-45D1-800A-86AF36E8AB4E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315B750-41CB-4BCC-A46E-A014D32D59F1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Государственный или муниципальный заказчик</a:t>
          </a:r>
          <a:endParaRPr lang="ru-RU" dirty="0"/>
        </a:p>
      </dgm:t>
    </dgm:pt>
    <dgm:pt modelId="{7EB7EE8F-A468-4ADA-8326-148DAEE64C3F}" type="parTrans" cxnId="{136EF473-2F28-4A74-B28C-3909565BF1CE}">
      <dgm:prSet/>
      <dgm:spPr/>
      <dgm:t>
        <a:bodyPr/>
        <a:lstStyle/>
        <a:p>
          <a:endParaRPr lang="ru-RU"/>
        </a:p>
      </dgm:t>
    </dgm:pt>
    <dgm:pt modelId="{17287136-F2BD-4F69-9865-CC26C5317D68}" type="sibTrans" cxnId="{136EF473-2F28-4A74-B28C-3909565BF1CE}">
      <dgm:prSet/>
      <dgm:spPr/>
      <dgm:t>
        <a:bodyPr/>
        <a:lstStyle/>
        <a:p>
          <a:endParaRPr lang="ru-RU"/>
        </a:p>
      </dgm:t>
    </dgm:pt>
    <dgm:pt modelId="{F53BEC01-4947-40F2-A932-7A4ED590536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Участник государственной или муниципальной закупки</a:t>
          </a:r>
          <a:endParaRPr lang="ru-RU" dirty="0"/>
        </a:p>
      </dgm:t>
    </dgm:pt>
    <dgm:pt modelId="{2978CF49-6ECD-400A-9A3A-3A85451685A4}" type="parTrans" cxnId="{89B4CBAF-6CC5-4935-BB1D-966604805856}">
      <dgm:prSet/>
      <dgm:spPr/>
      <dgm:t>
        <a:bodyPr/>
        <a:lstStyle/>
        <a:p>
          <a:endParaRPr lang="ru-RU"/>
        </a:p>
      </dgm:t>
    </dgm:pt>
    <dgm:pt modelId="{1125449D-DE7F-42FF-B85B-C030A1328047}" type="sibTrans" cxnId="{89B4CBAF-6CC5-4935-BB1D-966604805856}">
      <dgm:prSet/>
      <dgm:spPr/>
      <dgm:t>
        <a:bodyPr/>
        <a:lstStyle/>
        <a:p>
          <a:endParaRPr lang="ru-RU"/>
        </a:p>
      </dgm:t>
    </dgm:pt>
    <dgm:pt modelId="{B4A6319D-B581-4D14-8E14-99EA4C3C8AB8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участники 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государственной или муниципальной закупки 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закупки</a:t>
          </a:r>
          <a:endParaRPr lang="ru-RU" dirty="0"/>
        </a:p>
      </dgm:t>
    </dgm:pt>
    <dgm:pt modelId="{88CFF205-5DA7-4F2B-B00D-404FAA2FC9E0}" type="parTrans" cxnId="{F72AE7DC-32C1-42EC-A85A-90A1BC261763}">
      <dgm:prSet/>
      <dgm:spPr/>
      <dgm:t>
        <a:bodyPr/>
        <a:lstStyle/>
        <a:p>
          <a:endParaRPr lang="ru-RU"/>
        </a:p>
      </dgm:t>
    </dgm:pt>
    <dgm:pt modelId="{9DFAC203-16FB-4135-9297-7D781446E807}" type="sibTrans" cxnId="{F72AE7DC-32C1-42EC-A85A-90A1BC261763}">
      <dgm:prSet/>
      <dgm:spPr/>
      <dgm:t>
        <a:bodyPr/>
        <a:lstStyle/>
        <a:p>
          <a:endParaRPr lang="ru-RU"/>
        </a:p>
      </dgm:t>
    </dgm:pt>
    <dgm:pt modelId="{841C7503-8A24-4B88-805B-429F3F0DB8EF}" type="pres">
      <dgm:prSet presAssocID="{0DCF4F00-6894-45D1-800A-86AF36E8AB4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B8CB738-E643-4637-BDD5-54BA719CFEC6}" type="pres">
      <dgm:prSet presAssocID="{0DCF4F00-6894-45D1-800A-86AF36E8AB4E}" presName="Name1" presStyleCnt="0"/>
      <dgm:spPr/>
    </dgm:pt>
    <dgm:pt modelId="{D635AC43-D10B-4C2C-BF83-D052FA439B2E}" type="pres">
      <dgm:prSet presAssocID="{0DCF4F00-6894-45D1-800A-86AF36E8AB4E}" presName="cycle" presStyleCnt="0"/>
      <dgm:spPr/>
    </dgm:pt>
    <dgm:pt modelId="{CBC5DBAA-0D4E-41EA-AF0D-D632DDC0991B}" type="pres">
      <dgm:prSet presAssocID="{0DCF4F00-6894-45D1-800A-86AF36E8AB4E}" presName="srcNode" presStyleLbl="node1" presStyleIdx="0" presStyleCnt="3"/>
      <dgm:spPr/>
    </dgm:pt>
    <dgm:pt modelId="{3A0C78B5-F6E4-43B3-AB47-ADC27DC9C4A3}" type="pres">
      <dgm:prSet presAssocID="{0DCF4F00-6894-45D1-800A-86AF36E8AB4E}" presName="conn" presStyleLbl="parChTrans1D2" presStyleIdx="0" presStyleCnt="1"/>
      <dgm:spPr/>
      <dgm:t>
        <a:bodyPr/>
        <a:lstStyle/>
        <a:p>
          <a:endParaRPr lang="ru-RU"/>
        </a:p>
      </dgm:t>
    </dgm:pt>
    <dgm:pt modelId="{45E914EF-1480-4AF3-AC01-A9C933F60CE5}" type="pres">
      <dgm:prSet presAssocID="{0DCF4F00-6894-45D1-800A-86AF36E8AB4E}" presName="extraNode" presStyleLbl="node1" presStyleIdx="0" presStyleCnt="3"/>
      <dgm:spPr/>
    </dgm:pt>
    <dgm:pt modelId="{DB86C8CF-9F6A-4EA5-9403-13C2D830600E}" type="pres">
      <dgm:prSet presAssocID="{0DCF4F00-6894-45D1-800A-86AF36E8AB4E}" presName="dstNode" presStyleLbl="node1" presStyleIdx="0" presStyleCnt="3"/>
      <dgm:spPr/>
    </dgm:pt>
    <dgm:pt modelId="{AF23049F-15C3-4F33-8FDB-23E4150D5CD5}" type="pres">
      <dgm:prSet presAssocID="{3315B750-41CB-4BCC-A46E-A014D32D59F1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A0598-30E2-47DE-8142-ACEF783E31EA}" type="pres">
      <dgm:prSet presAssocID="{3315B750-41CB-4BCC-A46E-A014D32D59F1}" presName="accent_1" presStyleCnt="0"/>
      <dgm:spPr/>
    </dgm:pt>
    <dgm:pt modelId="{00A70A8E-3C6A-480F-A490-65D09BDD7DEE}" type="pres">
      <dgm:prSet presAssocID="{3315B750-41CB-4BCC-A46E-A014D32D59F1}" presName="accentRepeatNode" presStyleLbl="solidFgAcc1" presStyleIdx="0" presStyleCnt="3"/>
      <dgm:spPr/>
    </dgm:pt>
    <dgm:pt modelId="{69102AF5-47C1-441F-8C41-D63976350E84}" type="pres">
      <dgm:prSet presAssocID="{F53BEC01-4947-40F2-A932-7A4ED5905364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03F7C5-C6DD-4E80-8956-5643F49FEC16}" type="pres">
      <dgm:prSet presAssocID="{F53BEC01-4947-40F2-A932-7A4ED5905364}" presName="accent_2" presStyleCnt="0"/>
      <dgm:spPr/>
    </dgm:pt>
    <dgm:pt modelId="{AA8F091A-395F-40D5-AD6E-14375EC6D2A1}" type="pres">
      <dgm:prSet presAssocID="{F53BEC01-4947-40F2-A932-7A4ED5905364}" presName="accentRepeatNode" presStyleLbl="solidFgAcc1" presStyleIdx="1" presStyleCnt="3"/>
      <dgm:spPr/>
    </dgm:pt>
    <dgm:pt modelId="{3BBDDDC7-88D6-4833-BD4F-409D04909993}" type="pres">
      <dgm:prSet presAssocID="{B4A6319D-B581-4D14-8E14-99EA4C3C8AB8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0EDC29-8A5D-45B7-BFB8-E5037D1E70AA}" type="pres">
      <dgm:prSet presAssocID="{B4A6319D-B581-4D14-8E14-99EA4C3C8AB8}" presName="accent_3" presStyleCnt="0"/>
      <dgm:spPr/>
    </dgm:pt>
    <dgm:pt modelId="{210D0311-3E41-4CEB-8DF0-EBA2525AED41}" type="pres">
      <dgm:prSet presAssocID="{B4A6319D-B581-4D14-8E14-99EA4C3C8AB8}" presName="accentRepeatNode" presStyleLbl="solidFgAcc1" presStyleIdx="2" presStyleCnt="3"/>
      <dgm:spPr/>
    </dgm:pt>
  </dgm:ptLst>
  <dgm:cxnLst>
    <dgm:cxn modelId="{8DC60DE9-9973-4600-9442-036F0F2D085A}" type="presOf" srcId="{B4A6319D-B581-4D14-8E14-99EA4C3C8AB8}" destId="{3BBDDDC7-88D6-4833-BD4F-409D04909993}" srcOrd="0" destOrd="0" presId="urn:microsoft.com/office/officeart/2008/layout/VerticalCurvedList"/>
    <dgm:cxn modelId="{9846A640-147B-4392-A748-FFDCED80043B}" type="presOf" srcId="{F53BEC01-4947-40F2-A932-7A4ED5905364}" destId="{69102AF5-47C1-441F-8C41-D63976350E84}" srcOrd="0" destOrd="0" presId="urn:microsoft.com/office/officeart/2008/layout/VerticalCurvedList"/>
    <dgm:cxn modelId="{136EF473-2F28-4A74-B28C-3909565BF1CE}" srcId="{0DCF4F00-6894-45D1-800A-86AF36E8AB4E}" destId="{3315B750-41CB-4BCC-A46E-A014D32D59F1}" srcOrd="0" destOrd="0" parTransId="{7EB7EE8F-A468-4ADA-8326-148DAEE64C3F}" sibTransId="{17287136-F2BD-4F69-9865-CC26C5317D68}"/>
    <dgm:cxn modelId="{F72AE7DC-32C1-42EC-A85A-90A1BC261763}" srcId="{0DCF4F00-6894-45D1-800A-86AF36E8AB4E}" destId="{B4A6319D-B581-4D14-8E14-99EA4C3C8AB8}" srcOrd="2" destOrd="0" parTransId="{88CFF205-5DA7-4F2B-B00D-404FAA2FC9E0}" sibTransId="{9DFAC203-16FB-4135-9297-7D781446E807}"/>
    <dgm:cxn modelId="{0E753191-1CAC-4288-843F-0B4C8A7FDF7F}" type="presOf" srcId="{0DCF4F00-6894-45D1-800A-86AF36E8AB4E}" destId="{841C7503-8A24-4B88-805B-429F3F0DB8EF}" srcOrd="0" destOrd="0" presId="urn:microsoft.com/office/officeart/2008/layout/VerticalCurvedList"/>
    <dgm:cxn modelId="{A7185F75-40D0-45E9-96A7-23BAB92A3981}" type="presOf" srcId="{3315B750-41CB-4BCC-A46E-A014D32D59F1}" destId="{AF23049F-15C3-4F33-8FDB-23E4150D5CD5}" srcOrd="0" destOrd="0" presId="urn:microsoft.com/office/officeart/2008/layout/VerticalCurvedList"/>
    <dgm:cxn modelId="{74F07389-9D1B-4536-AC17-3BE5D9F4C3E6}" type="presOf" srcId="{17287136-F2BD-4F69-9865-CC26C5317D68}" destId="{3A0C78B5-F6E4-43B3-AB47-ADC27DC9C4A3}" srcOrd="0" destOrd="0" presId="urn:microsoft.com/office/officeart/2008/layout/VerticalCurvedList"/>
    <dgm:cxn modelId="{89B4CBAF-6CC5-4935-BB1D-966604805856}" srcId="{0DCF4F00-6894-45D1-800A-86AF36E8AB4E}" destId="{F53BEC01-4947-40F2-A932-7A4ED5905364}" srcOrd="1" destOrd="0" parTransId="{2978CF49-6ECD-400A-9A3A-3A85451685A4}" sibTransId="{1125449D-DE7F-42FF-B85B-C030A1328047}"/>
    <dgm:cxn modelId="{67AA7B98-1C21-44FF-B45B-571DD6A77DB9}" type="presParOf" srcId="{841C7503-8A24-4B88-805B-429F3F0DB8EF}" destId="{DB8CB738-E643-4637-BDD5-54BA719CFEC6}" srcOrd="0" destOrd="0" presId="urn:microsoft.com/office/officeart/2008/layout/VerticalCurvedList"/>
    <dgm:cxn modelId="{D94E2CEC-C949-4393-A55E-3C638A31A16B}" type="presParOf" srcId="{DB8CB738-E643-4637-BDD5-54BA719CFEC6}" destId="{D635AC43-D10B-4C2C-BF83-D052FA439B2E}" srcOrd="0" destOrd="0" presId="urn:microsoft.com/office/officeart/2008/layout/VerticalCurvedList"/>
    <dgm:cxn modelId="{79BA8ECA-0D39-4493-9DE2-EAC5068E2162}" type="presParOf" srcId="{D635AC43-D10B-4C2C-BF83-D052FA439B2E}" destId="{CBC5DBAA-0D4E-41EA-AF0D-D632DDC0991B}" srcOrd="0" destOrd="0" presId="urn:microsoft.com/office/officeart/2008/layout/VerticalCurvedList"/>
    <dgm:cxn modelId="{CB2740BB-7E3C-44DE-806E-54F9EC82300B}" type="presParOf" srcId="{D635AC43-D10B-4C2C-BF83-D052FA439B2E}" destId="{3A0C78B5-F6E4-43B3-AB47-ADC27DC9C4A3}" srcOrd="1" destOrd="0" presId="urn:microsoft.com/office/officeart/2008/layout/VerticalCurvedList"/>
    <dgm:cxn modelId="{22F2AA2D-A1C8-4B47-BE8E-FC6145A6FCE3}" type="presParOf" srcId="{D635AC43-D10B-4C2C-BF83-D052FA439B2E}" destId="{45E914EF-1480-4AF3-AC01-A9C933F60CE5}" srcOrd="2" destOrd="0" presId="urn:microsoft.com/office/officeart/2008/layout/VerticalCurvedList"/>
    <dgm:cxn modelId="{96909761-0D93-45B3-8819-CFBD1BA73976}" type="presParOf" srcId="{D635AC43-D10B-4C2C-BF83-D052FA439B2E}" destId="{DB86C8CF-9F6A-4EA5-9403-13C2D830600E}" srcOrd="3" destOrd="0" presId="urn:microsoft.com/office/officeart/2008/layout/VerticalCurvedList"/>
    <dgm:cxn modelId="{1BD55CE5-EF67-4684-BE51-5A226F21EA94}" type="presParOf" srcId="{DB8CB738-E643-4637-BDD5-54BA719CFEC6}" destId="{AF23049F-15C3-4F33-8FDB-23E4150D5CD5}" srcOrd="1" destOrd="0" presId="urn:microsoft.com/office/officeart/2008/layout/VerticalCurvedList"/>
    <dgm:cxn modelId="{E50E92B7-1B05-4B1A-9898-2CB60DD2EB4D}" type="presParOf" srcId="{DB8CB738-E643-4637-BDD5-54BA719CFEC6}" destId="{DE9A0598-30E2-47DE-8142-ACEF783E31EA}" srcOrd="2" destOrd="0" presId="urn:microsoft.com/office/officeart/2008/layout/VerticalCurvedList"/>
    <dgm:cxn modelId="{0BAB9877-4906-4AD7-AB80-0D6592CC3A0B}" type="presParOf" srcId="{DE9A0598-30E2-47DE-8142-ACEF783E31EA}" destId="{00A70A8E-3C6A-480F-A490-65D09BDD7DEE}" srcOrd="0" destOrd="0" presId="urn:microsoft.com/office/officeart/2008/layout/VerticalCurvedList"/>
    <dgm:cxn modelId="{CEAF10D2-3B00-49FD-950D-2FC047999662}" type="presParOf" srcId="{DB8CB738-E643-4637-BDD5-54BA719CFEC6}" destId="{69102AF5-47C1-441F-8C41-D63976350E84}" srcOrd="3" destOrd="0" presId="urn:microsoft.com/office/officeart/2008/layout/VerticalCurvedList"/>
    <dgm:cxn modelId="{0B872109-77BE-4B58-9E80-F32AB242837B}" type="presParOf" srcId="{DB8CB738-E643-4637-BDD5-54BA719CFEC6}" destId="{5603F7C5-C6DD-4E80-8956-5643F49FEC16}" srcOrd="4" destOrd="0" presId="urn:microsoft.com/office/officeart/2008/layout/VerticalCurvedList"/>
    <dgm:cxn modelId="{70F9B383-FCD9-4B78-A680-E7E6ADBA4C5D}" type="presParOf" srcId="{5603F7C5-C6DD-4E80-8956-5643F49FEC16}" destId="{AA8F091A-395F-40D5-AD6E-14375EC6D2A1}" srcOrd="0" destOrd="0" presId="urn:microsoft.com/office/officeart/2008/layout/VerticalCurvedList"/>
    <dgm:cxn modelId="{3B881B80-CF5B-46B5-AF6B-C186E158D7AC}" type="presParOf" srcId="{DB8CB738-E643-4637-BDD5-54BA719CFEC6}" destId="{3BBDDDC7-88D6-4833-BD4F-409D04909993}" srcOrd="5" destOrd="0" presId="urn:microsoft.com/office/officeart/2008/layout/VerticalCurvedList"/>
    <dgm:cxn modelId="{16A51116-C341-4BD7-9E7E-5057BCD158BF}" type="presParOf" srcId="{DB8CB738-E643-4637-BDD5-54BA719CFEC6}" destId="{2E0EDC29-8A5D-45B7-BFB8-E5037D1E70AA}" srcOrd="6" destOrd="0" presId="urn:microsoft.com/office/officeart/2008/layout/VerticalCurvedList"/>
    <dgm:cxn modelId="{14AF9367-03A2-4602-8245-9AE1C86954B3}" type="presParOf" srcId="{2E0EDC29-8A5D-45B7-BFB8-E5037D1E70AA}" destId="{210D0311-3E41-4CEB-8DF0-EBA2525AED4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1D4977-A274-4E11-89AD-3E6D87CE1EB4}" type="doc">
      <dgm:prSet loTypeId="urn:microsoft.com/office/officeart/2005/8/layout/hChevron3" loCatId="process" qsTypeId="urn:microsoft.com/office/officeart/2005/8/quickstyle/simple1" qsCatId="simple" csTypeId="urn:microsoft.com/office/officeart/2005/8/colors/accent1_2" csCatId="accent1" phldr="1"/>
      <dgm:spPr/>
    </dgm:pt>
    <dgm:pt modelId="{5044BC4A-A45E-4866-A786-E51FEBDA5525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Неопределенность правоотношений сферы закупок</a:t>
          </a:r>
          <a:endParaRPr lang="ru-RU" dirty="0"/>
        </a:p>
      </dgm:t>
    </dgm:pt>
    <dgm:pt modelId="{5BF1B6AF-1D50-4553-9F67-D354E44BCD42}" type="parTrans" cxnId="{1F8FB33E-C69A-4969-A60D-D5115A6556B2}">
      <dgm:prSet/>
      <dgm:spPr/>
      <dgm:t>
        <a:bodyPr/>
        <a:lstStyle/>
        <a:p>
          <a:endParaRPr lang="ru-RU"/>
        </a:p>
      </dgm:t>
    </dgm:pt>
    <dgm:pt modelId="{445CEBCC-898A-482E-8CDC-D7478D910DB6}" type="sibTrans" cxnId="{1F8FB33E-C69A-4969-A60D-D5115A6556B2}">
      <dgm:prSet/>
      <dgm:spPr/>
      <dgm:t>
        <a:bodyPr/>
        <a:lstStyle/>
        <a:p>
          <a:endParaRPr lang="ru-RU"/>
        </a:p>
      </dgm:t>
    </dgm:pt>
    <dgm:pt modelId="{01EF06F5-4BF3-4B7C-BB95-7DF7E45CFB09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Сложность взаимодействия с электронными системами </a:t>
          </a:r>
          <a:endParaRPr lang="ru-RU" dirty="0"/>
        </a:p>
      </dgm:t>
    </dgm:pt>
    <dgm:pt modelId="{93CEF751-DBDA-4AB9-9C02-89AC764FB4FA}" type="parTrans" cxnId="{2C64116A-24AE-4C24-B5A2-92C78F20C64C}">
      <dgm:prSet/>
      <dgm:spPr/>
      <dgm:t>
        <a:bodyPr/>
        <a:lstStyle/>
        <a:p>
          <a:endParaRPr lang="ru-RU"/>
        </a:p>
      </dgm:t>
    </dgm:pt>
    <dgm:pt modelId="{99A7BA12-1122-488A-9965-1150B0DDCDCD}" type="sibTrans" cxnId="{2C64116A-24AE-4C24-B5A2-92C78F20C64C}">
      <dgm:prSet/>
      <dgm:spPr/>
      <dgm:t>
        <a:bodyPr/>
        <a:lstStyle/>
        <a:p>
          <a:endParaRPr lang="ru-RU"/>
        </a:p>
      </dgm:t>
    </dgm:pt>
    <dgm:pt modelId="{B81E7BB3-1BE9-4250-9DF8-16B88D24FD1A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Уязвимое положение поставщика</a:t>
          </a:r>
          <a:endParaRPr lang="ru-RU" dirty="0"/>
        </a:p>
      </dgm:t>
    </dgm:pt>
    <dgm:pt modelId="{6AF0969A-00E6-4A4B-AF8A-70B0F22E17B3}" type="parTrans" cxnId="{FD287585-0685-469B-A488-4748CCB9F27D}">
      <dgm:prSet/>
      <dgm:spPr/>
      <dgm:t>
        <a:bodyPr/>
        <a:lstStyle/>
        <a:p>
          <a:endParaRPr lang="ru-RU"/>
        </a:p>
      </dgm:t>
    </dgm:pt>
    <dgm:pt modelId="{C1451CD1-86FE-417D-B203-8E3B6D22958F}" type="sibTrans" cxnId="{FD287585-0685-469B-A488-4748CCB9F27D}">
      <dgm:prSet/>
      <dgm:spPr/>
      <dgm:t>
        <a:bodyPr/>
        <a:lstStyle/>
        <a:p>
          <a:endParaRPr lang="ru-RU"/>
        </a:p>
      </dgm:t>
    </dgm:pt>
    <dgm:pt modelId="{DDEE0FEB-1EC0-4119-BB58-7EE02C665C3F}" type="pres">
      <dgm:prSet presAssocID="{CA1D4977-A274-4E11-89AD-3E6D87CE1EB4}" presName="Name0" presStyleCnt="0">
        <dgm:presLayoutVars>
          <dgm:dir/>
          <dgm:resizeHandles val="exact"/>
        </dgm:presLayoutVars>
      </dgm:prSet>
      <dgm:spPr/>
    </dgm:pt>
    <dgm:pt modelId="{3F602B0A-99D4-4CCC-A3B4-491F6BADDCFC}" type="pres">
      <dgm:prSet presAssocID="{5044BC4A-A45E-4866-A786-E51FEBDA5525}" presName="parTxOnly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80BEA-2C9A-4D8A-A9DD-36B29BD3428E}" type="pres">
      <dgm:prSet presAssocID="{445CEBCC-898A-482E-8CDC-D7478D910DB6}" presName="parSpace" presStyleCnt="0"/>
      <dgm:spPr/>
    </dgm:pt>
    <dgm:pt modelId="{4E29A98F-5255-490C-A981-881DB8A22E21}" type="pres">
      <dgm:prSet presAssocID="{01EF06F5-4BF3-4B7C-BB95-7DF7E45CFB09}" presName="parTxOnly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47B0ED-43D5-424B-8E43-095E167155BE}" type="pres">
      <dgm:prSet presAssocID="{99A7BA12-1122-488A-9965-1150B0DDCDCD}" presName="parSpace" presStyleCnt="0"/>
      <dgm:spPr/>
    </dgm:pt>
    <dgm:pt modelId="{F649D620-2524-4DDB-81FE-CEE15C8905B1}" type="pres">
      <dgm:prSet presAssocID="{B81E7BB3-1BE9-4250-9DF8-16B88D24FD1A}" presName="parTxOnly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7EA620-44D8-4F42-A8D7-71BDA96E79CA}" type="presOf" srcId="{5044BC4A-A45E-4866-A786-E51FEBDA5525}" destId="{3F602B0A-99D4-4CCC-A3B4-491F6BADDCFC}" srcOrd="0" destOrd="0" presId="urn:microsoft.com/office/officeart/2005/8/layout/hChevron3"/>
    <dgm:cxn modelId="{2C64116A-24AE-4C24-B5A2-92C78F20C64C}" srcId="{CA1D4977-A274-4E11-89AD-3E6D87CE1EB4}" destId="{01EF06F5-4BF3-4B7C-BB95-7DF7E45CFB09}" srcOrd="1" destOrd="0" parTransId="{93CEF751-DBDA-4AB9-9C02-89AC764FB4FA}" sibTransId="{99A7BA12-1122-488A-9965-1150B0DDCDCD}"/>
    <dgm:cxn modelId="{FD287585-0685-469B-A488-4748CCB9F27D}" srcId="{CA1D4977-A274-4E11-89AD-3E6D87CE1EB4}" destId="{B81E7BB3-1BE9-4250-9DF8-16B88D24FD1A}" srcOrd="2" destOrd="0" parTransId="{6AF0969A-00E6-4A4B-AF8A-70B0F22E17B3}" sibTransId="{C1451CD1-86FE-417D-B203-8E3B6D22958F}"/>
    <dgm:cxn modelId="{603EC703-9B2C-480A-BE1F-B88BC647A20E}" type="presOf" srcId="{CA1D4977-A274-4E11-89AD-3E6D87CE1EB4}" destId="{DDEE0FEB-1EC0-4119-BB58-7EE02C665C3F}" srcOrd="0" destOrd="0" presId="urn:microsoft.com/office/officeart/2005/8/layout/hChevron3"/>
    <dgm:cxn modelId="{55026A47-8541-4B09-8A94-589A8FA91E08}" type="presOf" srcId="{B81E7BB3-1BE9-4250-9DF8-16B88D24FD1A}" destId="{F649D620-2524-4DDB-81FE-CEE15C8905B1}" srcOrd="0" destOrd="0" presId="urn:microsoft.com/office/officeart/2005/8/layout/hChevron3"/>
    <dgm:cxn modelId="{135940A7-C5F4-4D19-9D71-ACC73D197E0E}" type="presOf" srcId="{01EF06F5-4BF3-4B7C-BB95-7DF7E45CFB09}" destId="{4E29A98F-5255-490C-A981-881DB8A22E21}" srcOrd="0" destOrd="0" presId="urn:microsoft.com/office/officeart/2005/8/layout/hChevron3"/>
    <dgm:cxn modelId="{1F8FB33E-C69A-4969-A60D-D5115A6556B2}" srcId="{CA1D4977-A274-4E11-89AD-3E6D87CE1EB4}" destId="{5044BC4A-A45E-4866-A786-E51FEBDA5525}" srcOrd="0" destOrd="0" parTransId="{5BF1B6AF-1D50-4553-9F67-D354E44BCD42}" sibTransId="{445CEBCC-898A-482E-8CDC-D7478D910DB6}"/>
    <dgm:cxn modelId="{FABFE793-F423-4A33-A4A3-5603A5AF2240}" type="presParOf" srcId="{DDEE0FEB-1EC0-4119-BB58-7EE02C665C3F}" destId="{3F602B0A-99D4-4CCC-A3B4-491F6BADDCFC}" srcOrd="0" destOrd="0" presId="urn:microsoft.com/office/officeart/2005/8/layout/hChevron3"/>
    <dgm:cxn modelId="{493DD59B-C4CE-4460-8C7F-D5EC533F884F}" type="presParOf" srcId="{DDEE0FEB-1EC0-4119-BB58-7EE02C665C3F}" destId="{1ED80BEA-2C9A-4D8A-A9DD-36B29BD3428E}" srcOrd="1" destOrd="0" presId="urn:microsoft.com/office/officeart/2005/8/layout/hChevron3"/>
    <dgm:cxn modelId="{314DA24B-35ED-41B7-AD69-C062A7A5AE94}" type="presParOf" srcId="{DDEE0FEB-1EC0-4119-BB58-7EE02C665C3F}" destId="{4E29A98F-5255-490C-A981-881DB8A22E21}" srcOrd="2" destOrd="0" presId="urn:microsoft.com/office/officeart/2005/8/layout/hChevron3"/>
    <dgm:cxn modelId="{A6C68426-5565-4ABB-9C96-B8EFB815F5CF}" type="presParOf" srcId="{DDEE0FEB-1EC0-4119-BB58-7EE02C665C3F}" destId="{BC47B0ED-43D5-424B-8E43-095E167155BE}" srcOrd="3" destOrd="0" presId="urn:microsoft.com/office/officeart/2005/8/layout/hChevron3"/>
    <dgm:cxn modelId="{8F551374-4709-40C9-B9AE-8F3BA4015879}" type="presParOf" srcId="{DDEE0FEB-1EC0-4119-BB58-7EE02C665C3F}" destId="{F649D620-2524-4DDB-81FE-CEE15C8905B1}" srcOrd="4" destOrd="0" presId="urn:microsoft.com/office/officeart/2005/8/layout/hChevro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8652D69-7396-4A5C-8C6F-B9F70C3DDF25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424801-C500-4A23-A4E3-B1F38600708E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Более систематизированное внесение изменений в существующее законодательство</a:t>
          </a:r>
          <a:endParaRPr lang="ru-RU" dirty="0"/>
        </a:p>
      </dgm:t>
    </dgm:pt>
    <dgm:pt modelId="{30B325DF-4881-44B9-991D-79A8F4667951}" type="parTrans" cxnId="{2F258C9B-E680-497E-B201-DBBDF4519B75}">
      <dgm:prSet/>
      <dgm:spPr/>
      <dgm:t>
        <a:bodyPr/>
        <a:lstStyle/>
        <a:p>
          <a:endParaRPr lang="ru-RU"/>
        </a:p>
      </dgm:t>
    </dgm:pt>
    <dgm:pt modelId="{EDD6BE9D-2D72-445E-B643-39047C2E36C3}" type="sibTrans" cxnId="{2F258C9B-E680-497E-B201-DBBDF4519B75}">
      <dgm:prSet/>
      <dgm:spPr/>
      <dgm:t>
        <a:bodyPr/>
        <a:lstStyle/>
        <a:p>
          <a:endParaRPr lang="ru-RU"/>
        </a:p>
      </dgm:t>
    </dgm:pt>
    <dgm:pt modelId="{0FD31812-528D-4BCF-B7D3-82DF84ECB63A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Упрощение и обучение работы с новыми централизованными системами</a:t>
          </a:r>
          <a:endParaRPr lang="ru-RU" dirty="0"/>
        </a:p>
      </dgm:t>
    </dgm:pt>
    <dgm:pt modelId="{88602BDF-96B5-40C8-998F-1B1383A067E8}" type="parTrans" cxnId="{CA137CEF-7C1E-4F0D-A40B-F29CCEA8BD94}">
      <dgm:prSet/>
      <dgm:spPr/>
      <dgm:t>
        <a:bodyPr/>
        <a:lstStyle/>
        <a:p>
          <a:endParaRPr lang="ru-RU"/>
        </a:p>
      </dgm:t>
    </dgm:pt>
    <dgm:pt modelId="{B3308CE4-EC32-44EE-8DF9-EBDA85C31BB0}" type="sibTrans" cxnId="{CA137CEF-7C1E-4F0D-A40B-F29CCEA8BD94}">
      <dgm:prSet/>
      <dgm:spPr/>
      <dgm:t>
        <a:bodyPr/>
        <a:lstStyle/>
        <a:p>
          <a:endParaRPr lang="ru-RU"/>
        </a:p>
      </dgm:t>
    </dgm:pt>
    <dgm:pt modelId="{B404C389-89B5-44C3-AA1F-D27E26333B4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Пересмотр объемов прав и обязанностей сторон и участников государственных и муниципальных закупок</a:t>
          </a:r>
          <a:endParaRPr lang="ru-RU" dirty="0"/>
        </a:p>
      </dgm:t>
    </dgm:pt>
    <dgm:pt modelId="{C484B1E4-DBBD-4403-AFC8-6A2F3537F398}" type="parTrans" cxnId="{6E26C8C4-B110-467D-8CB1-D52046BABF26}">
      <dgm:prSet/>
      <dgm:spPr/>
      <dgm:t>
        <a:bodyPr/>
        <a:lstStyle/>
        <a:p>
          <a:endParaRPr lang="ru-RU"/>
        </a:p>
      </dgm:t>
    </dgm:pt>
    <dgm:pt modelId="{6B5C29C6-6B3D-419D-853E-7FBCBA0BBBA6}" type="sibTrans" cxnId="{6E26C8C4-B110-467D-8CB1-D52046BABF26}">
      <dgm:prSet/>
      <dgm:spPr/>
      <dgm:t>
        <a:bodyPr/>
        <a:lstStyle/>
        <a:p>
          <a:endParaRPr lang="ru-RU"/>
        </a:p>
      </dgm:t>
    </dgm:pt>
    <dgm:pt modelId="{1B7C7DF5-2A84-4E44-B2E6-55AFB9108B46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Внедрением в структуры заказчиков специалистов и профессионалов в области контрактной системы</a:t>
          </a:r>
          <a:endParaRPr lang="ru-RU" dirty="0"/>
        </a:p>
      </dgm:t>
    </dgm:pt>
    <dgm:pt modelId="{7B703035-573E-4708-A803-5A9F1791D08A}" type="parTrans" cxnId="{B3E75980-B6D2-4160-B430-FE229F6FC975}">
      <dgm:prSet/>
      <dgm:spPr/>
      <dgm:t>
        <a:bodyPr/>
        <a:lstStyle/>
        <a:p>
          <a:endParaRPr lang="ru-RU"/>
        </a:p>
      </dgm:t>
    </dgm:pt>
    <dgm:pt modelId="{0B51206B-F39F-40C6-9E07-68DFC0FA3B2E}" type="sibTrans" cxnId="{B3E75980-B6D2-4160-B430-FE229F6FC975}">
      <dgm:prSet/>
      <dgm:spPr/>
      <dgm:t>
        <a:bodyPr/>
        <a:lstStyle/>
        <a:p>
          <a:endParaRPr lang="ru-RU"/>
        </a:p>
      </dgm:t>
    </dgm:pt>
    <dgm:pt modelId="{CC4667F2-C41D-414F-B564-D8AB71E83C4E}" type="pres">
      <dgm:prSet presAssocID="{08652D69-7396-4A5C-8C6F-B9F70C3DDF2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145199-399B-49EF-AB48-6709EAB6DE87}" type="pres">
      <dgm:prSet presAssocID="{07424801-C500-4A23-A4E3-B1F38600708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AE9E2F-AE35-47AC-90BE-E881A35C8F79}" type="pres">
      <dgm:prSet presAssocID="{EDD6BE9D-2D72-445E-B643-39047C2E36C3}" presName="sibTrans" presStyleCnt="0"/>
      <dgm:spPr/>
    </dgm:pt>
    <dgm:pt modelId="{8AF205F4-28F0-4EA0-8C86-29B645D451CA}" type="pres">
      <dgm:prSet presAssocID="{0FD31812-528D-4BCF-B7D3-82DF84ECB63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F150A5-8A48-4CB1-986E-0B9C1071935C}" type="pres">
      <dgm:prSet presAssocID="{B3308CE4-EC32-44EE-8DF9-EBDA85C31BB0}" presName="sibTrans" presStyleCnt="0"/>
      <dgm:spPr/>
    </dgm:pt>
    <dgm:pt modelId="{E4CC215E-7DA5-4D5A-840A-45209E2FC690}" type="pres">
      <dgm:prSet presAssocID="{B404C389-89B5-44C3-AA1F-D27E26333B4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520199-0CEC-44BA-BA43-6BBBA9743260}" type="pres">
      <dgm:prSet presAssocID="{6B5C29C6-6B3D-419D-853E-7FBCBA0BBBA6}" presName="sibTrans" presStyleCnt="0"/>
      <dgm:spPr/>
    </dgm:pt>
    <dgm:pt modelId="{AD1F60FD-0736-4779-8822-FAFBB2A75730}" type="pres">
      <dgm:prSet presAssocID="{1B7C7DF5-2A84-4E44-B2E6-55AFB9108B46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3E75980-B6D2-4160-B430-FE229F6FC975}" srcId="{08652D69-7396-4A5C-8C6F-B9F70C3DDF25}" destId="{1B7C7DF5-2A84-4E44-B2E6-55AFB9108B46}" srcOrd="3" destOrd="0" parTransId="{7B703035-573E-4708-A803-5A9F1791D08A}" sibTransId="{0B51206B-F39F-40C6-9E07-68DFC0FA3B2E}"/>
    <dgm:cxn modelId="{2BE78D8A-07E2-47FB-8151-4FD926365FC0}" type="presOf" srcId="{08652D69-7396-4A5C-8C6F-B9F70C3DDF25}" destId="{CC4667F2-C41D-414F-B564-D8AB71E83C4E}" srcOrd="0" destOrd="0" presId="urn:microsoft.com/office/officeart/2005/8/layout/default"/>
    <dgm:cxn modelId="{F96C0BD5-EAC5-432B-845D-B8EC96049236}" type="presOf" srcId="{0FD31812-528D-4BCF-B7D3-82DF84ECB63A}" destId="{8AF205F4-28F0-4EA0-8C86-29B645D451CA}" srcOrd="0" destOrd="0" presId="urn:microsoft.com/office/officeart/2005/8/layout/default"/>
    <dgm:cxn modelId="{9016ECAC-1FCB-4A82-8A9A-6AE3B34DD980}" type="presOf" srcId="{B404C389-89B5-44C3-AA1F-D27E26333B44}" destId="{E4CC215E-7DA5-4D5A-840A-45209E2FC690}" srcOrd="0" destOrd="0" presId="urn:microsoft.com/office/officeart/2005/8/layout/default"/>
    <dgm:cxn modelId="{6E26C8C4-B110-467D-8CB1-D52046BABF26}" srcId="{08652D69-7396-4A5C-8C6F-B9F70C3DDF25}" destId="{B404C389-89B5-44C3-AA1F-D27E26333B44}" srcOrd="2" destOrd="0" parTransId="{C484B1E4-DBBD-4403-AFC8-6A2F3537F398}" sibTransId="{6B5C29C6-6B3D-419D-853E-7FBCBA0BBBA6}"/>
    <dgm:cxn modelId="{C4C57F98-2D10-46CB-AAA7-66F8C76FE667}" type="presOf" srcId="{1B7C7DF5-2A84-4E44-B2E6-55AFB9108B46}" destId="{AD1F60FD-0736-4779-8822-FAFBB2A75730}" srcOrd="0" destOrd="0" presId="urn:microsoft.com/office/officeart/2005/8/layout/default"/>
    <dgm:cxn modelId="{2F258C9B-E680-497E-B201-DBBDF4519B75}" srcId="{08652D69-7396-4A5C-8C6F-B9F70C3DDF25}" destId="{07424801-C500-4A23-A4E3-B1F38600708E}" srcOrd="0" destOrd="0" parTransId="{30B325DF-4881-44B9-991D-79A8F4667951}" sibTransId="{EDD6BE9D-2D72-445E-B643-39047C2E36C3}"/>
    <dgm:cxn modelId="{3E3975EC-063A-4FE8-9EC1-FF7ACF38FB84}" type="presOf" srcId="{07424801-C500-4A23-A4E3-B1F38600708E}" destId="{35145199-399B-49EF-AB48-6709EAB6DE87}" srcOrd="0" destOrd="0" presId="urn:microsoft.com/office/officeart/2005/8/layout/default"/>
    <dgm:cxn modelId="{CA137CEF-7C1E-4F0D-A40B-F29CCEA8BD94}" srcId="{08652D69-7396-4A5C-8C6F-B9F70C3DDF25}" destId="{0FD31812-528D-4BCF-B7D3-82DF84ECB63A}" srcOrd="1" destOrd="0" parTransId="{88602BDF-96B5-40C8-998F-1B1383A067E8}" sibTransId="{B3308CE4-EC32-44EE-8DF9-EBDA85C31BB0}"/>
    <dgm:cxn modelId="{E42EF812-095B-461A-8AC5-B0A12D463A76}" type="presParOf" srcId="{CC4667F2-C41D-414F-B564-D8AB71E83C4E}" destId="{35145199-399B-49EF-AB48-6709EAB6DE87}" srcOrd="0" destOrd="0" presId="urn:microsoft.com/office/officeart/2005/8/layout/default"/>
    <dgm:cxn modelId="{2CBC8845-B5B9-4855-B482-232C1FA92A43}" type="presParOf" srcId="{CC4667F2-C41D-414F-B564-D8AB71E83C4E}" destId="{A6AE9E2F-AE35-47AC-90BE-E881A35C8F79}" srcOrd="1" destOrd="0" presId="urn:microsoft.com/office/officeart/2005/8/layout/default"/>
    <dgm:cxn modelId="{BAD89441-CA79-49A7-B8B3-C8F5C6200496}" type="presParOf" srcId="{CC4667F2-C41D-414F-B564-D8AB71E83C4E}" destId="{8AF205F4-28F0-4EA0-8C86-29B645D451CA}" srcOrd="2" destOrd="0" presId="urn:microsoft.com/office/officeart/2005/8/layout/default"/>
    <dgm:cxn modelId="{510A4DD2-9622-46FF-9850-0B81F9207B52}" type="presParOf" srcId="{CC4667F2-C41D-414F-B564-D8AB71E83C4E}" destId="{A0F150A5-8A48-4CB1-986E-0B9C1071935C}" srcOrd="3" destOrd="0" presId="urn:microsoft.com/office/officeart/2005/8/layout/default"/>
    <dgm:cxn modelId="{F7C25B4C-6E2C-47F3-A9F1-541EF76D0416}" type="presParOf" srcId="{CC4667F2-C41D-414F-B564-D8AB71E83C4E}" destId="{E4CC215E-7DA5-4D5A-840A-45209E2FC690}" srcOrd="4" destOrd="0" presId="urn:microsoft.com/office/officeart/2005/8/layout/default"/>
    <dgm:cxn modelId="{DF8C6AAC-2A99-49EB-A0B8-53F9D55CBBBE}" type="presParOf" srcId="{CC4667F2-C41D-414F-B564-D8AB71E83C4E}" destId="{7E520199-0CEC-44BA-BA43-6BBBA9743260}" srcOrd="5" destOrd="0" presId="urn:microsoft.com/office/officeart/2005/8/layout/default"/>
    <dgm:cxn modelId="{D2F71F35-A583-48E0-B939-FFF3F9C1CC43}" type="presParOf" srcId="{CC4667F2-C41D-414F-B564-D8AB71E83C4E}" destId="{AD1F60FD-0736-4779-8822-FAFBB2A75730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10E291-E37F-40AD-9F36-384B149578A0}">
      <dsp:nvSpPr>
        <dsp:cNvPr id="0" name=""/>
        <dsp:cNvSpPr/>
      </dsp:nvSpPr>
      <dsp:spPr>
        <a:xfrm>
          <a:off x="1978502" y="-51282"/>
          <a:ext cx="7455222" cy="5527668"/>
        </a:xfrm>
        <a:prstGeom prst="circularArrow">
          <a:avLst>
            <a:gd name="adj1" fmla="val 5544"/>
            <a:gd name="adj2" fmla="val 330680"/>
            <a:gd name="adj3" fmla="val 14202299"/>
            <a:gd name="adj4" fmla="val 1713157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40B91A-FD6F-410C-B177-0CAE170AD61E}">
      <dsp:nvSpPr>
        <dsp:cNvPr id="0" name=""/>
        <dsp:cNvSpPr/>
      </dsp:nvSpPr>
      <dsp:spPr>
        <a:xfrm>
          <a:off x="4657199" y="-36615"/>
          <a:ext cx="2097828" cy="10667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открытости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09275" y="15461"/>
        <a:ext cx="1993676" cy="962638"/>
      </dsp:txXfrm>
    </dsp:sp>
    <dsp:sp modelId="{F5F4AD64-FFB9-40AF-BB78-3D7AF73073FD}">
      <dsp:nvSpPr>
        <dsp:cNvPr id="0" name=""/>
        <dsp:cNvSpPr/>
      </dsp:nvSpPr>
      <dsp:spPr>
        <a:xfrm>
          <a:off x="7430085" y="868434"/>
          <a:ext cx="2264434" cy="9562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</a:t>
          </a:r>
          <a:r>
            <a:rPr lang="ru-RU" sz="1500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конкурентности</a:t>
          </a: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76763" y="915112"/>
        <a:ext cx="2171078" cy="862849"/>
      </dsp:txXfrm>
    </dsp:sp>
    <dsp:sp modelId="{DC70E992-5534-4D2F-866D-B520C3543782}">
      <dsp:nvSpPr>
        <dsp:cNvPr id="0" name=""/>
        <dsp:cNvSpPr/>
      </dsp:nvSpPr>
      <dsp:spPr>
        <a:xfrm>
          <a:off x="7785704" y="2746664"/>
          <a:ext cx="2216441" cy="115527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обеспечения качества</a:t>
          </a:r>
          <a:endParaRPr lang="ru-RU" sz="1500" kern="1200" dirty="0"/>
        </a:p>
      </dsp:txBody>
      <dsp:txXfrm>
        <a:off x="7842100" y="2803060"/>
        <a:ext cx="2103649" cy="1042485"/>
      </dsp:txXfrm>
    </dsp:sp>
    <dsp:sp modelId="{81A27863-1099-46F1-9348-BEA70A47EA79}">
      <dsp:nvSpPr>
        <dsp:cNvPr id="0" name=""/>
        <dsp:cNvSpPr/>
      </dsp:nvSpPr>
      <dsp:spPr>
        <a:xfrm>
          <a:off x="6488495" y="4188700"/>
          <a:ext cx="1963512" cy="10083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экономичности и рациональности</a:t>
          </a:r>
          <a:endParaRPr lang="ru-RU" sz="1500" kern="1200" dirty="0"/>
        </a:p>
      </dsp:txBody>
      <dsp:txXfrm>
        <a:off x="6537719" y="4237924"/>
        <a:ext cx="1865064" cy="909901"/>
      </dsp:txXfrm>
    </dsp:sp>
    <dsp:sp modelId="{B8A8ACE2-BCD7-490F-BE35-38C8BBEE71E6}">
      <dsp:nvSpPr>
        <dsp:cNvPr id="0" name=""/>
        <dsp:cNvSpPr/>
      </dsp:nvSpPr>
      <dsp:spPr>
        <a:xfrm>
          <a:off x="2907955" y="4183793"/>
          <a:ext cx="2018553" cy="10676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поддержки национального товаропроизводителя</a:t>
          </a:r>
          <a:endParaRPr lang="ru-RU" sz="1500" kern="1200" dirty="0"/>
        </a:p>
      </dsp:txBody>
      <dsp:txXfrm>
        <a:off x="2960072" y="4235910"/>
        <a:ext cx="1914319" cy="963386"/>
      </dsp:txXfrm>
    </dsp:sp>
    <dsp:sp modelId="{FE5D5397-2C4C-4E99-9429-9FA5B4BD3D38}">
      <dsp:nvSpPr>
        <dsp:cNvPr id="0" name=""/>
        <dsp:cNvSpPr/>
      </dsp:nvSpPr>
      <dsp:spPr>
        <a:xfrm>
          <a:off x="1539061" y="2511504"/>
          <a:ext cx="2090286" cy="113130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безопасности</a:t>
          </a:r>
          <a:endParaRPr lang="ru-RU" sz="1500" kern="1200" dirty="0"/>
        </a:p>
      </dsp:txBody>
      <dsp:txXfrm>
        <a:off x="1594287" y="2566730"/>
        <a:ext cx="1979834" cy="1020855"/>
      </dsp:txXfrm>
    </dsp:sp>
    <dsp:sp modelId="{3B8607C5-D3BB-447B-83F9-87861090DFC7}">
      <dsp:nvSpPr>
        <dsp:cNvPr id="0" name=""/>
        <dsp:cNvSpPr/>
      </dsp:nvSpPr>
      <dsp:spPr>
        <a:xfrm>
          <a:off x="2017478" y="835899"/>
          <a:ext cx="1961393" cy="10212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Принцип конкретности</a:t>
          </a:r>
          <a:endParaRPr lang="ru-RU" sz="1500" kern="1200" dirty="0"/>
        </a:p>
      </dsp:txBody>
      <dsp:txXfrm>
        <a:off x="2067333" y="885754"/>
        <a:ext cx="1861683" cy="9215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0C78B5-F6E4-43B3-AB47-ADC27DC9C4A3}">
      <dsp:nvSpPr>
        <dsp:cNvPr id="0" name=""/>
        <dsp:cNvSpPr/>
      </dsp:nvSpPr>
      <dsp:spPr>
        <a:xfrm>
          <a:off x="-4983607" y="-763587"/>
          <a:ext cx="5935243" cy="5935243"/>
        </a:xfrm>
        <a:prstGeom prst="blockArc">
          <a:avLst>
            <a:gd name="adj1" fmla="val 18900000"/>
            <a:gd name="adj2" fmla="val 2700000"/>
            <a:gd name="adj3" fmla="val 364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23049F-15C3-4F33-8FDB-23E4150D5CD5}">
      <dsp:nvSpPr>
        <dsp:cNvPr id="0" name=""/>
        <dsp:cNvSpPr/>
      </dsp:nvSpPr>
      <dsp:spPr>
        <a:xfrm>
          <a:off x="612050" y="440806"/>
          <a:ext cx="9288522" cy="8816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9781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Государственный или муниципальный заказчик</a:t>
          </a:r>
          <a:endParaRPr lang="ru-RU" sz="2700" kern="1200" dirty="0"/>
        </a:p>
      </dsp:txBody>
      <dsp:txXfrm>
        <a:off x="612050" y="440806"/>
        <a:ext cx="9288522" cy="881613"/>
      </dsp:txXfrm>
    </dsp:sp>
    <dsp:sp modelId="{00A70A8E-3C6A-480F-A490-65D09BDD7DEE}">
      <dsp:nvSpPr>
        <dsp:cNvPr id="0" name=""/>
        <dsp:cNvSpPr/>
      </dsp:nvSpPr>
      <dsp:spPr>
        <a:xfrm>
          <a:off x="61041" y="330605"/>
          <a:ext cx="1102017" cy="11020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102AF5-47C1-441F-8C41-D63976350E84}">
      <dsp:nvSpPr>
        <dsp:cNvPr id="0" name=""/>
        <dsp:cNvSpPr/>
      </dsp:nvSpPr>
      <dsp:spPr>
        <a:xfrm>
          <a:off x="932516" y="1763227"/>
          <a:ext cx="8968056" cy="8816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9781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Участник государственной или муниципальной закупки</a:t>
          </a:r>
          <a:endParaRPr lang="ru-RU" sz="2700" kern="1200" dirty="0"/>
        </a:p>
      </dsp:txBody>
      <dsp:txXfrm>
        <a:off x="932516" y="1763227"/>
        <a:ext cx="8968056" cy="881613"/>
      </dsp:txXfrm>
    </dsp:sp>
    <dsp:sp modelId="{AA8F091A-395F-40D5-AD6E-14375EC6D2A1}">
      <dsp:nvSpPr>
        <dsp:cNvPr id="0" name=""/>
        <dsp:cNvSpPr/>
      </dsp:nvSpPr>
      <dsp:spPr>
        <a:xfrm>
          <a:off x="381508" y="1653025"/>
          <a:ext cx="1102017" cy="11020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BDDDC7-88D6-4833-BD4F-409D04909993}">
      <dsp:nvSpPr>
        <dsp:cNvPr id="0" name=""/>
        <dsp:cNvSpPr/>
      </dsp:nvSpPr>
      <dsp:spPr>
        <a:xfrm>
          <a:off x="612050" y="3085647"/>
          <a:ext cx="9288522" cy="8816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9781" tIns="68580" rIns="68580" bIns="6858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Иные участники </a:t>
          </a: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государственной или муниципальной закупки </a:t>
          </a:r>
          <a:r>
            <a:rPr lang="ru-RU" sz="27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закупки</a:t>
          </a:r>
          <a:endParaRPr lang="ru-RU" sz="2700" kern="1200" dirty="0"/>
        </a:p>
      </dsp:txBody>
      <dsp:txXfrm>
        <a:off x="612050" y="3085647"/>
        <a:ext cx="9288522" cy="881613"/>
      </dsp:txXfrm>
    </dsp:sp>
    <dsp:sp modelId="{210D0311-3E41-4CEB-8DF0-EBA2525AED41}">
      <dsp:nvSpPr>
        <dsp:cNvPr id="0" name=""/>
        <dsp:cNvSpPr/>
      </dsp:nvSpPr>
      <dsp:spPr>
        <a:xfrm>
          <a:off x="61041" y="2975445"/>
          <a:ext cx="1102017" cy="110201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602B0A-99D4-4CCC-A3B4-491F6BADDCFC}">
      <dsp:nvSpPr>
        <dsp:cNvPr id="0" name=""/>
        <dsp:cNvSpPr/>
      </dsp:nvSpPr>
      <dsp:spPr>
        <a:xfrm>
          <a:off x="4630" y="1390722"/>
          <a:ext cx="4048821" cy="1619528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8684" tIns="69342" rIns="34671" bIns="6934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Неопределенность правоотношений сферы закупок</a:t>
          </a:r>
          <a:endParaRPr lang="ru-RU" sz="2600" kern="1200" dirty="0"/>
        </a:p>
      </dsp:txBody>
      <dsp:txXfrm>
        <a:off x="4630" y="1390722"/>
        <a:ext cx="3643939" cy="1619528"/>
      </dsp:txXfrm>
    </dsp:sp>
    <dsp:sp modelId="{4E29A98F-5255-490C-A981-881DB8A22E21}">
      <dsp:nvSpPr>
        <dsp:cNvPr id="0" name=""/>
        <dsp:cNvSpPr/>
      </dsp:nvSpPr>
      <dsp:spPr>
        <a:xfrm>
          <a:off x="3243686" y="1390722"/>
          <a:ext cx="4048821" cy="16195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69342" rIns="34671" bIns="6934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Сложность взаимодействия с электронными системами </a:t>
          </a:r>
          <a:endParaRPr lang="ru-RU" sz="2600" kern="1200" dirty="0"/>
        </a:p>
      </dsp:txBody>
      <dsp:txXfrm>
        <a:off x="4053450" y="1390722"/>
        <a:ext cx="2429293" cy="1619528"/>
      </dsp:txXfrm>
    </dsp:sp>
    <dsp:sp modelId="{F649D620-2524-4DDB-81FE-CEE15C8905B1}">
      <dsp:nvSpPr>
        <dsp:cNvPr id="0" name=""/>
        <dsp:cNvSpPr/>
      </dsp:nvSpPr>
      <dsp:spPr>
        <a:xfrm>
          <a:off x="6482743" y="1390722"/>
          <a:ext cx="4048821" cy="161952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013" tIns="69342" rIns="34671" bIns="6934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Уязвимое положение поставщика</a:t>
          </a:r>
          <a:endParaRPr lang="ru-RU" sz="2600" kern="1200" dirty="0"/>
        </a:p>
      </dsp:txBody>
      <dsp:txXfrm>
        <a:off x="7292507" y="1390722"/>
        <a:ext cx="2429293" cy="161952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45199-399B-49EF-AB48-6709EAB6DE87}">
      <dsp:nvSpPr>
        <dsp:cNvPr id="0" name=""/>
        <dsp:cNvSpPr/>
      </dsp:nvSpPr>
      <dsp:spPr>
        <a:xfrm>
          <a:off x="1388665" y="1228"/>
          <a:ext cx="3432655" cy="2059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Более систематизированное внесение изменений в существующее законодательство</a:t>
          </a:r>
          <a:endParaRPr lang="ru-RU" sz="2400" kern="1200" dirty="0"/>
        </a:p>
      </dsp:txBody>
      <dsp:txXfrm>
        <a:off x="1388665" y="1228"/>
        <a:ext cx="3432655" cy="2059593"/>
      </dsp:txXfrm>
    </dsp:sp>
    <dsp:sp modelId="{8AF205F4-28F0-4EA0-8C86-29B645D451CA}">
      <dsp:nvSpPr>
        <dsp:cNvPr id="0" name=""/>
        <dsp:cNvSpPr/>
      </dsp:nvSpPr>
      <dsp:spPr>
        <a:xfrm>
          <a:off x="5164586" y="1228"/>
          <a:ext cx="3432655" cy="2059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Упрощение и обучение работы с новыми централизованными системами</a:t>
          </a:r>
          <a:endParaRPr lang="ru-RU" sz="2400" kern="1200" dirty="0"/>
        </a:p>
      </dsp:txBody>
      <dsp:txXfrm>
        <a:off x="5164586" y="1228"/>
        <a:ext cx="3432655" cy="2059593"/>
      </dsp:txXfrm>
    </dsp:sp>
    <dsp:sp modelId="{E4CC215E-7DA5-4D5A-840A-45209E2FC690}">
      <dsp:nvSpPr>
        <dsp:cNvPr id="0" name=""/>
        <dsp:cNvSpPr/>
      </dsp:nvSpPr>
      <dsp:spPr>
        <a:xfrm>
          <a:off x="1388665" y="2404087"/>
          <a:ext cx="3432655" cy="2059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Пересмотр объемов прав и обязанностей сторон и участников государственных и муниципальных закупок</a:t>
          </a:r>
          <a:endParaRPr lang="ru-RU" sz="2400" kern="1200" dirty="0"/>
        </a:p>
      </dsp:txBody>
      <dsp:txXfrm>
        <a:off x="1388665" y="2404087"/>
        <a:ext cx="3432655" cy="2059593"/>
      </dsp:txXfrm>
    </dsp:sp>
    <dsp:sp modelId="{AD1F60FD-0736-4779-8822-FAFBB2A75730}">
      <dsp:nvSpPr>
        <dsp:cNvPr id="0" name=""/>
        <dsp:cNvSpPr/>
      </dsp:nvSpPr>
      <dsp:spPr>
        <a:xfrm>
          <a:off x="5164586" y="2404087"/>
          <a:ext cx="3432655" cy="20595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Внедрением в структуры заказчиков специалистов и профессионалов в области контрактной системы</a:t>
          </a:r>
          <a:endParaRPr lang="ru-RU" sz="2400" kern="1200" dirty="0"/>
        </a:p>
      </dsp:txBody>
      <dsp:txXfrm>
        <a:off x="5164586" y="2404087"/>
        <a:ext cx="3432655" cy="20595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Chevron3">
  <dgm:title val=""/>
  <dgm:desc val=""/>
  <dgm:catLst>
    <dgm:cat type="process" pri="1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func="maxDepth" op="gte" val="2">
        <dgm:constrLst>
          <dgm:constr type="w" for="ch" forName="parAndChTx" refType="w"/>
          <dgm:constr type="primFontSz" for="ch" ptType="node" op="equ"/>
          <dgm:constr type="w" for="ch" forName="parAndChSpace" refType="w" refFor="ch" refForName="parAndChTx" fact="-0.2"/>
          <dgm:constr type="w" for="ch" ptType="sibTrans" op="equ"/>
        </dgm:constrLst>
        <dgm:ruleLst/>
        <dgm:forEach name="Name6" axis="ch" ptType="node">
          <dgm:layoutNode name="parAndChTx">
            <dgm:varLst>
              <dgm:bulletEnabled val="1"/>
            </dgm:varLst>
            <dgm:alg type="tx"/>
            <dgm:choose name="Name7">
              <dgm:if name="Name8" func="var" arg="dir" op="equ" val="norm">
                <dgm:choose name="Name9">
                  <dgm:if name="Name10" axis="self" ptType="node" func="pos" op="equ" val="1">
                    <dgm:shape xmlns:r="http://schemas.openxmlformats.org/officeDocument/2006/relationships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4"/>
                    </dgm:constrLst>
                  </dgm:if>
                  <dgm:else name="Name11">
                    <dgm:shape xmlns:r="http://schemas.openxmlformats.org/officeDocument/2006/relationships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if>
              <dgm:else name="Name12">
                <dgm:choose name="Name13">
                  <dgm:if name="Name14" axis="self" ptType="node" func="pos" op="equ" val="1">
                    <dgm:shape xmlns:r="http://schemas.openxmlformats.org/officeDocument/2006/relationships" rot="180" type="homePlate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4"/>
                      <dgm:constr type="rMarg" refType="w" fact="0.1"/>
                    </dgm:constrLst>
                  </dgm:if>
                  <dgm:else name="Name15">
                    <dgm:shape xmlns:r="http://schemas.openxmlformats.org/officeDocument/2006/relationships" rot="180" type="chevron" r:blip="">
                      <dgm:adjLst>
                        <dgm:adj idx="1" val="0.25"/>
                      </dgm:adjLst>
                    </dgm:shape>
                    <dgm:presOf axis="desOrSelf" ptType="node"/>
                    <dgm:constrLst>
                      <dgm:constr type="h" refType="w" op="equ" fact="0.8"/>
                      <dgm:constr type="primFontSz" val="65"/>
                      <dgm:constr type="tMarg" refType="primFontSz" fact="0.2"/>
                      <dgm:constr type="bMarg" refType="primFontSz" fact="0.2"/>
                      <dgm:constr type="lMarg" refType="w" fact="0.1"/>
                      <dgm:constr type="rMarg" refType="w" fact="0.1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16" axis="followSib" ptType="sibTrans" cnt="1">
            <dgm:layoutNode name="parAndCh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17">
        <dgm:constrLst>
          <dgm:constr type="w" for="ch" forName="parTxOnly" refType="w"/>
          <dgm:constr type="primFontSz" for="ch" ptType="node" op="equ"/>
          <dgm:constr type="w" for="ch" forName="parSpace" refType="w" refFor="ch" refForName="parTxOnly" fact="-0.2"/>
          <dgm:constr type="w" for="ch" ptType="sibTrans" op="equ"/>
        </dgm:constrLst>
        <dgm:ruleLst/>
        <dgm:forEach name="Name18" axis="ch" ptType="node">
          <dgm:layoutNode name="parTxOnly">
            <dgm:varLst>
              <dgm:bulletEnabled val="1"/>
            </dgm:varLst>
            <dgm:alg type="tx"/>
            <dgm:presOf axis="desOrSelf" ptType="node"/>
            <dgm:choose name="Name19">
              <dgm:if name="Name20" func="var" arg="dir" op="equ" val="norm">
                <dgm:choose name="Name21">
                  <dgm:if name="Name22" axis="self" ptType="node" func="pos" op="equ" val="1">
                    <dgm:shape xmlns:r="http://schemas.openxmlformats.org/officeDocument/2006/relationships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42"/>
                      <dgm:constr type="rMarg" refType="primFontSz" fact="0.105"/>
                    </dgm:constrLst>
                  </dgm:if>
                  <dgm:else name="Name23">
                    <dgm:shape xmlns:r="http://schemas.openxmlformats.org/officeDocument/2006/relationships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315"/>
                      <dgm:constr type="rMarg" refType="primFontSz" fact="0.105"/>
                    </dgm:constrLst>
                  </dgm:else>
                </dgm:choose>
              </dgm:if>
              <dgm:else name="Name24">
                <dgm:choose name="Name25">
                  <dgm:if name="Name26" axis="self" ptType="node" func="pos" op="equ" val="1">
                    <dgm:shape xmlns:r="http://schemas.openxmlformats.org/officeDocument/2006/relationships" rot="180" type="homePlate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42"/>
                    </dgm:constrLst>
                  </dgm:if>
                  <dgm:else name="Name27">
                    <dgm:shape xmlns:r="http://schemas.openxmlformats.org/officeDocument/2006/relationships" rot="180" type="chevron" r:blip="">
                      <dgm:adjLst/>
                    </dgm:shape>
                    <dgm:constrLst>
                      <dgm:constr type="h" refType="w" op="equ" fact="0.4"/>
                      <dgm:constr type="primFontSz" val="65"/>
                      <dgm:constr type="tMarg" refType="primFontSz" fact="0.21"/>
                      <dgm:constr type="bMarg" refType="primFontSz" fact="0.21"/>
                      <dgm:constr type="lMarg" refType="primFontSz" fact="0.105"/>
                      <dgm:constr type="rMarg" refType="primFontSz" fact="0.315"/>
                    </dgm:constrLst>
                  </dgm:else>
                </dgm:choose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pPr/>
              <a:t>6/22/2026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5645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303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0565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8346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12698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845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6292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81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0206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6DFF08F-DC6B-4601-B491-B0F83F6DD2DA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869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smtClean="0"/>
              <a:t>6/22/2026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670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smtClean="0"/>
              <a:pPr/>
              <a:t>6/22/2026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392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lc="http://schemas.openxmlformats.org/drawingml/2006/lockedCanvas" xmlns:a16="http://schemas.microsoft.com/office/drawing/2014/main" xmlns="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2199" y="148277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361" y="-1"/>
            <a:ext cx="1700640" cy="1556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2763563" y="1581375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2281752" y="2214831"/>
            <a:ext cx="8064896" cy="1728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500" b="1" i="1" dirty="0" smtClean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РЕГУЛИРОВАНИЕ ЗАКУПОК ДЛЯ ГОСУДАРСТВЕННЫХ И МУНИЦИПАЛЬНЫХ НУЖД</a:t>
            </a:r>
            <a:r>
              <a:rPr lang="ru-RU" sz="2500" b="1" i="1" dirty="0" smtClean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7426412" y="4040659"/>
            <a:ext cx="376522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Завьялова Рената Вадимовна,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Барсукова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Лина Ивановна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доцент кафедры юриспруденции, кандидат юридических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наук, доцент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173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837496"/>
            <a:ext cx="10058399" cy="4023360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современных условиях российской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экономики система государственных и муниципальных закупок играет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наиважнейшую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удовлетворении потребностей и обеспечении интересов общества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Государственные закупки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 для обеспечения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прозрачного и конкурентного выбора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поставщиков и эффективного расходования бюджетных средств.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7805" y="0"/>
            <a:ext cx="1444196" cy="1322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869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возникновения и развития правового регулирования государственных и муниципальных закупок в Российской Федерации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Конец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начало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XVII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– период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первых подрядов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удовлетворения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нужд Российского государства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ц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елью сокращение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трат казны, а также противодействие коррупции.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Вплоть до начала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XXI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века законодательными органами принимались нормативно-правовые акты, регулирующие лишь отдельные аспекты закупок.</a:t>
            </a:r>
            <a:endParaRPr lang="ru-RU" sz="2800" dirty="0"/>
          </a:p>
        </p:txBody>
      </p:sp>
      <p:pic>
        <p:nvPicPr>
          <p:cNvPr id="4" name="Picture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4251" y="0"/>
            <a:ext cx="1187750" cy="1087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079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12463"/>
            <a:ext cx="10058400" cy="1450757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Контрактная система в сфере закупок для государственных и муниципальных нужд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Контрактная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— это совокупность общественных отношений, участники которых совершают действия, направленные на достижение эффективности, законности, открытости, осуществляя обеспечение запросов общества и государства при соблюдении установленным законом порядка предоставления товаров, работ и услуг в сфере закупок для государственных и муниципальных нужд.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875" y="-1"/>
            <a:ext cx="1355125" cy="1240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087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9042" y="-119899"/>
            <a:ext cx="10058400" cy="1450757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контрактной системы в сфере закупок для государственных и муниципальных нужд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9279" y="-1"/>
            <a:ext cx="1322721" cy="121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627404332"/>
              </p:ext>
            </p:extLst>
          </p:nvPr>
        </p:nvGraphicFramePr>
        <p:xfrm>
          <a:off x="370703" y="1330858"/>
          <a:ext cx="11557685" cy="5366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57768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Субъекты закупок для государственных и муниципальных нужд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63759" y="0"/>
            <a:ext cx="1228241" cy="11244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006883612"/>
              </p:ext>
            </p:extLst>
          </p:nvPr>
        </p:nvGraphicFramePr>
        <p:xfrm>
          <a:off x="1194486" y="1737359"/>
          <a:ext cx="9961194" cy="4408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5621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в сфере закупок для государственных и муниципальных нужд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295" y="0"/>
            <a:ext cx="1403705" cy="12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020394690"/>
              </p:ext>
            </p:extLst>
          </p:nvPr>
        </p:nvGraphicFramePr>
        <p:xfrm>
          <a:off x="889686" y="1737360"/>
          <a:ext cx="10536195" cy="440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1548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решения выявленных проблем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88295" y="0"/>
            <a:ext cx="1403705" cy="128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816778017"/>
              </p:ext>
            </p:extLst>
          </p:nvPr>
        </p:nvGraphicFramePr>
        <p:xfrm>
          <a:off x="1169773" y="1795848"/>
          <a:ext cx="9985907" cy="4464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9619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>
            <a:extLst>
              <a:ext uri="{FF2B5EF4-FFF2-40B4-BE49-F238E27FC236}">
                <a16:creationId xmlns:lc="http://schemas.openxmlformats.org/drawingml/2006/lockedCanvas" xmlns:a16="http://schemas.microsoft.com/office/drawing/2014/main" xmlns="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2199" y="148277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lc="http://schemas.openxmlformats.org/drawingml/2006/lockedCanvas" xmlns:a16="http://schemas.microsoft.com/office/drawing/2014/main" xmlns="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1361" y="-1"/>
            <a:ext cx="1700640" cy="15569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2763563" y="1581375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2281752" y="2214831"/>
            <a:ext cx="8064896" cy="1728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500" b="1" i="1" dirty="0" smtClean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РЕГУЛИРОВАНИЕ ЗАКУПОК ДЛЯ ГОСУДАРСТВЕННЫХ И МУНИЦИПАЛЬНЫХ НУЖД</a:t>
            </a:r>
            <a:r>
              <a:rPr lang="ru-RU" sz="2500" b="1" i="1" dirty="0" smtClean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6660292" y="4040658"/>
            <a:ext cx="451898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Завьялова Рената Вадимовна,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Барсукова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Лина Ивановна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доцент кафедры юриспруденции, кандидат юридических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наук, доцент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41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5635</TotalTime>
  <Words>396</Words>
  <Application>Microsoft Office PowerPoint</Application>
  <PresentationFormat>Широкоэкранный</PresentationFormat>
  <Paragraphs>58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 Unicode MS</vt:lpstr>
      <vt:lpstr>Arial</vt:lpstr>
      <vt:lpstr>Calibri</vt:lpstr>
      <vt:lpstr>Calibri Light</vt:lpstr>
      <vt:lpstr>Times New Roman</vt:lpstr>
      <vt:lpstr>Ретро</vt:lpstr>
      <vt:lpstr>Презентация PowerPoint</vt:lpstr>
      <vt:lpstr>Актуальность исследования</vt:lpstr>
      <vt:lpstr>История возникновения и развития правового регулирования государственных и муниципальных закупок в Российской Федерации</vt:lpstr>
      <vt:lpstr>Контрактная система в сфере закупок для государственных и муниципальных нужд</vt:lpstr>
      <vt:lpstr>Принципы контрактной системы в сфере закупок для государственных и муниципальных нужд</vt:lpstr>
      <vt:lpstr>Субъекты закупок для государственных и муниципальных нужд </vt:lpstr>
      <vt:lpstr>Проблемы в сфере закупок для государственных и муниципальных нужд</vt:lpstr>
      <vt:lpstr>Возможные решения выявленных проблем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11</cp:revision>
  <dcterms:created xsi:type="dcterms:W3CDTF">2026-06-18T21:30:35Z</dcterms:created>
  <dcterms:modified xsi:type="dcterms:W3CDTF">2026-06-22T21:57:58Z</dcterms:modified>
</cp:coreProperties>
</file>