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9" r:id="rId9"/>
    <p:sldId id="262" r:id="rId10"/>
    <p:sldId id="263" r:id="rId11"/>
    <p:sldId id="264" r:id="rId12"/>
    <p:sldId id="270" r:id="rId13"/>
    <p:sldId id="265" r:id="rId14"/>
    <p:sldId id="271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Количество кибератак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910</c:v>
                </c:pt>
                <c:pt idx="1">
                  <c:v>750</c:v>
                </c:pt>
                <c:pt idx="2">
                  <c:v>980</c:v>
                </c:pt>
                <c:pt idx="3">
                  <c:v>1160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1E0-4167-8BBE-4462A4A55CE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13796648"/>
        <c:axId val="713789808"/>
      </c:lineChart>
      <c:catAx>
        <c:axId val="713796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13789808"/>
        <c:crosses val="autoZero"/>
        <c:auto val="1"/>
        <c:lblAlgn val="ctr"/>
        <c:lblOffset val="100"/>
        <c:noMultiLvlLbl val="0"/>
      </c:catAx>
      <c:valAx>
        <c:axId val="713789808"/>
        <c:scaling>
          <c:orientation val="minMax"/>
          <c:max val="1500"/>
          <c:min val="5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13796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fif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62AD48-0918-4C0D-9F24-21C7875A958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90ED5E-0482-4358-A345-5C95522F978B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Внешнеполитические конфликты и внутренняя напряженность</a:t>
          </a:r>
        </a:p>
      </dgm:t>
    </dgm:pt>
    <dgm:pt modelId="{143B4E8F-C481-4A75-9B9F-E59F4F89DDDE}" type="parTrans" cxnId="{4B8BB1D1-76C2-4749-B689-92B2189AD7BF}">
      <dgm:prSet/>
      <dgm:spPr/>
      <dgm:t>
        <a:bodyPr/>
        <a:lstStyle/>
        <a:p>
          <a:endParaRPr lang="ru-RU"/>
        </a:p>
      </dgm:t>
    </dgm:pt>
    <dgm:pt modelId="{20D62904-8646-4712-BB67-C8851BED3415}" type="sibTrans" cxnId="{4B8BB1D1-76C2-4749-B689-92B2189AD7BF}">
      <dgm:prSet/>
      <dgm:spPr/>
      <dgm:t>
        <a:bodyPr/>
        <a:lstStyle/>
        <a:p>
          <a:endParaRPr lang="ru-RU"/>
        </a:p>
      </dgm:t>
    </dgm:pt>
    <dgm:pt modelId="{BF1D613B-76F5-465D-A65F-897E15C16B70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Совершение преступлений, посягающих на государственную безопасность</a:t>
          </a:r>
        </a:p>
      </dgm:t>
    </dgm:pt>
    <dgm:pt modelId="{DD197768-FE3D-4270-BED0-F4CFF80C3BA9}" type="parTrans" cxnId="{E53A21AF-BA76-458F-8F60-4F97DC551E69}">
      <dgm:prSet/>
      <dgm:spPr/>
      <dgm:t>
        <a:bodyPr/>
        <a:lstStyle/>
        <a:p>
          <a:endParaRPr lang="ru-RU"/>
        </a:p>
      </dgm:t>
    </dgm:pt>
    <dgm:pt modelId="{890499A4-F432-4577-8FB4-EC93DED36CBE}" type="sibTrans" cxnId="{E53A21AF-BA76-458F-8F60-4F97DC551E69}">
      <dgm:prSet/>
      <dgm:spPr/>
      <dgm:t>
        <a:bodyPr/>
        <a:lstStyle/>
        <a:p>
          <a:endParaRPr lang="ru-RU"/>
        </a:p>
      </dgm:t>
    </dgm:pt>
    <dgm:pt modelId="{57A14BDE-E6C2-4F8D-8CE6-15F6EA653F46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Рост потребности в оборонных технологиях</a:t>
          </a:r>
        </a:p>
      </dgm:t>
    </dgm:pt>
    <dgm:pt modelId="{D83BAF52-8ED5-4443-B9B1-9EDB2AB40498}" type="parTrans" cxnId="{F5095FD3-719A-475E-8F7C-9C668020782A}">
      <dgm:prSet/>
      <dgm:spPr/>
      <dgm:t>
        <a:bodyPr/>
        <a:lstStyle/>
        <a:p>
          <a:endParaRPr lang="ru-RU"/>
        </a:p>
      </dgm:t>
    </dgm:pt>
    <dgm:pt modelId="{EB617884-BBDF-44F8-8E45-82BFDF13D921}" type="sibTrans" cxnId="{F5095FD3-719A-475E-8F7C-9C668020782A}">
      <dgm:prSet/>
      <dgm:spPr/>
      <dgm:t>
        <a:bodyPr/>
        <a:lstStyle/>
        <a:p>
          <a:endParaRPr lang="ru-RU"/>
        </a:p>
      </dgm:t>
    </dgm:pt>
    <dgm:pt modelId="{EAD9069B-ABD4-4A67-A7CB-CDCD11A0616C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Увеличение роли корпораций в защите государственной тайны</a:t>
          </a:r>
        </a:p>
      </dgm:t>
    </dgm:pt>
    <dgm:pt modelId="{8F05F324-63E6-4300-9F33-BA3220D8E605}" type="parTrans" cxnId="{2D64078D-ADE3-4481-9CD3-F61B1F8A0441}">
      <dgm:prSet/>
      <dgm:spPr/>
      <dgm:t>
        <a:bodyPr/>
        <a:lstStyle/>
        <a:p>
          <a:endParaRPr lang="ru-RU"/>
        </a:p>
      </dgm:t>
    </dgm:pt>
    <dgm:pt modelId="{78542A5E-9400-436D-8C6E-C63CCF06E247}" type="sibTrans" cxnId="{2D64078D-ADE3-4481-9CD3-F61B1F8A0441}">
      <dgm:prSet/>
      <dgm:spPr/>
      <dgm:t>
        <a:bodyPr/>
        <a:lstStyle/>
        <a:p>
          <a:endParaRPr lang="ru-RU"/>
        </a:p>
      </dgm:t>
    </dgm:pt>
    <dgm:pt modelId="{2D936242-F882-42B6-BADA-47A50646AEE4}" type="pres">
      <dgm:prSet presAssocID="{7362AD48-0918-4C0D-9F24-21C7875A9584}" presName="diagram" presStyleCnt="0">
        <dgm:presLayoutVars>
          <dgm:dir/>
          <dgm:resizeHandles val="exact"/>
        </dgm:presLayoutVars>
      </dgm:prSet>
      <dgm:spPr/>
    </dgm:pt>
    <dgm:pt modelId="{5AA3586B-C973-4C34-B91F-666DED3BFEF4}" type="pres">
      <dgm:prSet presAssocID="{5A90ED5E-0482-4358-A345-5C95522F978B}" presName="node" presStyleLbl="node1" presStyleIdx="0" presStyleCnt="4">
        <dgm:presLayoutVars>
          <dgm:bulletEnabled val="1"/>
        </dgm:presLayoutVars>
      </dgm:prSet>
      <dgm:spPr/>
    </dgm:pt>
    <dgm:pt modelId="{B2A1EBCF-1E66-4E5F-BB00-B65E980C7462}" type="pres">
      <dgm:prSet presAssocID="{20D62904-8646-4712-BB67-C8851BED3415}" presName="sibTrans" presStyleCnt="0"/>
      <dgm:spPr/>
    </dgm:pt>
    <dgm:pt modelId="{BDA504F6-9046-48ED-B582-E584EE4F779A}" type="pres">
      <dgm:prSet presAssocID="{BF1D613B-76F5-465D-A65F-897E15C16B70}" presName="node" presStyleLbl="node1" presStyleIdx="1" presStyleCnt="4">
        <dgm:presLayoutVars>
          <dgm:bulletEnabled val="1"/>
        </dgm:presLayoutVars>
      </dgm:prSet>
      <dgm:spPr/>
    </dgm:pt>
    <dgm:pt modelId="{F2BE4D61-FB43-4E41-8A2F-A0236A35B71E}" type="pres">
      <dgm:prSet presAssocID="{890499A4-F432-4577-8FB4-EC93DED36CBE}" presName="sibTrans" presStyleCnt="0"/>
      <dgm:spPr/>
    </dgm:pt>
    <dgm:pt modelId="{6AAAE217-5626-4A86-AE86-A2DE74FDDFAD}" type="pres">
      <dgm:prSet presAssocID="{57A14BDE-E6C2-4F8D-8CE6-15F6EA653F46}" presName="node" presStyleLbl="node1" presStyleIdx="2" presStyleCnt="4">
        <dgm:presLayoutVars>
          <dgm:bulletEnabled val="1"/>
        </dgm:presLayoutVars>
      </dgm:prSet>
      <dgm:spPr/>
    </dgm:pt>
    <dgm:pt modelId="{EC761C73-1497-4296-A1CA-CE1BAB7AD62F}" type="pres">
      <dgm:prSet presAssocID="{EB617884-BBDF-44F8-8E45-82BFDF13D921}" presName="sibTrans" presStyleCnt="0"/>
      <dgm:spPr/>
    </dgm:pt>
    <dgm:pt modelId="{FD573C99-680E-4183-A981-B493BE42A020}" type="pres">
      <dgm:prSet presAssocID="{EAD9069B-ABD4-4A67-A7CB-CDCD11A0616C}" presName="node" presStyleLbl="node1" presStyleIdx="3" presStyleCnt="4">
        <dgm:presLayoutVars>
          <dgm:bulletEnabled val="1"/>
        </dgm:presLayoutVars>
      </dgm:prSet>
      <dgm:spPr/>
    </dgm:pt>
  </dgm:ptLst>
  <dgm:cxnLst>
    <dgm:cxn modelId="{A27D312D-A095-47C8-8DA4-C9B95CC487D8}" type="presOf" srcId="{5A90ED5E-0482-4358-A345-5C95522F978B}" destId="{5AA3586B-C973-4C34-B91F-666DED3BFEF4}" srcOrd="0" destOrd="0" presId="urn:microsoft.com/office/officeart/2005/8/layout/default"/>
    <dgm:cxn modelId="{118AD67E-6875-472D-88BE-15AD71A58001}" type="presOf" srcId="{7362AD48-0918-4C0D-9F24-21C7875A9584}" destId="{2D936242-F882-42B6-BADA-47A50646AEE4}" srcOrd="0" destOrd="0" presId="urn:microsoft.com/office/officeart/2005/8/layout/default"/>
    <dgm:cxn modelId="{2D64078D-ADE3-4481-9CD3-F61B1F8A0441}" srcId="{7362AD48-0918-4C0D-9F24-21C7875A9584}" destId="{EAD9069B-ABD4-4A67-A7CB-CDCD11A0616C}" srcOrd="3" destOrd="0" parTransId="{8F05F324-63E6-4300-9F33-BA3220D8E605}" sibTransId="{78542A5E-9400-436D-8C6E-C63CCF06E247}"/>
    <dgm:cxn modelId="{6FECB78F-7A2D-460C-B041-A00564855EC0}" type="presOf" srcId="{BF1D613B-76F5-465D-A65F-897E15C16B70}" destId="{BDA504F6-9046-48ED-B582-E584EE4F779A}" srcOrd="0" destOrd="0" presId="urn:microsoft.com/office/officeart/2005/8/layout/default"/>
    <dgm:cxn modelId="{B9E728AB-2E80-4C87-8899-3E14091893C2}" type="presOf" srcId="{EAD9069B-ABD4-4A67-A7CB-CDCD11A0616C}" destId="{FD573C99-680E-4183-A981-B493BE42A020}" srcOrd="0" destOrd="0" presId="urn:microsoft.com/office/officeart/2005/8/layout/default"/>
    <dgm:cxn modelId="{E53A21AF-BA76-458F-8F60-4F97DC551E69}" srcId="{7362AD48-0918-4C0D-9F24-21C7875A9584}" destId="{BF1D613B-76F5-465D-A65F-897E15C16B70}" srcOrd="1" destOrd="0" parTransId="{DD197768-FE3D-4270-BED0-F4CFF80C3BA9}" sibTransId="{890499A4-F432-4577-8FB4-EC93DED36CBE}"/>
    <dgm:cxn modelId="{4B8BB1D1-76C2-4749-B689-92B2189AD7BF}" srcId="{7362AD48-0918-4C0D-9F24-21C7875A9584}" destId="{5A90ED5E-0482-4358-A345-5C95522F978B}" srcOrd="0" destOrd="0" parTransId="{143B4E8F-C481-4A75-9B9F-E59F4F89DDDE}" sibTransId="{20D62904-8646-4712-BB67-C8851BED3415}"/>
    <dgm:cxn modelId="{F5095FD3-719A-475E-8F7C-9C668020782A}" srcId="{7362AD48-0918-4C0D-9F24-21C7875A9584}" destId="{57A14BDE-E6C2-4F8D-8CE6-15F6EA653F46}" srcOrd="2" destOrd="0" parTransId="{D83BAF52-8ED5-4443-B9B1-9EDB2AB40498}" sibTransId="{EB617884-BBDF-44F8-8E45-82BFDF13D921}"/>
    <dgm:cxn modelId="{EA8197D8-ECA0-48AD-B921-91B4A82BC964}" type="presOf" srcId="{57A14BDE-E6C2-4F8D-8CE6-15F6EA653F46}" destId="{6AAAE217-5626-4A86-AE86-A2DE74FDDFAD}" srcOrd="0" destOrd="0" presId="urn:microsoft.com/office/officeart/2005/8/layout/default"/>
    <dgm:cxn modelId="{3DAC3BB0-4AD4-412D-93F7-5FC6F4CE792B}" type="presParOf" srcId="{2D936242-F882-42B6-BADA-47A50646AEE4}" destId="{5AA3586B-C973-4C34-B91F-666DED3BFEF4}" srcOrd="0" destOrd="0" presId="urn:microsoft.com/office/officeart/2005/8/layout/default"/>
    <dgm:cxn modelId="{36F8698C-04E3-4723-B674-F235CA7C35D3}" type="presParOf" srcId="{2D936242-F882-42B6-BADA-47A50646AEE4}" destId="{B2A1EBCF-1E66-4E5F-BB00-B65E980C7462}" srcOrd="1" destOrd="0" presId="urn:microsoft.com/office/officeart/2005/8/layout/default"/>
    <dgm:cxn modelId="{768E9C2B-9014-4D6B-8F63-4F241FE757AB}" type="presParOf" srcId="{2D936242-F882-42B6-BADA-47A50646AEE4}" destId="{BDA504F6-9046-48ED-B582-E584EE4F779A}" srcOrd="2" destOrd="0" presId="urn:microsoft.com/office/officeart/2005/8/layout/default"/>
    <dgm:cxn modelId="{27C0947F-06B0-42AA-936D-1BD2E3F1C2AD}" type="presParOf" srcId="{2D936242-F882-42B6-BADA-47A50646AEE4}" destId="{F2BE4D61-FB43-4E41-8A2F-A0236A35B71E}" srcOrd="3" destOrd="0" presId="urn:microsoft.com/office/officeart/2005/8/layout/default"/>
    <dgm:cxn modelId="{E906860B-9553-442C-A6FE-2D2DDF1DF7B2}" type="presParOf" srcId="{2D936242-F882-42B6-BADA-47A50646AEE4}" destId="{6AAAE217-5626-4A86-AE86-A2DE74FDDFAD}" srcOrd="4" destOrd="0" presId="urn:microsoft.com/office/officeart/2005/8/layout/default"/>
    <dgm:cxn modelId="{15B7FE55-E670-42D4-97DC-475DA8DF614A}" type="presParOf" srcId="{2D936242-F882-42B6-BADA-47A50646AEE4}" destId="{EC761C73-1497-4296-A1CA-CE1BAB7AD62F}" srcOrd="5" destOrd="0" presId="urn:microsoft.com/office/officeart/2005/8/layout/default"/>
    <dgm:cxn modelId="{24793316-AE25-4359-985E-04827F9CD4BA}" type="presParOf" srcId="{2D936242-F882-42B6-BADA-47A50646AEE4}" destId="{FD573C99-680E-4183-A981-B493BE42A02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B77311-BC9F-4050-BD9B-7E83B9495C7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DA6777-0794-449B-938A-79BBB9D336D3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Объект</a:t>
          </a:r>
        </a:p>
      </dgm:t>
    </dgm:pt>
    <dgm:pt modelId="{FFBB50D9-E7A5-4482-B31E-4541D52ECAC8}" type="parTrans" cxnId="{C9374657-DB23-4380-A509-70FF602ED381}">
      <dgm:prSet/>
      <dgm:spPr/>
      <dgm:t>
        <a:bodyPr/>
        <a:lstStyle/>
        <a:p>
          <a:endParaRPr lang="ru-RU"/>
        </a:p>
      </dgm:t>
    </dgm:pt>
    <dgm:pt modelId="{7D990C2F-DBC2-422C-B44A-1E24A589041B}" type="sibTrans" cxnId="{C9374657-DB23-4380-A509-70FF602ED381}">
      <dgm:prSet/>
      <dgm:spPr/>
      <dgm:t>
        <a:bodyPr/>
        <a:lstStyle/>
        <a:p>
          <a:endParaRPr lang="ru-RU"/>
        </a:p>
      </dgm:t>
    </dgm:pt>
    <dgm:pt modelId="{58567FA7-EFAD-479F-B2E3-541C95A950DC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возникающие в корпоративных отношениях по поводу защиты государственной тайны</a:t>
          </a:r>
        </a:p>
      </dgm:t>
    </dgm:pt>
    <dgm:pt modelId="{24703A6E-CB45-47DF-9466-A7682ECFC794}" type="parTrans" cxnId="{82882111-96B0-46F0-9F97-CA41C10FACF0}">
      <dgm:prSet/>
      <dgm:spPr/>
      <dgm:t>
        <a:bodyPr/>
        <a:lstStyle/>
        <a:p>
          <a:endParaRPr lang="ru-RU"/>
        </a:p>
      </dgm:t>
    </dgm:pt>
    <dgm:pt modelId="{DD274289-5555-44C4-BAC8-1A2FD276E00A}" type="sibTrans" cxnId="{82882111-96B0-46F0-9F97-CA41C10FACF0}">
      <dgm:prSet/>
      <dgm:spPr/>
      <dgm:t>
        <a:bodyPr/>
        <a:lstStyle/>
        <a:p>
          <a:endParaRPr lang="ru-RU"/>
        </a:p>
      </dgm:t>
    </dgm:pt>
    <dgm:pt modelId="{5E4795CB-B4E9-430A-9859-DCEDF9966A40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gm:t>
    </dgm:pt>
    <dgm:pt modelId="{2B4CB99B-F6BE-4518-B2E4-A4252041F024}" type="parTrans" cxnId="{EE81D5BC-B8AE-4610-8BC8-5CCC1C9DF23E}">
      <dgm:prSet/>
      <dgm:spPr/>
      <dgm:t>
        <a:bodyPr/>
        <a:lstStyle/>
        <a:p>
          <a:endParaRPr lang="ru-RU"/>
        </a:p>
      </dgm:t>
    </dgm:pt>
    <dgm:pt modelId="{0D0DB1A0-61FB-4091-9B1C-E4D5D71D3A36}" type="sibTrans" cxnId="{EE81D5BC-B8AE-4610-8BC8-5CCC1C9DF23E}">
      <dgm:prSet/>
      <dgm:spPr/>
      <dgm:t>
        <a:bodyPr/>
        <a:lstStyle/>
        <a:p>
          <a:endParaRPr lang="ru-RU"/>
        </a:p>
      </dgm:t>
    </dgm:pt>
    <dgm:pt modelId="{A26367BE-81ED-434F-807A-A053B34A5597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нормативно-правовые акты, регулирующие порядок соблюдения государственной тайны в корпоративных отношениях, практика их применения, а также научные исследования по теме.</a:t>
          </a:r>
        </a:p>
      </dgm:t>
    </dgm:pt>
    <dgm:pt modelId="{4F9093AC-B0B0-427E-8716-BDC74C99F33C}" type="parTrans" cxnId="{F891B724-4F87-49A6-9AEE-835D6E6F35F5}">
      <dgm:prSet/>
      <dgm:spPr/>
      <dgm:t>
        <a:bodyPr/>
        <a:lstStyle/>
        <a:p>
          <a:endParaRPr lang="ru-RU"/>
        </a:p>
      </dgm:t>
    </dgm:pt>
    <dgm:pt modelId="{73D99A57-33CE-46D9-B6CB-34E480BED002}" type="sibTrans" cxnId="{F891B724-4F87-49A6-9AEE-835D6E6F35F5}">
      <dgm:prSet/>
      <dgm:spPr/>
      <dgm:t>
        <a:bodyPr/>
        <a:lstStyle/>
        <a:p>
          <a:endParaRPr lang="ru-RU"/>
        </a:p>
      </dgm:t>
    </dgm:pt>
    <dgm:pt modelId="{A298F9DA-7D46-4F87-B2C8-207EB9993D58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</a:p>
      </dgm:t>
    </dgm:pt>
    <dgm:pt modelId="{959405D4-2DAF-495A-AA6B-016639866C22}" type="parTrans" cxnId="{801677C3-ED6C-4E82-93E5-EB7033E9C2CC}">
      <dgm:prSet/>
      <dgm:spPr/>
      <dgm:t>
        <a:bodyPr/>
        <a:lstStyle/>
        <a:p>
          <a:endParaRPr lang="ru-RU"/>
        </a:p>
      </dgm:t>
    </dgm:pt>
    <dgm:pt modelId="{0DEEF152-5B45-4EF8-B678-826A1B43F977}" type="sibTrans" cxnId="{801677C3-ED6C-4E82-93E5-EB7033E9C2CC}">
      <dgm:prSet/>
      <dgm:spPr/>
      <dgm:t>
        <a:bodyPr/>
        <a:lstStyle/>
        <a:p>
          <a:endParaRPr lang="ru-RU"/>
        </a:p>
      </dgm:t>
    </dgm:pt>
    <dgm:pt modelId="{71263406-E5D7-4745-B464-252D72BC3B16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комплексный анализ правового регулирования порядка соблюдения государственной тайны в корпоративных отношениях и разработке предложений по совершенствованию действующего законодательства.</a:t>
          </a:r>
        </a:p>
      </dgm:t>
    </dgm:pt>
    <dgm:pt modelId="{61A6A8AE-ECBC-45D3-B400-7D43276B3629}" type="parTrans" cxnId="{74EBBC94-A7DF-4680-8A6C-6695D1B27BFC}">
      <dgm:prSet/>
      <dgm:spPr/>
      <dgm:t>
        <a:bodyPr/>
        <a:lstStyle/>
        <a:p>
          <a:endParaRPr lang="ru-RU"/>
        </a:p>
      </dgm:t>
    </dgm:pt>
    <dgm:pt modelId="{ABA39C61-925E-4C7E-8AE7-8AB210D5FFE7}" type="sibTrans" cxnId="{74EBBC94-A7DF-4680-8A6C-6695D1B27BFC}">
      <dgm:prSet/>
      <dgm:spPr/>
      <dgm:t>
        <a:bodyPr/>
        <a:lstStyle/>
        <a:p>
          <a:endParaRPr lang="ru-RU"/>
        </a:p>
      </dgm:t>
    </dgm:pt>
    <dgm:pt modelId="{E478ED89-9164-4CA8-9CA5-C6042A6E6D83}" type="pres">
      <dgm:prSet presAssocID="{2CB77311-BC9F-4050-BD9B-7E83B9495C74}" presName="Name0" presStyleCnt="0">
        <dgm:presLayoutVars>
          <dgm:dir/>
          <dgm:animLvl val="lvl"/>
          <dgm:resizeHandles val="exact"/>
        </dgm:presLayoutVars>
      </dgm:prSet>
      <dgm:spPr/>
    </dgm:pt>
    <dgm:pt modelId="{62E79310-07B6-4869-9555-D09D29984F24}" type="pres">
      <dgm:prSet presAssocID="{BBDA6777-0794-449B-938A-79BBB9D336D3}" presName="linNode" presStyleCnt="0"/>
      <dgm:spPr/>
    </dgm:pt>
    <dgm:pt modelId="{12629375-296D-4DA7-B2FC-9528E4F4F975}" type="pres">
      <dgm:prSet presAssocID="{BBDA6777-0794-449B-938A-79BBB9D336D3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873F1CD2-CD8B-4B96-BD84-C2090C96CBC5}" type="pres">
      <dgm:prSet presAssocID="{BBDA6777-0794-449B-938A-79BBB9D336D3}" presName="descendantText" presStyleLbl="alignAccFollowNode1" presStyleIdx="0" presStyleCnt="3">
        <dgm:presLayoutVars>
          <dgm:bulletEnabled val="1"/>
        </dgm:presLayoutVars>
      </dgm:prSet>
      <dgm:spPr/>
    </dgm:pt>
    <dgm:pt modelId="{FD0055B0-7177-4A53-BAB9-9AB1ABBA46A0}" type="pres">
      <dgm:prSet presAssocID="{7D990C2F-DBC2-422C-B44A-1E24A589041B}" presName="sp" presStyleCnt="0"/>
      <dgm:spPr/>
    </dgm:pt>
    <dgm:pt modelId="{BBA4B3FF-B5DF-4B11-8AEC-69F9930C4447}" type="pres">
      <dgm:prSet presAssocID="{5E4795CB-B4E9-430A-9859-DCEDF9966A40}" presName="linNode" presStyleCnt="0"/>
      <dgm:spPr/>
    </dgm:pt>
    <dgm:pt modelId="{18944B42-C7F4-4E7F-8C5E-DFD682EE89D5}" type="pres">
      <dgm:prSet presAssocID="{5E4795CB-B4E9-430A-9859-DCEDF9966A40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DA5C5E42-5D2D-4378-8ACB-C9420B783A0A}" type="pres">
      <dgm:prSet presAssocID="{5E4795CB-B4E9-430A-9859-DCEDF9966A40}" presName="descendantText" presStyleLbl="alignAccFollowNode1" presStyleIdx="1" presStyleCnt="3">
        <dgm:presLayoutVars>
          <dgm:bulletEnabled val="1"/>
        </dgm:presLayoutVars>
      </dgm:prSet>
      <dgm:spPr/>
    </dgm:pt>
    <dgm:pt modelId="{4EF72B01-0A1C-41BD-A625-C6F32935F6BB}" type="pres">
      <dgm:prSet presAssocID="{0D0DB1A0-61FB-4091-9B1C-E4D5D71D3A36}" presName="sp" presStyleCnt="0"/>
      <dgm:spPr/>
    </dgm:pt>
    <dgm:pt modelId="{9E3C7E99-07C0-46FE-ACE2-8B30E12B62F3}" type="pres">
      <dgm:prSet presAssocID="{A298F9DA-7D46-4F87-B2C8-207EB9993D58}" presName="linNode" presStyleCnt="0"/>
      <dgm:spPr/>
    </dgm:pt>
    <dgm:pt modelId="{7F7E23ED-3BB5-4176-9C1A-DF0F6D93ECB1}" type="pres">
      <dgm:prSet presAssocID="{A298F9DA-7D46-4F87-B2C8-207EB9993D58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489DDF36-5F5F-465C-91AC-F9BF6823ABAF}" type="pres">
      <dgm:prSet presAssocID="{A298F9DA-7D46-4F87-B2C8-207EB9993D58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82882111-96B0-46F0-9F97-CA41C10FACF0}" srcId="{BBDA6777-0794-449B-938A-79BBB9D336D3}" destId="{58567FA7-EFAD-479F-B2E3-541C95A950DC}" srcOrd="0" destOrd="0" parTransId="{24703A6E-CB45-47DF-9466-A7682ECFC794}" sibTransId="{DD274289-5555-44C4-BAC8-1A2FD276E00A}"/>
    <dgm:cxn modelId="{F891B724-4F87-49A6-9AEE-835D6E6F35F5}" srcId="{5E4795CB-B4E9-430A-9859-DCEDF9966A40}" destId="{A26367BE-81ED-434F-807A-A053B34A5597}" srcOrd="0" destOrd="0" parTransId="{4F9093AC-B0B0-427E-8716-BDC74C99F33C}" sibTransId="{73D99A57-33CE-46D9-B6CB-34E480BED002}"/>
    <dgm:cxn modelId="{31E49F2D-5735-45F6-A2E4-7A513148474E}" type="presOf" srcId="{5E4795CB-B4E9-430A-9859-DCEDF9966A40}" destId="{18944B42-C7F4-4E7F-8C5E-DFD682EE89D5}" srcOrd="0" destOrd="0" presId="urn:microsoft.com/office/officeart/2005/8/layout/vList5"/>
    <dgm:cxn modelId="{B067EE39-7175-4E2B-8E06-AEFB7BBC9219}" type="presOf" srcId="{71263406-E5D7-4745-B464-252D72BC3B16}" destId="{489DDF36-5F5F-465C-91AC-F9BF6823ABAF}" srcOrd="0" destOrd="0" presId="urn:microsoft.com/office/officeart/2005/8/layout/vList5"/>
    <dgm:cxn modelId="{25425F40-C166-4F8C-B9BA-021DE6C0857A}" type="presOf" srcId="{58567FA7-EFAD-479F-B2E3-541C95A950DC}" destId="{873F1CD2-CD8B-4B96-BD84-C2090C96CBC5}" srcOrd="0" destOrd="0" presId="urn:microsoft.com/office/officeart/2005/8/layout/vList5"/>
    <dgm:cxn modelId="{5946C767-E738-46D1-9F2D-7C6A3D2B7B82}" type="presOf" srcId="{BBDA6777-0794-449B-938A-79BBB9D336D3}" destId="{12629375-296D-4DA7-B2FC-9528E4F4F975}" srcOrd="0" destOrd="0" presId="urn:microsoft.com/office/officeart/2005/8/layout/vList5"/>
    <dgm:cxn modelId="{C9374657-DB23-4380-A509-70FF602ED381}" srcId="{2CB77311-BC9F-4050-BD9B-7E83B9495C74}" destId="{BBDA6777-0794-449B-938A-79BBB9D336D3}" srcOrd="0" destOrd="0" parTransId="{FFBB50D9-E7A5-4482-B31E-4541D52ECAC8}" sibTransId="{7D990C2F-DBC2-422C-B44A-1E24A589041B}"/>
    <dgm:cxn modelId="{74EBBC94-A7DF-4680-8A6C-6695D1B27BFC}" srcId="{A298F9DA-7D46-4F87-B2C8-207EB9993D58}" destId="{71263406-E5D7-4745-B464-252D72BC3B16}" srcOrd="0" destOrd="0" parTransId="{61A6A8AE-ECBC-45D3-B400-7D43276B3629}" sibTransId="{ABA39C61-925E-4C7E-8AE7-8AB210D5FFE7}"/>
    <dgm:cxn modelId="{27F4B195-213A-4A54-BB38-3E1DC02DBE6E}" type="presOf" srcId="{A26367BE-81ED-434F-807A-A053B34A5597}" destId="{DA5C5E42-5D2D-4378-8ACB-C9420B783A0A}" srcOrd="0" destOrd="0" presId="urn:microsoft.com/office/officeart/2005/8/layout/vList5"/>
    <dgm:cxn modelId="{EE81D5BC-B8AE-4610-8BC8-5CCC1C9DF23E}" srcId="{2CB77311-BC9F-4050-BD9B-7E83B9495C74}" destId="{5E4795CB-B4E9-430A-9859-DCEDF9966A40}" srcOrd="1" destOrd="0" parTransId="{2B4CB99B-F6BE-4518-B2E4-A4252041F024}" sibTransId="{0D0DB1A0-61FB-4091-9B1C-E4D5D71D3A36}"/>
    <dgm:cxn modelId="{801677C3-ED6C-4E82-93E5-EB7033E9C2CC}" srcId="{2CB77311-BC9F-4050-BD9B-7E83B9495C74}" destId="{A298F9DA-7D46-4F87-B2C8-207EB9993D58}" srcOrd="2" destOrd="0" parTransId="{959405D4-2DAF-495A-AA6B-016639866C22}" sibTransId="{0DEEF152-5B45-4EF8-B678-826A1B43F977}"/>
    <dgm:cxn modelId="{1EC897C9-8D27-465E-A334-1519D6E5C318}" type="presOf" srcId="{2CB77311-BC9F-4050-BD9B-7E83B9495C74}" destId="{E478ED89-9164-4CA8-9CA5-C6042A6E6D83}" srcOrd="0" destOrd="0" presId="urn:microsoft.com/office/officeart/2005/8/layout/vList5"/>
    <dgm:cxn modelId="{AB3E53F4-2D12-4795-93C0-FB5E2566A5AA}" type="presOf" srcId="{A298F9DA-7D46-4F87-B2C8-207EB9993D58}" destId="{7F7E23ED-3BB5-4176-9C1A-DF0F6D93ECB1}" srcOrd="0" destOrd="0" presId="urn:microsoft.com/office/officeart/2005/8/layout/vList5"/>
    <dgm:cxn modelId="{44DC19FE-1959-49C4-B02C-89FB3540AA8D}" type="presParOf" srcId="{E478ED89-9164-4CA8-9CA5-C6042A6E6D83}" destId="{62E79310-07B6-4869-9555-D09D29984F24}" srcOrd="0" destOrd="0" presId="urn:microsoft.com/office/officeart/2005/8/layout/vList5"/>
    <dgm:cxn modelId="{7EDE7427-B2C2-4AE4-A932-D3D34F578557}" type="presParOf" srcId="{62E79310-07B6-4869-9555-D09D29984F24}" destId="{12629375-296D-4DA7-B2FC-9528E4F4F975}" srcOrd="0" destOrd="0" presId="urn:microsoft.com/office/officeart/2005/8/layout/vList5"/>
    <dgm:cxn modelId="{24775B54-D943-497D-8BD1-BDAA4C8C3AA4}" type="presParOf" srcId="{62E79310-07B6-4869-9555-D09D29984F24}" destId="{873F1CD2-CD8B-4B96-BD84-C2090C96CBC5}" srcOrd="1" destOrd="0" presId="urn:microsoft.com/office/officeart/2005/8/layout/vList5"/>
    <dgm:cxn modelId="{E89F8F71-25B9-40BE-A0F1-1D110A185B8E}" type="presParOf" srcId="{E478ED89-9164-4CA8-9CA5-C6042A6E6D83}" destId="{FD0055B0-7177-4A53-BAB9-9AB1ABBA46A0}" srcOrd="1" destOrd="0" presId="urn:microsoft.com/office/officeart/2005/8/layout/vList5"/>
    <dgm:cxn modelId="{FE03BAC2-74C0-4804-B97B-C461FE0A8752}" type="presParOf" srcId="{E478ED89-9164-4CA8-9CA5-C6042A6E6D83}" destId="{BBA4B3FF-B5DF-4B11-8AEC-69F9930C4447}" srcOrd="2" destOrd="0" presId="urn:microsoft.com/office/officeart/2005/8/layout/vList5"/>
    <dgm:cxn modelId="{E63BEEDB-8BA5-4B6F-9D93-98BB3934C575}" type="presParOf" srcId="{BBA4B3FF-B5DF-4B11-8AEC-69F9930C4447}" destId="{18944B42-C7F4-4E7F-8C5E-DFD682EE89D5}" srcOrd="0" destOrd="0" presId="urn:microsoft.com/office/officeart/2005/8/layout/vList5"/>
    <dgm:cxn modelId="{50D0ECEA-1A9E-46C7-BC7D-3E4D4AEE0DE2}" type="presParOf" srcId="{BBA4B3FF-B5DF-4B11-8AEC-69F9930C4447}" destId="{DA5C5E42-5D2D-4378-8ACB-C9420B783A0A}" srcOrd="1" destOrd="0" presId="urn:microsoft.com/office/officeart/2005/8/layout/vList5"/>
    <dgm:cxn modelId="{2DB544BC-1B53-477E-84D6-3634D67C9B56}" type="presParOf" srcId="{E478ED89-9164-4CA8-9CA5-C6042A6E6D83}" destId="{4EF72B01-0A1C-41BD-A625-C6F32935F6BB}" srcOrd="3" destOrd="0" presId="urn:microsoft.com/office/officeart/2005/8/layout/vList5"/>
    <dgm:cxn modelId="{8256DC9C-E884-4D97-A454-B0B6E3B45542}" type="presParOf" srcId="{E478ED89-9164-4CA8-9CA5-C6042A6E6D83}" destId="{9E3C7E99-07C0-46FE-ACE2-8B30E12B62F3}" srcOrd="4" destOrd="0" presId="urn:microsoft.com/office/officeart/2005/8/layout/vList5"/>
    <dgm:cxn modelId="{32EAEF65-F678-4701-B9AA-8CEDDA99CDE2}" type="presParOf" srcId="{9E3C7E99-07C0-46FE-ACE2-8B30E12B62F3}" destId="{7F7E23ED-3BB5-4176-9C1A-DF0F6D93ECB1}" srcOrd="0" destOrd="0" presId="urn:microsoft.com/office/officeart/2005/8/layout/vList5"/>
    <dgm:cxn modelId="{7EBCE282-B24E-444A-8EAD-688B76108006}" type="presParOf" srcId="{9E3C7E99-07C0-46FE-ACE2-8B30E12B62F3}" destId="{489DDF36-5F5F-465C-91AC-F9BF6823ABA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F9C2064-E395-47A4-9599-21CD7A27150F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99D08B-9A01-454C-977A-19072EFBC725}">
      <dgm:prSet phldrT="[Текст]" phldr="0"/>
      <dgm:spPr/>
      <dgm:t>
        <a:bodyPr/>
        <a:lstStyle/>
        <a:p>
          <a:r>
            <a:rPr lang="ru-RU" dirty="0"/>
            <a:t>Государственная тайна</a:t>
          </a:r>
        </a:p>
      </dgm:t>
    </dgm:pt>
    <dgm:pt modelId="{657C688A-0C24-4F20-9752-3C3AE91B43DA}" type="parTrans" cxnId="{A577B14A-0BD7-4658-AA6D-45FE45D88476}">
      <dgm:prSet/>
      <dgm:spPr/>
      <dgm:t>
        <a:bodyPr/>
        <a:lstStyle/>
        <a:p>
          <a:endParaRPr lang="ru-RU"/>
        </a:p>
      </dgm:t>
    </dgm:pt>
    <dgm:pt modelId="{5EAB9E88-217F-4605-B7F5-E1E01C2C5144}" type="sibTrans" cxnId="{A577B14A-0BD7-4658-AA6D-45FE45D88476}">
      <dgm:prSet/>
      <dgm:spPr/>
      <dgm:t>
        <a:bodyPr/>
        <a:lstStyle/>
        <a:p>
          <a:endParaRPr lang="ru-RU"/>
        </a:p>
      </dgm:t>
    </dgm:pt>
    <dgm:pt modelId="{C84CBA0A-7EE9-4326-89B9-A81CAC142735}">
      <dgm:prSet phldrT="[Текст]" phldr="0"/>
      <dgm:spPr/>
      <dgm:t>
        <a:bodyPr/>
        <a:lstStyle/>
        <a:p>
          <a:r>
            <a:rPr lang="ru-RU" dirty="0"/>
            <a:t>Государственная безопасность</a:t>
          </a:r>
        </a:p>
      </dgm:t>
    </dgm:pt>
    <dgm:pt modelId="{8248A9E1-64F2-4E74-A03F-911E10ECA039}" type="parTrans" cxnId="{40896C94-D64F-43D7-81BD-1070F6B9C720}">
      <dgm:prSet/>
      <dgm:spPr/>
      <dgm:t>
        <a:bodyPr/>
        <a:lstStyle/>
        <a:p>
          <a:endParaRPr lang="ru-RU"/>
        </a:p>
      </dgm:t>
    </dgm:pt>
    <dgm:pt modelId="{C24A89CF-842C-4134-A36D-BB76FC696E3E}" type="sibTrans" cxnId="{40896C94-D64F-43D7-81BD-1070F6B9C720}">
      <dgm:prSet/>
      <dgm:spPr/>
      <dgm:t>
        <a:bodyPr/>
        <a:lstStyle/>
        <a:p>
          <a:endParaRPr lang="ru-RU"/>
        </a:p>
      </dgm:t>
    </dgm:pt>
    <dgm:pt modelId="{C691B2D9-2B1E-4452-BA6D-F42184CF2121}">
      <dgm:prSet phldrT="[Текст]" phldr="0"/>
      <dgm:spPr/>
      <dgm:t>
        <a:bodyPr/>
        <a:lstStyle/>
        <a:p>
          <a:r>
            <a:rPr lang="ru-RU" dirty="0"/>
            <a:t>Национальная безопасность</a:t>
          </a:r>
        </a:p>
      </dgm:t>
    </dgm:pt>
    <dgm:pt modelId="{E352BDBE-A11C-4073-B981-6532665A59FD}" type="parTrans" cxnId="{62FBE160-6E71-4796-9A51-35C50801BAE4}">
      <dgm:prSet/>
      <dgm:spPr/>
      <dgm:t>
        <a:bodyPr/>
        <a:lstStyle/>
        <a:p>
          <a:endParaRPr lang="ru-RU"/>
        </a:p>
      </dgm:t>
    </dgm:pt>
    <dgm:pt modelId="{CEF83F6F-281D-43D8-9B30-1B5016DAE28A}" type="sibTrans" cxnId="{62FBE160-6E71-4796-9A51-35C50801BAE4}">
      <dgm:prSet/>
      <dgm:spPr/>
      <dgm:t>
        <a:bodyPr/>
        <a:lstStyle/>
        <a:p>
          <a:endParaRPr lang="ru-RU"/>
        </a:p>
      </dgm:t>
    </dgm:pt>
    <dgm:pt modelId="{8D386D86-402D-43E3-918A-951CA72ED914}" type="pres">
      <dgm:prSet presAssocID="{6F9C2064-E395-47A4-9599-21CD7A27150F}" presName="compositeShape" presStyleCnt="0">
        <dgm:presLayoutVars>
          <dgm:dir/>
          <dgm:resizeHandles/>
        </dgm:presLayoutVars>
      </dgm:prSet>
      <dgm:spPr/>
    </dgm:pt>
    <dgm:pt modelId="{E4906E34-FED3-4065-A4F1-91FEF7C4B0CD}" type="pres">
      <dgm:prSet presAssocID="{6F9C2064-E395-47A4-9599-21CD7A27150F}" presName="pyramid" presStyleLbl="node1" presStyleIdx="0" presStyleCnt="1"/>
      <dgm:spPr/>
    </dgm:pt>
    <dgm:pt modelId="{19DDFD36-2561-4B67-A2BD-202B2474B616}" type="pres">
      <dgm:prSet presAssocID="{6F9C2064-E395-47A4-9599-21CD7A27150F}" presName="theList" presStyleCnt="0"/>
      <dgm:spPr/>
    </dgm:pt>
    <dgm:pt modelId="{8553F331-436E-442E-BC23-FA0F213F6833}" type="pres">
      <dgm:prSet presAssocID="{2099D08B-9A01-454C-977A-19072EFBC725}" presName="aNode" presStyleLbl="fgAcc1" presStyleIdx="0" presStyleCnt="3">
        <dgm:presLayoutVars>
          <dgm:bulletEnabled val="1"/>
        </dgm:presLayoutVars>
      </dgm:prSet>
      <dgm:spPr/>
    </dgm:pt>
    <dgm:pt modelId="{A28BB1AE-EB8B-40C2-A7D1-512054ED4667}" type="pres">
      <dgm:prSet presAssocID="{2099D08B-9A01-454C-977A-19072EFBC725}" presName="aSpace" presStyleCnt="0"/>
      <dgm:spPr/>
    </dgm:pt>
    <dgm:pt modelId="{B10734C3-B264-445A-99C1-B01E6480940F}" type="pres">
      <dgm:prSet presAssocID="{C84CBA0A-7EE9-4326-89B9-A81CAC142735}" presName="aNode" presStyleLbl="fgAcc1" presStyleIdx="1" presStyleCnt="3">
        <dgm:presLayoutVars>
          <dgm:bulletEnabled val="1"/>
        </dgm:presLayoutVars>
      </dgm:prSet>
      <dgm:spPr/>
    </dgm:pt>
    <dgm:pt modelId="{30D31246-5171-48B0-A9BC-E3DB08FA79CA}" type="pres">
      <dgm:prSet presAssocID="{C84CBA0A-7EE9-4326-89B9-A81CAC142735}" presName="aSpace" presStyleCnt="0"/>
      <dgm:spPr/>
    </dgm:pt>
    <dgm:pt modelId="{4C365986-FE5C-4F10-91F8-689B39B3D3CB}" type="pres">
      <dgm:prSet presAssocID="{C691B2D9-2B1E-4452-BA6D-F42184CF2121}" presName="aNode" presStyleLbl="fgAcc1" presStyleIdx="2" presStyleCnt="3">
        <dgm:presLayoutVars>
          <dgm:bulletEnabled val="1"/>
        </dgm:presLayoutVars>
      </dgm:prSet>
      <dgm:spPr/>
    </dgm:pt>
    <dgm:pt modelId="{24D1DB65-D100-4045-A859-AE7B6EA64DDD}" type="pres">
      <dgm:prSet presAssocID="{C691B2D9-2B1E-4452-BA6D-F42184CF2121}" presName="aSpace" presStyleCnt="0"/>
      <dgm:spPr/>
    </dgm:pt>
  </dgm:ptLst>
  <dgm:cxnLst>
    <dgm:cxn modelId="{62FBE160-6E71-4796-9A51-35C50801BAE4}" srcId="{6F9C2064-E395-47A4-9599-21CD7A27150F}" destId="{C691B2D9-2B1E-4452-BA6D-F42184CF2121}" srcOrd="2" destOrd="0" parTransId="{E352BDBE-A11C-4073-B981-6532665A59FD}" sibTransId="{CEF83F6F-281D-43D8-9B30-1B5016DAE28A}"/>
    <dgm:cxn modelId="{A577B14A-0BD7-4658-AA6D-45FE45D88476}" srcId="{6F9C2064-E395-47A4-9599-21CD7A27150F}" destId="{2099D08B-9A01-454C-977A-19072EFBC725}" srcOrd="0" destOrd="0" parTransId="{657C688A-0C24-4F20-9752-3C3AE91B43DA}" sibTransId="{5EAB9E88-217F-4605-B7F5-E1E01C2C5144}"/>
    <dgm:cxn modelId="{40896C94-D64F-43D7-81BD-1070F6B9C720}" srcId="{6F9C2064-E395-47A4-9599-21CD7A27150F}" destId="{C84CBA0A-7EE9-4326-89B9-A81CAC142735}" srcOrd="1" destOrd="0" parTransId="{8248A9E1-64F2-4E74-A03F-911E10ECA039}" sibTransId="{C24A89CF-842C-4134-A36D-BB76FC696E3E}"/>
    <dgm:cxn modelId="{4B657D96-72AA-4883-B904-E9EC3D2A38A2}" type="presOf" srcId="{6F9C2064-E395-47A4-9599-21CD7A27150F}" destId="{8D386D86-402D-43E3-918A-951CA72ED914}" srcOrd="0" destOrd="0" presId="urn:microsoft.com/office/officeart/2005/8/layout/pyramid2"/>
    <dgm:cxn modelId="{CA9148A3-6E67-4CED-8730-D0FD95BDD492}" type="presOf" srcId="{C84CBA0A-7EE9-4326-89B9-A81CAC142735}" destId="{B10734C3-B264-445A-99C1-B01E6480940F}" srcOrd="0" destOrd="0" presId="urn:microsoft.com/office/officeart/2005/8/layout/pyramid2"/>
    <dgm:cxn modelId="{F51159A9-32B0-41FB-B286-3310F1330660}" type="presOf" srcId="{C691B2D9-2B1E-4452-BA6D-F42184CF2121}" destId="{4C365986-FE5C-4F10-91F8-689B39B3D3CB}" srcOrd="0" destOrd="0" presId="urn:microsoft.com/office/officeart/2005/8/layout/pyramid2"/>
    <dgm:cxn modelId="{BE3D8DF0-2028-4DAF-9398-2C19A5465DED}" type="presOf" srcId="{2099D08B-9A01-454C-977A-19072EFBC725}" destId="{8553F331-436E-442E-BC23-FA0F213F6833}" srcOrd="0" destOrd="0" presId="urn:microsoft.com/office/officeart/2005/8/layout/pyramid2"/>
    <dgm:cxn modelId="{AB08F653-9FC0-4217-8364-24C053ECB394}" type="presParOf" srcId="{8D386D86-402D-43E3-918A-951CA72ED914}" destId="{E4906E34-FED3-4065-A4F1-91FEF7C4B0CD}" srcOrd="0" destOrd="0" presId="urn:microsoft.com/office/officeart/2005/8/layout/pyramid2"/>
    <dgm:cxn modelId="{A984FE81-E364-44D3-AD55-7BCC2F841B9D}" type="presParOf" srcId="{8D386D86-402D-43E3-918A-951CA72ED914}" destId="{19DDFD36-2561-4B67-A2BD-202B2474B616}" srcOrd="1" destOrd="0" presId="urn:microsoft.com/office/officeart/2005/8/layout/pyramid2"/>
    <dgm:cxn modelId="{A567BDE3-F45E-46FF-A305-355149BA76D0}" type="presParOf" srcId="{19DDFD36-2561-4B67-A2BD-202B2474B616}" destId="{8553F331-436E-442E-BC23-FA0F213F6833}" srcOrd="0" destOrd="0" presId="urn:microsoft.com/office/officeart/2005/8/layout/pyramid2"/>
    <dgm:cxn modelId="{8457A2CB-2AF8-4999-AB14-B7F268C838ED}" type="presParOf" srcId="{19DDFD36-2561-4B67-A2BD-202B2474B616}" destId="{A28BB1AE-EB8B-40C2-A7D1-512054ED4667}" srcOrd="1" destOrd="0" presId="urn:microsoft.com/office/officeart/2005/8/layout/pyramid2"/>
    <dgm:cxn modelId="{AF007EC0-3E60-4426-B6D0-B27D72AE426D}" type="presParOf" srcId="{19DDFD36-2561-4B67-A2BD-202B2474B616}" destId="{B10734C3-B264-445A-99C1-B01E6480940F}" srcOrd="2" destOrd="0" presId="urn:microsoft.com/office/officeart/2005/8/layout/pyramid2"/>
    <dgm:cxn modelId="{619724BA-56C2-4D22-807F-E92ACF271F23}" type="presParOf" srcId="{19DDFD36-2561-4B67-A2BD-202B2474B616}" destId="{30D31246-5171-48B0-A9BC-E3DB08FA79CA}" srcOrd="3" destOrd="0" presId="urn:microsoft.com/office/officeart/2005/8/layout/pyramid2"/>
    <dgm:cxn modelId="{57CD7C05-4DAB-4C01-9806-9E856268978C}" type="presParOf" srcId="{19DDFD36-2561-4B67-A2BD-202B2474B616}" destId="{4C365986-FE5C-4F10-91F8-689B39B3D3CB}" srcOrd="4" destOrd="0" presId="urn:microsoft.com/office/officeart/2005/8/layout/pyramid2"/>
    <dgm:cxn modelId="{1819B3AA-1743-4488-8DD0-362F3910A3AC}" type="presParOf" srcId="{19DDFD36-2561-4B67-A2BD-202B2474B616}" destId="{24D1DB65-D100-4045-A859-AE7B6EA64DDD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DAE9F77-3F75-479C-8216-5DA22A01BDEE}" type="doc">
      <dgm:prSet loTypeId="urn:microsoft.com/office/officeart/2005/8/layout/hList7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B1FDBDE-BCB3-4F09-929E-EFE40147EA14}">
      <dgm:prSet phldrT="[Текст]" phldr="0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Агентство по страхованию вкладов</a:t>
          </a:r>
        </a:p>
      </dgm:t>
    </dgm:pt>
    <dgm:pt modelId="{56A0108C-B34B-4A5E-92A9-6C2E62A91DEA}" type="parTrans" cxnId="{60364F7E-8670-413C-BC77-13834EA06CCE}">
      <dgm:prSet/>
      <dgm:spPr/>
      <dgm:t>
        <a:bodyPr/>
        <a:lstStyle/>
        <a:p>
          <a:endParaRPr lang="ru-RU"/>
        </a:p>
      </dgm:t>
    </dgm:pt>
    <dgm:pt modelId="{1B21D148-F915-451C-B91C-1E83CE016C90}" type="sibTrans" cxnId="{60364F7E-8670-413C-BC77-13834EA06CCE}">
      <dgm:prSet/>
      <dgm:spPr/>
      <dgm:t>
        <a:bodyPr/>
        <a:lstStyle/>
        <a:p>
          <a:endParaRPr lang="ru-RU"/>
        </a:p>
      </dgm:t>
    </dgm:pt>
    <dgm:pt modelId="{86062041-9140-4892-A962-87EAC02D5175}">
      <dgm:prSet phldrT="[Текст]" phldr="0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Банк развития и внешнеэкономической деятельности</a:t>
          </a:r>
        </a:p>
      </dgm:t>
    </dgm:pt>
    <dgm:pt modelId="{144C2F1D-932A-4C58-BD53-86FA1FE7D5D3}" type="parTrans" cxnId="{A92E2AA9-D704-46C1-89C4-34EDE8175560}">
      <dgm:prSet/>
      <dgm:spPr/>
      <dgm:t>
        <a:bodyPr/>
        <a:lstStyle/>
        <a:p>
          <a:endParaRPr lang="ru-RU"/>
        </a:p>
      </dgm:t>
    </dgm:pt>
    <dgm:pt modelId="{4CDA4CE0-21C6-4A9D-B9F0-549E0E473B10}" type="sibTrans" cxnId="{A92E2AA9-D704-46C1-89C4-34EDE8175560}">
      <dgm:prSet/>
      <dgm:spPr/>
      <dgm:t>
        <a:bodyPr/>
        <a:lstStyle/>
        <a:p>
          <a:endParaRPr lang="ru-RU"/>
        </a:p>
      </dgm:t>
    </dgm:pt>
    <dgm:pt modelId="{06BA1FA4-646B-4B34-A6C1-965E35BBC395}">
      <dgm:prSet phldrT="[Текст]" phldr="0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Ростех</a:t>
          </a:r>
        </a:p>
      </dgm:t>
    </dgm:pt>
    <dgm:pt modelId="{9867DE53-7B02-48C6-BAC3-11C2F7DD99FA}" type="parTrans" cxnId="{6FC41E69-5089-45EC-B175-2946C10B59AF}">
      <dgm:prSet/>
      <dgm:spPr/>
      <dgm:t>
        <a:bodyPr/>
        <a:lstStyle/>
        <a:p>
          <a:endParaRPr lang="ru-RU"/>
        </a:p>
      </dgm:t>
    </dgm:pt>
    <dgm:pt modelId="{79AEFC88-BB87-4C0B-9347-042597756F18}" type="sibTrans" cxnId="{6FC41E69-5089-45EC-B175-2946C10B59AF}">
      <dgm:prSet/>
      <dgm:spPr/>
      <dgm:t>
        <a:bodyPr/>
        <a:lstStyle/>
        <a:p>
          <a:endParaRPr lang="ru-RU"/>
        </a:p>
      </dgm:t>
    </dgm:pt>
    <dgm:pt modelId="{8D92A0A8-754F-4E98-88F1-F2C741C85299}">
      <dgm:prSet phldrT="[Текст]" phldr="0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Росатом</a:t>
          </a:r>
        </a:p>
      </dgm:t>
    </dgm:pt>
    <dgm:pt modelId="{15128E86-A99A-4A7E-A834-1F5CC52E4156}" type="parTrans" cxnId="{667AE1BE-5C18-414D-A550-C7E4270424D3}">
      <dgm:prSet/>
      <dgm:spPr/>
      <dgm:t>
        <a:bodyPr/>
        <a:lstStyle/>
        <a:p>
          <a:endParaRPr lang="ru-RU"/>
        </a:p>
      </dgm:t>
    </dgm:pt>
    <dgm:pt modelId="{7B6BCDBE-24F2-4826-92E9-870FEEA186C0}" type="sibTrans" cxnId="{667AE1BE-5C18-414D-A550-C7E4270424D3}">
      <dgm:prSet/>
      <dgm:spPr/>
      <dgm:t>
        <a:bodyPr/>
        <a:lstStyle/>
        <a:p>
          <a:endParaRPr lang="ru-RU"/>
        </a:p>
      </dgm:t>
    </dgm:pt>
    <dgm:pt modelId="{C5012E7B-F512-4411-8C6B-094F5F2922B2}">
      <dgm:prSet phldrT="[Текст]" phldr="0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Роскосмос</a:t>
          </a:r>
        </a:p>
      </dgm:t>
    </dgm:pt>
    <dgm:pt modelId="{EB573886-012D-47CA-9FA2-3CC5F082ED6A}" type="parTrans" cxnId="{1EF29C03-63D5-40B3-AA39-9CAD7AAA368E}">
      <dgm:prSet/>
      <dgm:spPr/>
      <dgm:t>
        <a:bodyPr/>
        <a:lstStyle/>
        <a:p>
          <a:endParaRPr lang="ru-RU"/>
        </a:p>
      </dgm:t>
    </dgm:pt>
    <dgm:pt modelId="{8BB8DFA1-4969-4EC8-BD19-744E4F5D0921}" type="sibTrans" cxnId="{1EF29C03-63D5-40B3-AA39-9CAD7AAA368E}">
      <dgm:prSet/>
      <dgm:spPr/>
      <dgm:t>
        <a:bodyPr/>
        <a:lstStyle/>
        <a:p>
          <a:endParaRPr lang="ru-RU"/>
        </a:p>
      </dgm:t>
    </dgm:pt>
    <dgm:pt modelId="{B41CD419-AC6F-4B7E-9430-64E2D0EAF04B}" type="pres">
      <dgm:prSet presAssocID="{9DAE9F77-3F75-479C-8216-5DA22A01BDEE}" presName="Name0" presStyleCnt="0">
        <dgm:presLayoutVars>
          <dgm:dir/>
          <dgm:resizeHandles val="exact"/>
        </dgm:presLayoutVars>
      </dgm:prSet>
      <dgm:spPr/>
    </dgm:pt>
    <dgm:pt modelId="{66042140-6B2D-4BDA-99A1-2A43765E3D5A}" type="pres">
      <dgm:prSet presAssocID="{9DAE9F77-3F75-479C-8216-5DA22A01BDEE}" presName="fgShape" presStyleLbl="fgShp" presStyleIdx="0" presStyleCnt="1"/>
      <dgm:spPr/>
    </dgm:pt>
    <dgm:pt modelId="{050B7A67-671A-41C6-9960-9787B3FC911A}" type="pres">
      <dgm:prSet presAssocID="{9DAE9F77-3F75-479C-8216-5DA22A01BDEE}" presName="linComp" presStyleCnt="0"/>
      <dgm:spPr/>
    </dgm:pt>
    <dgm:pt modelId="{3BC4CAAF-825A-4E2B-BD6B-411D8242BB26}" type="pres">
      <dgm:prSet presAssocID="{5B1FDBDE-BCB3-4F09-929E-EFE40147EA14}" presName="compNode" presStyleCnt="0"/>
      <dgm:spPr/>
    </dgm:pt>
    <dgm:pt modelId="{5D8A9570-C807-4E3E-8690-09DEBE3BFA1F}" type="pres">
      <dgm:prSet presAssocID="{5B1FDBDE-BCB3-4F09-929E-EFE40147EA14}" presName="bkgdShape" presStyleLbl="node1" presStyleIdx="0" presStyleCnt="5"/>
      <dgm:spPr/>
    </dgm:pt>
    <dgm:pt modelId="{933F9396-4293-47FD-8EB3-D3E6AA481B59}" type="pres">
      <dgm:prSet presAssocID="{5B1FDBDE-BCB3-4F09-929E-EFE40147EA14}" presName="nodeTx" presStyleLbl="node1" presStyleIdx="0" presStyleCnt="5">
        <dgm:presLayoutVars>
          <dgm:bulletEnabled val="1"/>
        </dgm:presLayoutVars>
      </dgm:prSet>
      <dgm:spPr/>
    </dgm:pt>
    <dgm:pt modelId="{B2BA182A-A168-475F-BC64-42392B756715}" type="pres">
      <dgm:prSet presAssocID="{5B1FDBDE-BCB3-4F09-929E-EFE40147EA14}" presName="invisiNode" presStyleLbl="node1" presStyleIdx="0" presStyleCnt="5"/>
      <dgm:spPr/>
    </dgm:pt>
    <dgm:pt modelId="{314B650B-7B7E-49BD-B6A2-CD0DF3311B11}" type="pres">
      <dgm:prSet presAssocID="{5B1FDBDE-BCB3-4F09-929E-EFE40147EA14}" presName="imagNode" presStyleLbl="fgImgPlace1" presStyleIdx="0" presStyleCnt="5"/>
      <dgm:spPr>
        <a:blipFill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04092E5B-6EDA-4E27-93CC-777FADF37ADD}" type="pres">
      <dgm:prSet presAssocID="{1B21D148-F915-451C-B91C-1E83CE016C90}" presName="sibTrans" presStyleLbl="sibTrans2D1" presStyleIdx="0" presStyleCnt="0"/>
      <dgm:spPr/>
    </dgm:pt>
    <dgm:pt modelId="{667F9B1D-0824-4524-AD19-D6F5FFF8D02F}" type="pres">
      <dgm:prSet presAssocID="{86062041-9140-4892-A962-87EAC02D5175}" presName="compNode" presStyleCnt="0"/>
      <dgm:spPr/>
    </dgm:pt>
    <dgm:pt modelId="{7D47A978-CA6C-4BE4-A5EB-86BFF04D5A39}" type="pres">
      <dgm:prSet presAssocID="{86062041-9140-4892-A962-87EAC02D5175}" presName="bkgdShape" presStyleLbl="node1" presStyleIdx="1" presStyleCnt="5"/>
      <dgm:spPr/>
    </dgm:pt>
    <dgm:pt modelId="{5D1CB432-C850-4087-9C33-3659772B130D}" type="pres">
      <dgm:prSet presAssocID="{86062041-9140-4892-A962-87EAC02D5175}" presName="nodeTx" presStyleLbl="node1" presStyleIdx="1" presStyleCnt="5">
        <dgm:presLayoutVars>
          <dgm:bulletEnabled val="1"/>
        </dgm:presLayoutVars>
      </dgm:prSet>
      <dgm:spPr/>
    </dgm:pt>
    <dgm:pt modelId="{79D22BC1-3A52-462F-B478-38601AB67B14}" type="pres">
      <dgm:prSet presAssocID="{86062041-9140-4892-A962-87EAC02D5175}" presName="invisiNode" presStyleLbl="node1" presStyleIdx="1" presStyleCnt="5"/>
      <dgm:spPr/>
    </dgm:pt>
    <dgm:pt modelId="{4952EEC8-BAC5-46B4-BCFA-19B90B908B44}" type="pres">
      <dgm:prSet presAssocID="{86062041-9140-4892-A962-87EAC02D5175}" presName="imagNode" presStyleLbl="fgImgPlace1" presStyleIdx="1" presStyleCnt="5"/>
      <dgm:spPr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</dgm:spPr>
    </dgm:pt>
    <dgm:pt modelId="{608C9CD5-685F-4314-9884-5BFDEFB5DA68}" type="pres">
      <dgm:prSet presAssocID="{4CDA4CE0-21C6-4A9D-B9F0-549E0E473B10}" presName="sibTrans" presStyleLbl="sibTrans2D1" presStyleIdx="0" presStyleCnt="0"/>
      <dgm:spPr/>
    </dgm:pt>
    <dgm:pt modelId="{5665EC1E-9D01-4BCF-BDDE-6032734B98C3}" type="pres">
      <dgm:prSet presAssocID="{06BA1FA4-646B-4B34-A6C1-965E35BBC395}" presName="compNode" presStyleCnt="0"/>
      <dgm:spPr/>
    </dgm:pt>
    <dgm:pt modelId="{FE350384-C7E8-4E61-B900-A23D099207C5}" type="pres">
      <dgm:prSet presAssocID="{06BA1FA4-646B-4B34-A6C1-965E35BBC395}" presName="bkgdShape" presStyleLbl="node1" presStyleIdx="2" presStyleCnt="5"/>
      <dgm:spPr/>
    </dgm:pt>
    <dgm:pt modelId="{A1945DB1-578F-4042-9A51-388A610F953F}" type="pres">
      <dgm:prSet presAssocID="{06BA1FA4-646B-4B34-A6C1-965E35BBC395}" presName="nodeTx" presStyleLbl="node1" presStyleIdx="2" presStyleCnt="5">
        <dgm:presLayoutVars>
          <dgm:bulletEnabled val="1"/>
        </dgm:presLayoutVars>
      </dgm:prSet>
      <dgm:spPr/>
    </dgm:pt>
    <dgm:pt modelId="{E75FBECE-C287-4DD2-9516-AD3C5B455F4B}" type="pres">
      <dgm:prSet presAssocID="{06BA1FA4-646B-4B34-A6C1-965E35BBC395}" presName="invisiNode" presStyleLbl="node1" presStyleIdx="2" presStyleCnt="5"/>
      <dgm:spPr/>
    </dgm:pt>
    <dgm:pt modelId="{0C73A16B-F3EC-499A-9A83-CE6C70A6D390}" type="pres">
      <dgm:prSet presAssocID="{06BA1FA4-646B-4B34-A6C1-965E35BBC395}" presName="imagNode" presStyleLbl="fgImgPlace1" presStyleIdx="2" presStyleCnt="5"/>
      <dgm:spPr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</dgm:spPr>
    </dgm:pt>
    <dgm:pt modelId="{883D89C6-57B2-4B0A-A73B-E2C28C0E2310}" type="pres">
      <dgm:prSet presAssocID="{79AEFC88-BB87-4C0B-9347-042597756F18}" presName="sibTrans" presStyleLbl="sibTrans2D1" presStyleIdx="0" presStyleCnt="0"/>
      <dgm:spPr/>
    </dgm:pt>
    <dgm:pt modelId="{BE6C914D-5289-4A0C-B22D-8E3D6AE431FE}" type="pres">
      <dgm:prSet presAssocID="{8D92A0A8-754F-4E98-88F1-F2C741C85299}" presName="compNode" presStyleCnt="0"/>
      <dgm:spPr/>
    </dgm:pt>
    <dgm:pt modelId="{24FF72F3-A673-4A52-A269-E108515B840E}" type="pres">
      <dgm:prSet presAssocID="{8D92A0A8-754F-4E98-88F1-F2C741C85299}" presName="bkgdShape" presStyleLbl="node1" presStyleIdx="3" presStyleCnt="5"/>
      <dgm:spPr/>
    </dgm:pt>
    <dgm:pt modelId="{1AB3CBF3-F583-47FA-B25B-EA1CE3DE23A3}" type="pres">
      <dgm:prSet presAssocID="{8D92A0A8-754F-4E98-88F1-F2C741C85299}" presName="nodeTx" presStyleLbl="node1" presStyleIdx="3" presStyleCnt="5">
        <dgm:presLayoutVars>
          <dgm:bulletEnabled val="1"/>
        </dgm:presLayoutVars>
      </dgm:prSet>
      <dgm:spPr/>
    </dgm:pt>
    <dgm:pt modelId="{91715B65-ED58-45FF-902E-5DFAFAEACFB9}" type="pres">
      <dgm:prSet presAssocID="{8D92A0A8-754F-4E98-88F1-F2C741C85299}" presName="invisiNode" presStyleLbl="node1" presStyleIdx="3" presStyleCnt="5"/>
      <dgm:spPr/>
    </dgm:pt>
    <dgm:pt modelId="{84D58FB9-FCBD-4E9D-B248-DFD307632B0D}" type="pres">
      <dgm:prSet presAssocID="{8D92A0A8-754F-4E98-88F1-F2C741C85299}" presName="imagNode" presStyleLbl="fgImgPlace1" presStyleIdx="3" presStyleCnt="5"/>
      <dgm:spPr>
        <a:blipFill>
          <a:blip xmlns:r="http://schemas.openxmlformats.org/officeDocument/2006/relationships" r:embed="rId4"/>
          <a:srcRect/>
          <a:stretch>
            <a:fillRect l="-39000" r="-39000"/>
          </a:stretch>
        </a:blipFill>
      </dgm:spPr>
    </dgm:pt>
    <dgm:pt modelId="{EB62C557-A9AF-4839-8987-66A19C8FC505}" type="pres">
      <dgm:prSet presAssocID="{7B6BCDBE-24F2-4826-92E9-870FEEA186C0}" presName="sibTrans" presStyleLbl="sibTrans2D1" presStyleIdx="0" presStyleCnt="0"/>
      <dgm:spPr/>
    </dgm:pt>
    <dgm:pt modelId="{0B7C81D6-3ABA-48F5-BA3F-FAD1A07A24AB}" type="pres">
      <dgm:prSet presAssocID="{C5012E7B-F512-4411-8C6B-094F5F2922B2}" presName="compNode" presStyleCnt="0"/>
      <dgm:spPr/>
    </dgm:pt>
    <dgm:pt modelId="{B057D93F-C98B-4A8C-A932-609B5E744EDF}" type="pres">
      <dgm:prSet presAssocID="{C5012E7B-F512-4411-8C6B-094F5F2922B2}" presName="bkgdShape" presStyleLbl="node1" presStyleIdx="4" presStyleCnt="5"/>
      <dgm:spPr/>
    </dgm:pt>
    <dgm:pt modelId="{BE675C5E-61E6-45EE-A9DD-6F9101B7BFA4}" type="pres">
      <dgm:prSet presAssocID="{C5012E7B-F512-4411-8C6B-094F5F2922B2}" presName="nodeTx" presStyleLbl="node1" presStyleIdx="4" presStyleCnt="5">
        <dgm:presLayoutVars>
          <dgm:bulletEnabled val="1"/>
        </dgm:presLayoutVars>
      </dgm:prSet>
      <dgm:spPr/>
    </dgm:pt>
    <dgm:pt modelId="{724FA5FE-1E78-4BF3-80A4-88E2F0D97AB6}" type="pres">
      <dgm:prSet presAssocID="{C5012E7B-F512-4411-8C6B-094F5F2922B2}" presName="invisiNode" presStyleLbl="node1" presStyleIdx="4" presStyleCnt="5"/>
      <dgm:spPr/>
    </dgm:pt>
    <dgm:pt modelId="{C970DA97-10AF-4FF4-9405-66AD35BF2853}" type="pres">
      <dgm:prSet presAssocID="{C5012E7B-F512-4411-8C6B-094F5F2922B2}" presName="imagNode" presStyleLbl="fgImgPlace1" presStyleIdx="4" presStyleCnt="5"/>
      <dgm:spPr>
        <a:blipFill>
          <a:blip xmlns:r="http://schemas.openxmlformats.org/officeDocument/2006/relationships" r:embed="rId5"/>
          <a:srcRect/>
          <a:stretch>
            <a:fillRect/>
          </a:stretch>
        </a:blipFill>
      </dgm:spPr>
    </dgm:pt>
  </dgm:ptLst>
  <dgm:cxnLst>
    <dgm:cxn modelId="{1EF29C03-63D5-40B3-AA39-9CAD7AAA368E}" srcId="{9DAE9F77-3F75-479C-8216-5DA22A01BDEE}" destId="{C5012E7B-F512-4411-8C6B-094F5F2922B2}" srcOrd="4" destOrd="0" parTransId="{EB573886-012D-47CA-9FA2-3CC5F082ED6A}" sibTransId="{8BB8DFA1-4969-4EC8-BD19-744E4F5D0921}"/>
    <dgm:cxn modelId="{79288722-95E8-427B-B240-0092D759C9C1}" type="presOf" srcId="{86062041-9140-4892-A962-87EAC02D5175}" destId="{7D47A978-CA6C-4BE4-A5EB-86BFF04D5A39}" srcOrd="0" destOrd="0" presId="urn:microsoft.com/office/officeart/2005/8/layout/hList7"/>
    <dgm:cxn modelId="{024CD125-2697-47F5-B51F-8208EF30CF44}" type="presOf" srcId="{5B1FDBDE-BCB3-4F09-929E-EFE40147EA14}" destId="{5D8A9570-C807-4E3E-8690-09DEBE3BFA1F}" srcOrd="0" destOrd="0" presId="urn:microsoft.com/office/officeart/2005/8/layout/hList7"/>
    <dgm:cxn modelId="{F0A1D93E-34EB-4089-9D6F-008F6F196C54}" type="presOf" srcId="{7B6BCDBE-24F2-4826-92E9-870FEEA186C0}" destId="{EB62C557-A9AF-4839-8987-66A19C8FC505}" srcOrd="0" destOrd="0" presId="urn:microsoft.com/office/officeart/2005/8/layout/hList7"/>
    <dgm:cxn modelId="{A0445342-8D1B-4200-AED1-FED9EE6E7A7B}" type="presOf" srcId="{5B1FDBDE-BCB3-4F09-929E-EFE40147EA14}" destId="{933F9396-4293-47FD-8EB3-D3E6AA481B59}" srcOrd="1" destOrd="0" presId="urn:microsoft.com/office/officeart/2005/8/layout/hList7"/>
    <dgm:cxn modelId="{C2F61C68-7D68-4B33-ACD0-4D063EDD509F}" type="presOf" srcId="{8D92A0A8-754F-4E98-88F1-F2C741C85299}" destId="{1AB3CBF3-F583-47FA-B25B-EA1CE3DE23A3}" srcOrd="1" destOrd="0" presId="urn:microsoft.com/office/officeart/2005/8/layout/hList7"/>
    <dgm:cxn modelId="{1A1EB348-E9C2-4583-8B17-D921F38C0C3F}" type="presOf" srcId="{79AEFC88-BB87-4C0B-9347-042597756F18}" destId="{883D89C6-57B2-4B0A-A73B-E2C28C0E2310}" srcOrd="0" destOrd="0" presId="urn:microsoft.com/office/officeart/2005/8/layout/hList7"/>
    <dgm:cxn modelId="{6FC41E69-5089-45EC-B175-2946C10B59AF}" srcId="{9DAE9F77-3F75-479C-8216-5DA22A01BDEE}" destId="{06BA1FA4-646B-4B34-A6C1-965E35BBC395}" srcOrd="2" destOrd="0" parTransId="{9867DE53-7B02-48C6-BAC3-11C2F7DD99FA}" sibTransId="{79AEFC88-BB87-4C0B-9347-042597756F18}"/>
    <dgm:cxn modelId="{45932451-A8F0-47E9-B0FB-D8DA7A989A95}" type="presOf" srcId="{4CDA4CE0-21C6-4A9D-B9F0-549E0E473B10}" destId="{608C9CD5-685F-4314-9884-5BFDEFB5DA68}" srcOrd="0" destOrd="0" presId="urn:microsoft.com/office/officeart/2005/8/layout/hList7"/>
    <dgm:cxn modelId="{83AE5C54-6D15-4B33-81C0-816479858E23}" type="presOf" srcId="{9DAE9F77-3F75-479C-8216-5DA22A01BDEE}" destId="{B41CD419-AC6F-4B7E-9430-64E2D0EAF04B}" srcOrd="0" destOrd="0" presId="urn:microsoft.com/office/officeart/2005/8/layout/hList7"/>
    <dgm:cxn modelId="{60364F7E-8670-413C-BC77-13834EA06CCE}" srcId="{9DAE9F77-3F75-479C-8216-5DA22A01BDEE}" destId="{5B1FDBDE-BCB3-4F09-929E-EFE40147EA14}" srcOrd="0" destOrd="0" parTransId="{56A0108C-B34B-4A5E-92A9-6C2E62A91DEA}" sibTransId="{1B21D148-F915-451C-B91C-1E83CE016C90}"/>
    <dgm:cxn modelId="{6992E282-7D96-461E-9464-06E7A8AEB24D}" type="presOf" srcId="{86062041-9140-4892-A962-87EAC02D5175}" destId="{5D1CB432-C850-4087-9C33-3659772B130D}" srcOrd="1" destOrd="0" presId="urn:microsoft.com/office/officeart/2005/8/layout/hList7"/>
    <dgm:cxn modelId="{55868E8C-9CDC-4DA2-B414-2743922BFDAC}" type="presOf" srcId="{C5012E7B-F512-4411-8C6B-094F5F2922B2}" destId="{B057D93F-C98B-4A8C-A932-609B5E744EDF}" srcOrd="0" destOrd="0" presId="urn:microsoft.com/office/officeart/2005/8/layout/hList7"/>
    <dgm:cxn modelId="{EC7F998F-5941-4E4E-B9E7-32454B6F2A9B}" type="presOf" srcId="{1B21D148-F915-451C-B91C-1E83CE016C90}" destId="{04092E5B-6EDA-4E27-93CC-777FADF37ADD}" srcOrd="0" destOrd="0" presId="urn:microsoft.com/office/officeart/2005/8/layout/hList7"/>
    <dgm:cxn modelId="{02D58B92-A212-46B2-AE49-D56695AED958}" type="presOf" srcId="{8D92A0A8-754F-4E98-88F1-F2C741C85299}" destId="{24FF72F3-A673-4A52-A269-E108515B840E}" srcOrd="0" destOrd="0" presId="urn:microsoft.com/office/officeart/2005/8/layout/hList7"/>
    <dgm:cxn modelId="{A92E2AA9-D704-46C1-89C4-34EDE8175560}" srcId="{9DAE9F77-3F75-479C-8216-5DA22A01BDEE}" destId="{86062041-9140-4892-A962-87EAC02D5175}" srcOrd="1" destOrd="0" parTransId="{144C2F1D-932A-4C58-BD53-86FA1FE7D5D3}" sibTransId="{4CDA4CE0-21C6-4A9D-B9F0-549E0E473B10}"/>
    <dgm:cxn modelId="{667AE1BE-5C18-414D-A550-C7E4270424D3}" srcId="{9DAE9F77-3F75-479C-8216-5DA22A01BDEE}" destId="{8D92A0A8-754F-4E98-88F1-F2C741C85299}" srcOrd="3" destOrd="0" parTransId="{15128E86-A99A-4A7E-A834-1F5CC52E4156}" sibTransId="{7B6BCDBE-24F2-4826-92E9-870FEEA186C0}"/>
    <dgm:cxn modelId="{B1D4CCCA-3D0A-4300-AE76-CEDB42130A1C}" type="presOf" srcId="{C5012E7B-F512-4411-8C6B-094F5F2922B2}" destId="{BE675C5E-61E6-45EE-A9DD-6F9101B7BFA4}" srcOrd="1" destOrd="0" presId="urn:microsoft.com/office/officeart/2005/8/layout/hList7"/>
    <dgm:cxn modelId="{686FF4CF-7D5D-4C91-B22E-1673A2D87381}" type="presOf" srcId="{06BA1FA4-646B-4B34-A6C1-965E35BBC395}" destId="{A1945DB1-578F-4042-9A51-388A610F953F}" srcOrd="1" destOrd="0" presId="urn:microsoft.com/office/officeart/2005/8/layout/hList7"/>
    <dgm:cxn modelId="{060C6CFD-B2A6-49C7-98A9-E86AD53B32C4}" type="presOf" srcId="{06BA1FA4-646B-4B34-A6C1-965E35BBC395}" destId="{FE350384-C7E8-4E61-B900-A23D099207C5}" srcOrd="0" destOrd="0" presId="urn:microsoft.com/office/officeart/2005/8/layout/hList7"/>
    <dgm:cxn modelId="{3D4529C9-0015-451A-BDF5-53A15E7D1848}" type="presParOf" srcId="{B41CD419-AC6F-4B7E-9430-64E2D0EAF04B}" destId="{66042140-6B2D-4BDA-99A1-2A43765E3D5A}" srcOrd="0" destOrd="0" presId="urn:microsoft.com/office/officeart/2005/8/layout/hList7"/>
    <dgm:cxn modelId="{67FB23CD-EBE6-402C-84B5-47E258B39AEE}" type="presParOf" srcId="{B41CD419-AC6F-4B7E-9430-64E2D0EAF04B}" destId="{050B7A67-671A-41C6-9960-9787B3FC911A}" srcOrd="1" destOrd="0" presId="urn:microsoft.com/office/officeart/2005/8/layout/hList7"/>
    <dgm:cxn modelId="{92882C05-64CE-4F5C-8502-81FCEDAE4ED1}" type="presParOf" srcId="{050B7A67-671A-41C6-9960-9787B3FC911A}" destId="{3BC4CAAF-825A-4E2B-BD6B-411D8242BB26}" srcOrd="0" destOrd="0" presId="urn:microsoft.com/office/officeart/2005/8/layout/hList7"/>
    <dgm:cxn modelId="{FED4567C-825C-4C70-BECB-E6C93BD90875}" type="presParOf" srcId="{3BC4CAAF-825A-4E2B-BD6B-411D8242BB26}" destId="{5D8A9570-C807-4E3E-8690-09DEBE3BFA1F}" srcOrd="0" destOrd="0" presId="urn:microsoft.com/office/officeart/2005/8/layout/hList7"/>
    <dgm:cxn modelId="{E863DF16-0A3B-4E61-97E4-7B88AFB132D3}" type="presParOf" srcId="{3BC4CAAF-825A-4E2B-BD6B-411D8242BB26}" destId="{933F9396-4293-47FD-8EB3-D3E6AA481B59}" srcOrd="1" destOrd="0" presId="urn:microsoft.com/office/officeart/2005/8/layout/hList7"/>
    <dgm:cxn modelId="{C3041C72-99F4-45F1-8228-0198D450293C}" type="presParOf" srcId="{3BC4CAAF-825A-4E2B-BD6B-411D8242BB26}" destId="{B2BA182A-A168-475F-BC64-42392B756715}" srcOrd="2" destOrd="0" presId="urn:microsoft.com/office/officeart/2005/8/layout/hList7"/>
    <dgm:cxn modelId="{F3C0797F-5C77-4777-A5FB-4F048BE14FC1}" type="presParOf" srcId="{3BC4CAAF-825A-4E2B-BD6B-411D8242BB26}" destId="{314B650B-7B7E-49BD-B6A2-CD0DF3311B11}" srcOrd="3" destOrd="0" presId="urn:microsoft.com/office/officeart/2005/8/layout/hList7"/>
    <dgm:cxn modelId="{12ABA983-7261-4E13-BD6A-7CE75132BE93}" type="presParOf" srcId="{050B7A67-671A-41C6-9960-9787B3FC911A}" destId="{04092E5B-6EDA-4E27-93CC-777FADF37ADD}" srcOrd="1" destOrd="0" presId="urn:microsoft.com/office/officeart/2005/8/layout/hList7"/>
    <dgm:cxn modelId="{158FCBE6-9E09-441B-BE3E-6C6458E15D15}" type="presParOf" srcId="{050B7A67-671A-41C6-9960-9787B3FC911A}" destId="{667F9B1D-0824-4524-AD19-D6F5FFF8D02F}" srcOrd="2" destOrd="0" presId="urn:microsoft.com/office/officeart/2005/8/layout/hList7"/>
    <dgm:cxn modelId="{9BEDD8EB-F553-4A2A-A2E6-16CA79AF02C5}" type="presParOf" srcId="{667F9B1D-0824-4524-AD19-D6F5FFF8D02F}" destId="{7D47A978-CA6C-4BE4-A5EB-86BFF04D5A39}" srcOrd="0" destOrd="0" presId="urn:microsoft.com/office/officeart/2005/8/layout/hList7"/>
    <dgm:cxn modelId="{F40F8ED1-7F3B-467B-942F-C86E435882F7}" type="presParOf" srcId="{667F9B1D-0824-4524-AD19-D6F5FFF8D02F}" destId="{5D1CB432-C850-4087-9C33-3659772B130D}" srcOrd="1" destOrd="0" presId="urn:microsoft.com/office/officeart/2005/8/layout/hList7"/>
    <dgm:cxn modelId="{E35CEE6D-ACC1-4FEC-A680-BF27B5ED6274}" type="presParOf" srcId="{667F9B1D-0824-4524-AD19-D6F5FFF8D02F}" destId="{79D22BC1-3A52-462F-B478-38601AB67B14}" srcOrd="2" destOrd="0" presId="urn:microsoft.com/office/officeart/2005/8/layout/hList7"/>
    <dgm:cxn modelId="{BC028196-01C3-473B-A5F3-D7E9ABC162BC}" type="presParOf" srcId="{667F9B1D-0824-4524-AD19-D6F5FFF8D02F}" destId="{4952EEC8-BAC5-46B4-BCFA-19B90B908B44}" srcOrd="3" destOrd="0" presId="urn:microsoft.com/office/officeart/2005/8/layout/hList7"/>
    <dgm:cxn modelId="{1ABAA1E8-54C1-4D94-B430-128CFDC967F6}" type="presParOf" srcId="{050B7A67-671A-41C6-9960-9787B3FC911A}" destId="{608C9CD5-685F-4314-9884-5BFDEFB5DA68}" srcOrd="3" destOrd="0" presId="urn:microsoft.com/office/officeart/2005/8/layout/hList7"/>
    <dgm:cxn modelId="{E7D24D29-D22E-4C70-9D56-D50CD0901C17}" type="presParOf" srcId="{050B7A67-671A-41C6-9960-9787B3FC911A}" destId="{5665EC1E-9D01-4BCF-BDDE-6032734B98C3}" srcOrd="4" destOrd="0" presId="urn:microsoft.com/office/officeart/2005/8/layout/hList7"/>
    <dgm:cxn modelId="{B6840B12-5657-4887-A16D-1E6CC97A01CD}" type="presParOf" srcId="{5665EC1E-9D01-4BCF-BDDE-6032734B98C3}" destId="{FE350384-C7E8-4E61-B900-A23D099207C5}" srcOrd="0" destOrd="0" presId="urn:microsoft.com/office/officeart/2005/8/layout/hList7"/>
    <dgm:cxn modelId="{7F5A9CE7-C1E1-41DB-9967-5FB03060D998}" type="presParOf" srcId="{5665EC1E-9D01-4BCF-BDDE-6032734B98C3}" destId="{A1945DB1-578F-4042-9A51-388A610F953F}" srcOrd="1" destOrd="0" presId="urn:microsoft.com/office/officeart/2005/8/layout/hList7"/>
    <dgm:cxn modelId="{BCE4B73D-6D27-414A-AB80-702C26467C3C}" type="presParOf" srcId="{5665EC1E-9D01-4BCF-BDDE-6032734B98C3}" destId="{E75FBECE-C287-4DD2-9516-AD3C5B455F4B}" srcOrd="2" destOrd="0" presId="urn:microsoft.com/office/officeart/2005/8/layout/hList7"/>
    <dgm:cxn modelId="{80547BC2-CEB1-47ED-9BBC-03DF77334F70}" type="presParOf" srcId="{5665EC1E-9D01-4BCF-BDDE-6032734B98C3}" destId="{0C73A16B-F3EC-499A-9A83-CE6C70A6D390}" srcOrd="3" destOrd="0" presId="urn:microsoft.com/office/officeart/2005/8/layout/hList7"/>
    <dgm:cxn modelId="{972DA227-AC4F-4198-87FA-28A54CE44F11}" type="presParOf" srcId="{050B7A67-671A-41C6-9960-9787B3FC911A}" destId="{883D89C6-57B2-4B0A-A73B-E2C28C0E2310}" srcOrd="5" destOrd="0" presId="urn:microsoft.com/office/officeart/2005/8/layout/hList7"/>
    <dgm:cxn modelId="{8AC6BC60-40EB-4C30-892D-BD46F2BC935E}" type="presParOf" srcId="{050B7A67-671A-41C6-9960-9787B3FC911A}" destId="{BE6C914D-5289-4A0C-B22D-8E3D6AE431FE}" srcOrd="6" destOrd="0" presId="urn:microsoft.com/office/officeart/2005/8/layout/hList7"/>
    <dgm:cxn modelId="{A8C19FEE-C3A2-4565-9556-75374D1068EF}" type="presParOf" srcId="{BE6C914D-5289-4A0C-B22D-8E3D6AE431FE}" destId="{24FF72F3-A673-4A52-A269-E108515B840E}" srcOrd="0" destOrd="0" presId="urn:microsoft.com/office/officeart/2005/8/layout/hList7"/>
    <dgm:cxn modelId="{B15BDCDF-B264-4C1C-9CCF-30CB1DDB0ECB}" type="presParOf" srcId="{BE6C914D-5289-4A0C-B22D-8E3D6AE431FE}" destId="{1AB3CBF3-F583-47FA-B25B-EA1CE3DE23A3}" srcOrd="1" destOrd="0" presId="urn:microsoft.com/office/officeart/2005/8/layout/hList7"/>
    <dgm:cxn modelId="{75BA5436-A820-416E-9637-60F33C3887E9}" type="presParOf" srcId="{BE6C914D-5289-4A0C-B22D-8E3D6AE431FE}" destId="{91715B65-ED58-45FF-902E-5DFAFAEACFB9}" srcOrd="2" destOrd="0" presId="urn:microsoft.com/office/officeart/2005/8/layout/hList7"/>
    <dgm:cxn modelId="{8FC49041-CBA6-4D36-BDF2-03C02F7A4F9A}" type="presParOf" srcId="{BE6C914D-5289-4A0C-B22D-8E3D6AE431FE}" destId="{84D58FB9-FCBD-4E9D-B248-DFD307632B0D}" srcOrd="3" destOrd="0" presId="urn:microsoft.com/office/officeart/2005/8/layout/hList7"/>
    <dgm:cxn modelId="{84F6A8D4-5268-4556-9A72-2A40E67384C6}" type="presParOf" srcId="{050B7A67-671A-41C6-9960-9787B3FC911A}" destId="{EB62C557-A9AF-4839-8987-66A19C8FC505}" srcOrd="7" destOrd="0" presId="urn:microsoft.com/office/officeart/2005/8/layout/hList7"/>
    <dgm:cxn modelId="{F51D4796-67A5-4E54-908A-6D65FD4C1A2D}" type="presParOf" srcId="{050B7A67-671A-41C6-9960-9787B3FC911A}" destId="{0B7C81D6-3ABA-48F5-BA3F-FAD1A07A24AB}" srcOrd="8" destOrd="0" presId="urn:microsoft.com/office/officeart/2005/8/layout/hList7"/>
    <dgm:cxn modelId="{1FAFB1F9-C05D-4F1B-B66F-D40710A3C5F7}" type="presParOf" srcId="{0B7C81D6-3ABA-48F5-BA3F-FAD1A07A24AB}" destId="{B057D93F-C98B-4A8C-A932-609B5E744EDF}" srcOrd="0" destOrd="0" presId="urn:microsoft.com/office/officeart/2005/8/layout/hList7"/>
    <dgm:cxn modelId="{C103F648-CF9C-4308-9C16-F1C72EF6AFB7}" type="presParOf" srcId="{0B7C81D6-3ABA-48F5-BA3F-FAD1A07A24AB}" destId="{BE675C5E-61E6-45EE-A9DD-6F9101B7BFA4}" srcOrd="1" destOrd="0" presId="urn:microsoft.com/office/officeart/2005/8/layout/hList7"/>
    <dgm:cxn modelId="{04665571-62C7-439D-8F29-FECBD0F3B9CE}" type="presParOf" srcId="{0B7C81D6-3ABA-48F5-BA3F-FAD1A07A24AB}" destId="{724FA5FE-1E78-4BF3-80A4-88E2F0D97AB6}" srcOrd="2" destOrd="0" presId="urn:microsoft.com/office/officeart/2005/8/layout/hList7"/>
    <dgm:cxn modelId="{6D57FBBE-61EC-4D98-9852-8AE816251A02}" type="presParOf" srcId="{0B7C81D6-3ABA-48F5-BA3F-FAD1A07A24AB}" destId="{C970DA97-10AF-4FF4-9405-66AD35BF28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26313CD-0984-4697-8C29-6ECEA9D8F8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6E27EB8-CFC2-496C-AE91-152AB5934009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Открытая форма</a:t>
          </a:r>
        </a:p>
      </dgm:t>
    </dgm:pt>
    <dgm:pt modelId="{FCC9AEB8-0FBC-47B8-B641-96E307E9CB88}" type="parTrans" cxnId="{94289F81-69BA-49AD-8405-B240A648B526}">
      <dgm:prSet/>
      <dgm:spPr/>
      <dgm:t>
        <a:bodyPr/>
        <a:lstStyle/>
        <a:p>
          <a:endParaRPr lang="ru-RU"/>
        </a:p>
      </dgm:t>
    </dgm:pt>
    <dgm:pt modelId="{F7C57EE0-9840-4D30-B12C-A65B83FFE24C}" type="sibTrans" cxnId="{94289F81-69BA-49AD-8405-B240A648B526}">
      <dgm:prSet/>
      <dgm:spPr/>
      <dgm:t>
        <a:bodyPr/>
        <a:lstStyle/>
        <a:p>
          <a:endParaRPr lang="ru-RU"/>
        </a:p>
      </dgm:t>
    </dgm:pt>
    <dgm:pt modelId="{F803E4CD-8D42-4F96-A71F-A4C27628827A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 форме обычной закупки с размещением в Единой информационной системе в сфере закупок (ЕИС). Предмет – товары, работы или услуги.</a:t>
          </a:r>
        </a:p>
      </dgm:t>
    </dgm:pt>
    <dgm:pt modelId="{0B858760-701B-491E-8DE1-45E772BEC213}" type="parTrans" cxnId="{06B712E2-896F-4697-A421-968859199998}">
      <dgm:prSet/>
      <dgm:spPr/>
      <dgm:t>
        <a:bodyPr/>
        <a:lstStyle/>
        <a:p>
          <a:endParaRPr lang="ru-RU"/>
        </a:p>
      </dgm:t>
    </dgm:pt>
    <dgm:pt modelId="{70AD7417-A428-4D6B-B9A4-20ADA87F775C}" type="sibTrans" cxnId="{06B712E2-896F-4697-A421-968859199998}">
      <dgm:prSet/>
      <dgm:spPr/>
      <dgm:t>
        <a:bodyPr/>
        <a:lstStyle/>
        <a:p>
          <a:endParaRPr lang="ru-RU"/>
        </a:p>
      </dgm:t>
    </dgm:pt>
    <dgm:pt modelId="{5A5DA239-081C-4A72-AF1E-ED560F43EC7B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Закрытая форма</a:t>
          </a:r>
        </a:p>
      </dgm:t>
    </dgm:pt>
    <dgm:pt modelId="{D143B48D-D4B2-40D0-842F-9D3CFF3C297A}" type="parTrans" cxnId="{5241FFCF-B063-45A7-8F6D-B127AC6A6276}">
      <dgm:prSet/>
      <dgm:spPr/>
      <dgm:t>
        <a:bodyPr/>
        <a:lstStyle/>
        <a:p>
          <a:endParaRPr lang="ru-RU"/>
        </a:p>
      </dgm:t>
    </dgm:pt>
    <dgm:pt modelId="{7D863AD5-A7D4-4D78-AAF6-095AA7894177}" type="sibTrans" cxnId="{5241FFCF-B063-45A7-8F6D-B127AC6A6276}">
      <dgm:prSet/>
      <dgm:spPr/>
      <dgm:t>
        <a:bodyPr/>
        <a:lstStyle/>
        <a:p>
          <a:endParaRPr lang="ru-RU"/>
        </a:p>
      </dgm:t>
    </dgm:pt>
    <dgm:pt modelId="{E556D9B9-443C-4D1C-87AE-84B6DC847435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 содержит государственную тайну или сведения, относящиеся к разработке и производству военной техники и оружия. Субъекты участвуют по специальному приглашению. Необходимо наличие лицензии на допуск к государственной тайне. Информация предоставляется по запросу и размещается на Автоматизированной системе торгов государственного оборонного заказа (АСТ ГОЗ). </a:t>
          </a:r>
        </a:p>
      </dgm:t>
    </dgm:pt>
    <dgm:pt modelId="{B41E9118-D7AC-46C7-81DE-AC8CFFCEE29A}" type="parTrans" cxnId="{39BE240B-5F39-4EC8-80D5-D1479FE5E004}">
      <dgm:prSet/>
      <dgm:spPr/>
      <dgm:t>
        <a:bodyPr/>
        <a:lstStyle/>
        <a:p>
          <a:endParaRPr lang="ru-RU"/>
        </a:p>
      </dgm:t>
    </dgm:pt>
    <dgm:pt modelId="{FC2A97C4-6550-485C-9163-F4116BF7C999}" type="sibTrans" cxnId="{39BE240B-5F39-4EC8-80D5-D1479FE5E004}">
      <dgm:prSet/>
      <dgm:spPr/>
      <dgm:t>
        <a:bodyPr/>
        <a:lstStyle/>
        <a:p>
          <a:endParaRPr lang="ru-RU"/>
        </a:p>
      </dgm:t>
    </dgm:pt>
    <dgm:pt modelId="{73972C43-16CC-49D7-BA7A-459AF44FB0F5}" type="pres">
      <dgm:prSet presAssocID="{D26313CD-0984-4697-8C29-6ECEA9D8F8B5}" presName="linear" presStyleCnt="0">
        <dgm:presLayoutVars>
          <dgm:animLvl val="lvl"/>
          <dgm:resizeHandles val="exact"/>
        </dgm:presLayoutVars>
      </dgm:prSet>
      <dgm:spPr/>
    </dgm:pt>
    <dgm:pt modelId="{18E0834A-7717-4CC6-92E9-36B1781238C9}" type="pres">
      <dgm:prSet presAssocID="{86E27EB8-CFC2-496C-AE91-152AB593400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C84675A-37A5-4B25-B279-E9648E1147AF}" type="pres">
      <dgm:prSet presAssocID="{86E27EB8-CFC2-496C-AE91-152AB5934009}" presName="childText" presStyleLbl="revTx" presStyleIdx="0" presStyleCnt="2">
        <dgm:presLayoutVars>
          <dgm:bulletEnabled val="1"/>
        </dgm:presLayoutVars>
      </dgm:prSet>
      <dgm:spPr/>
    </dgm:pt>
    <dgm:pt modelId="{CABAD4D7-F5FD-40EA-89C6-5920FCF52111}" type="pres">
      <dgm:prSet presAssocID="{5A5DA239-081C-4A72-AF1E-ED560F43EC7B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90611408-4F90-431C-9C26-C9924C690F64}" type="pres">
      <dgm:prSet presAssocID="{5A5DA239-081C-4A72-AF1E-ED560F43EC7B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39BE240B-5F39-4EC8-80D5-D1479FE5E004}" srcId="{5A5DA239-081C-4A72-AF1E-ED560F43EC7B}" destId="{E556D9B9-443C-4D1C-87AE-84B6DC847435}" srcOrd="0" destOrd="0" parTransId="{B41E9118-D7AC-46C7-81DE-AC8CFFCEE29A}" sibTransId="{FC2A97C4-6550-485C-9163-F4116BF7C999}"/>
    <dgm:cxn modelId="{10270C1D-BEE0-4360-8DAD-00678F408EA1}" type="presOf" srcId="{F803E4CD-8D42-4F96-A71F-A4C27628827A}" destId="{DC84675A-37A5-4B25-B279-E9648E1147AF}" srcOrd="0" destOrd="0" presId="urn:microsoft.com/office/officeart/2005/8/layout/vList2"/>
    <dgm:cxn modelId="{1B3A1F48-2B7D-4937-8A67-523922DA4193}" type="presOf" srcId="{E556D9B9-443C-4D1C-87AE-84B6DC847435}" destId="{90611408-4F90-431C-9C26-C9924C690F64}" srcOrd="0" destOrd="0" presId="urn:microsoft.com/office/officeart/2005/8/layout/vList2"/>
    <dgm:cxn modelId="{94289F81-69BA-49AD-8405-B240A648B526}" srcId="{D26313CD-0984-4697-8C29-6ECEA9D8F8B5}" destId="{86E27EB8-CFC2-496C-AE91-152AB5934009}" srcOrd="0" destOrd="0" parTransId="{FCC9AEB8-0FBC-47B8-B641-96E307E9CB88}" sibTransId="{F7C57EE0-9840-4D30-B12C-A65B83FFE24C}"/>
    <dgm:cxn modelId="{73248C88-8F8B-4482-8C1E-15045EA15975}" type="presOf" srcId="{5A5DA239-081C-4A72-AF1E-ED560F43EC7B}" destId="{CABAD4D7-F5FD-40EA-89C6-5920FCF52111}" srcOrd="0" destOrd="0" presId="urn:microsoft.com/office/officeart/2005/8/layout/vList2"/>
    <dgm:cxn modelId="{577298AF-833A-4481-A64B-E501B7BDD0C8}" type="presOf" srcId="{D26313CD-0984-4697-8C29-6ECEA9D8F8B5}" destId="{73972C43-16CC-49D7-BA7A-459AF44FB0F5}" srcOrd="0" destOrd="0" presId="urn:microsoft.com/office/officeart/2005/8/layout/vList2"/>
    <dgm:cxn modelId="{5241FFCF-B063-45A7-8F6D-B127AC6A6276}" srcId="{D26313CD-0984-4697-8C29-6ECEA9D8F8B5}" destId="{5A5DA239-081C-4A72-AF1E-ED560F43EC7B}" srcOrd="1" destOrd="0" parTransId="{D143B48D-D4B2-40D0-842F-9D3CFF3C297A}" sibTransId="{7D863AD5-A7D4-4D78-AAF6-095AA7894177}"/>
    <dgm:cxn modelId="{06B712E2-896F-4697-A421-968859199998}" srcId="{86E27EB8-CFC2-496C-AE91-152AB5934009}" destId="{F803E4CD-8D42-4F96-A71F-A4C27628827A}" srcOrd="0" destOrd="0" parTransId="{0B858760-701B-491E-8DE1-45E772BEC213}" sibTransId="{70AD7417-A428-4D6B-B9A4-20ADA87F775C}"/>
    <dgm:cxn modelId="{362E35FD-071D-427A-9ABB-E00C8E61DD14}" type="presOf" srcId="{86E27EB8-CFC2-496C-AE91-152AB5934009}" destId="{18E0834A-7717-4CC6-92E9-36B1781238C9}" srcOrd="0" destOrd="0" presId="urn:microsoft.com/office/officeart/2005/8/layout/vList2"/>
    <dgm:cxn modelId="{E24CD845-DB63-4A42-97A4-50224623015A}" type="presParOf" srcId="{73972C43-16CC-49D7-BA7A-459AF44FB0F5}" destId="{18E0834A-7717-4CC6-92E9-36B1781238C9}" srcOrd="0" destOrd="0" presId="urn:microsoft.com/office/officeart/2005/8/layout/vList2"/>
    <dgm:cxn modelId="{16C70937-9CE4-4173-98F3-5EDFA71804A7}" type="presParOf" srcId="{73972C43-16CC-49D7-BA7A-459AF44FB0F5}" destId="{DC84675A-37A5-4B25-B279-E9648E1147AF}" srcOrd="1" destOrd="0" presId="urn:microsoft.com/office/officeart/2005/8/layout/vList2"/>
    <dgm:cxn modelId="{273FE22F-0500-4E08-8DCF-7CA81F127251}" type="presParOf" srcId="{73972C43-16CC-49D7-BA7A-459AF44FB0F5}" destId="{CABAD4D7-F5FD-40EA-89C6-5920FCF52111}" srcOrd="2" destOrd="0" presId="urn:microsoft.com/office/officeart/2005/8/layout/vList2"/>
    <dgm:cxn modelId="{C7037AB0-59B7-4810-9533-DEE9F6529B7A}" type="presParOf" srcId="{73972C43-16CC-49D7-BA7A-459AF44FB0F5}" destId="{90611408-4F90-431C-9C26-C9924C690F6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C0FC557-B22B-4E2F-A154-08F3D122A160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6FD7058-EF7B-410E-9550-2AB3542993A2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Правовая база</a:t>
          </a:r>
        </a:p>
      </dgm:t>
    </dgm:pt>
    <dgm:pt modelId="{648A441E-8AFD-426B-9B5F-DC8E4A89BAD3}" type="parTrans" cxnId="{EE4A6DB8-F4E4-4AB2-94B3-9D6BE37AF9AE}">
      <dgm:prSet/>
      <dgm:spPr/>
      <dgm:t>
        <a:bodyPr/>
        <a:lstStyle/>
        <a:p>
          <a:endParaRPr lang="ru-RU"/>
        </a:p>
      </dgm:t>
    </dgm:pt>
    <dgm:pt modelId="{2C50F15C-D263-493E-8BF3-ED92638D23EB}" type="sibTrans" cxnId="{EE4A6DB8-F4E4-4AB2-94B3-9D6BE37AF9AE}">
      <dgm:prSet/>
      <dgm:spPr/>
      <dgm:t>
        <a:bodyPr/>
        <a:lstStyle/>
        <a:p>
          <a:endParaRPr lang="ru-RU"/>
        </a:p>
      </dgm:t>
    </dgm:pt>
    <dgm:pt modelId="{87ED2DEE-368E-4DA7-9B7C-FDFFD08423C5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Конституция Российской Федерации</a:t>
          </a:r>
        </a:p>
      </dgm:t>
    </dgm:pt>
    <dgm:pt modelId="{D046EC7E-E460-48E5-8710-3DF9E4D4E287}" type="parTrans" cxnId="{D3DF18E1-C2C9-4A01-8D2F-1265653428B0}">
      <dgm:prSet/>
      <dgm:spPr/>
      <dgm:t>
        <a:bodyPr/>
        <a:lstStyle/>
        <a:p>
          <a:endParaRPr lang="ru-RU"/>
        </a:p>
      </dgm:t>
    </dgm:pt>
    <dgm:pt modelId="{E14E141D-0BB7-4817-87E6-99A8FB6BCFD9}" type="sibTrans" cxnId="{D3DF18E1-C2C9-4A01-8D2F-1265653428B0}">
      <dgm:prSet/>
      <dgm:spPr/>
      <dgm:t>
        <a:bodyPr/>
        <a:lstStyle/>
        <a:p>
          <a:endParaRPr lang="ru-RU"/>
        </a:p>
      </dgm:t>
    </dgm:pt>
    <dgm:pt modelId="{5C3A5144-22EA-4FCB-8990-3298626E02AA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Закон Российской Федерации от 21.07. 1993 г. № 5485-1 «О государственной тайне» и т.д.</a:t>
          </a:r>
        </a:p>
      </dgm:t>
    </dgm:pt>
    <dgm:pt modelId="{CCC76E91-AA3B-49EE-9E3A-BF614EC8259F}" type="parTrans" cxnId="{84327E7B-37C5-4D78-BA29-32867558A514}">
      <dgm:prSet/>
      <dgm:spPr/>
      <dgm:t>
        <a:bodyPr/>
        <a:lstStyle/>
        <a:p>
          <a:endParaRPr lang="ru-RU"/>
        </a:p>
      </dgm:t>
    </dgm:pt>
    <dgm:pt modelId="{450E658F-91AF-4DA9-A3AD-E7F9FAF48058}" type="sibTrans" cxnId="{84327E7B-37C5-4D78-BA29-32867558A514}">
      <dgm:prSet/>
      <dgm:spPr/>
      <dgm:t>
        <a:bodyPr/>
        <a:lstStyle/>
        <a:p>
          <a:endParaRPr lang="ru-RU"/>
        </a:p>
      </dgm:t>
    </dgm:pt>
    <dgm:pt modelId="{4C251200-6F06-4D8F-9FB0-7E91D00D350D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Российской Федерации от 02.07.2021 г. № 400 «О стратегии национальной безопасности» и т.д.</a:t>
          </a:r>
        </a:p>
      </dgm:t>
    </dgm:pt>
    <dgm:pt modelId="{138085E7-464B-4C39-A22C-C2C355B7BE3B}" type="parTrans" cxnId="{C46DA97E-8512-4F3D-AB31-3431C3F66F32}">
      <dgm:prSet/>
      <dgm:spPr/>
      <dgm:t>
        <a:bodyPr/>
        <a:lstStyle/>
        <a:p>
          <a:endParaRPr lang="ru-RU"/>
        </a:p>
      </dgm:t>
    </dgm:pt>
    <dgm:pt modelId="{607A4C32-A40F-4251-B48F-6E6F48D0ADBF}" type="sibTrans" cxnId="{C46DA97E-8512-4F3D-AB31-3431C3F66F32}">
      <dgm:prSet/>
      <dgm:spPr/>
      <dgm:t>
        <a:bodyPr/>
        <a:lstStyle/>
        <a:p>
          <a:endParaRPr lang="ru-RU"/>
        </a:p>
      </dgm:t>
    </dgm:pt>
    <dgm:pt modelId="{7D76EE56-D252-4DFD-AB4F-3AD84FDE046C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Виды ответственности</a:t>
          </a:r>
        </a:p>
      </dgm:t>
    </dgm:pt>
    <dgm:pt modelId="{09179CA0-2178-44AE-94E2-5AD8D1F99F37}" type="parTrans" cxnId="{6052ECC6-B8A5-4794-8D1D-60901820387A}">
      <dgm:prSet/>
      <dgm:spPr/>
      <dgm:t>
        <a:bodyPr/>
        <a:lstStyle/>
        <a:p>
          <a:endParaRPr lang="ru-RU"/>
        </a:p>
      </dgm:t>
    </dgm:pt>
    <dgm:pt modelId="{72C17C8F-7438-434A-A05F-B814B1588BEC}" type="sibTrans" cxnId="{6052ECC6-B8A5-4794-8D1D-60901820387A}">
      <dgm:prSet/>
      <dgm:spPr/>
      <dgm:t>
        <a:bodyPr/>
        <a:lstStyle/>
        <a:p>
          <a:endParaRPr lang="ru-RU"/>
        </a:p>
      </dgm:t>
    </dgm:pt>
    <dgm:pt modelId="{A8A283AD-DEBF-42FC-B08A-A8F036BC9134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Уголовная</a:t>
          </a:r>
        </a:p>
      </dgm:t>
    </dgm:pt>
    <dgm:pt modelId="{149CF4E8-DDE5-4A25-9867-9ECC11874B08}" type="parTrans" cxnId="{6A3CA42D-5754-4E6D-88CE-777B7A321A9C}">
      <dgm:prSet/>
      <dgm:spPr/>
      <dgm:t>
        <a:bodyPr/>
        <a:lstStyle/>
        <a:p>
          <a:endParaRPr lang="ru-RU"/>
        </a:p>
      </dgm:t>
    </dgm:pt>
    <dgm:pt modelId="{3D0D296F-82B5-40AA-A19C-4A3BAC37163D}" type="sibTrans" cxnId="{6A3CA42D-5754-4E6D-88CE-777B7A321A9C}">
      <dgm:prSet/>
      <dgm:spPr/>
      <dgm:t>
        <a:bodyPr/>
        <a:lstStyle/>
        <a:p>
          <a:endParaRPr lang="ru-RU"/>
        </a:p>
      </dgm:t>
    </dgm:pt>
    <dgm:pt modelId="{BFF2D4C3-81B0-46D8-8760-E3F4A59D8AB5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Административная</a:t>
          </a:r>
        </a:p>
      </dgm:t>
    </dgm:pt>
    <dgm:pt modelId="{3467C872-B88B-4DB7-AE35-57E5B3396BF7}" type="parTrans" cxnId="{C0D45D96-AF38-4527-8BBC-F60FB5EA64AA}">
      <dgm:prSet/>
      <dgm:spPr/>
      <dgm:t>
        <a:bodyPr/>
        <a:lstStyle/>
        <a:p>
          <a:endParaRPr lang="ru-RU"/>
        </a:p>
      </dgm:t>
    </dgm:pt>
    <dgm:pt modelId="{0FBE662C-6DA2-4E64-A35D-3C72F441A9A9}" type="sibTrans" cxnId="{C0D45D96-AF38-4527-8BBC-F60FB5EA64AA}">
      <dgm:prSet/>
      <dgm:spPr/>
      <dgm:t>
        <a:bodyPr/>
        <a:lstStyle/>
        <a:p>
          <a:endParaRPr lang="ru-RU"/>
        </a:p>
      </dgm:t>
    </dgm:pt>
    <dgm:pt modelId="{9A5115BF-0AE4-47EC-96BD-F33338F49E5C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Дисциплинарная </a:t>
          </a:r>
        </a:p>
      </dgm:t>
    </dgm:pt>
    <dgm:pt modelId="{715A157F-7171-4D8A-A60B-C21CC5ECD09B}" type="parTrans" cxnId="{B3304FA2-018F-4071-9EAA-CC9BEC1713C4}">
      <dgm:prSet/>
      <dgm:spPr/>
      <dgm:t>
        <a:bodyPr/>
        <a:lstStyle/>
        <a:p>
          <a:endParaRPr lang="ru-RU"/>
        </a:p>
      </dgm:t>
    </dgm:pt>
    <dgm:pt modelId="{A32B5EC9-4606-44BE-B7CF-C184264D8414}" type="sibTrans" cxnId="{B3304FA2-018F-4071-9EAA-CC9BEC1713C4}">
      <dgm:prSet/>
      <dgm:spPr/>
      <dgm:t>
        <a:bodyPr/>
        <a:lstStyle/>
        <a:p>
          <a:endParaRPr lang="ru-RU"/>
        </a:p>
      </dgm:t>
    </dgm:pt>
    <dgm:pt modelId="{13F88AD3-22A0-4550-8866-79DD168D3463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Гражданско-правовая</a:t>
          </a:r>
        </a:p>
      </dgm:t>
    </dgm:pt>
    <dgm:pt modelId="{E3FCE4C8-C2E6-4216-8F2B-AF08A500CFEE}" type="parTrans" cxnId="{9210C8DC-C01F-44E8-8B25-C56ED8FD51C7}">
      <dgm:prSet/>
      <dgm:spPr/>
      <dgm:t>
        <a:bodyPr/>
        <a:lstStyle/>
        <a:p>
          <a:endParaRPr lang="ru-RU"/>
        </a:p>
      </dgm:t>
    </dgm:pt>
    <dgm:pt modelId="{97E7E5CF-3C1C-431D-AAE0-290F392B8737}" type="sibTrans" cxnId="{9210C8DC-C01F-44E8-8B25-C56ED8FD51C7}">
      <dgm:prSet/>
      <dgm:spPr/>
      <dgm:t>
        <a:bodyPr/>
        <a:lstStyle/>
        <a:p>
          <a:endParaRPr lang="ru-RU"/>
        </a:p>
      </dgm:t>
    </dgm:pt>
    <dgm:pt modelId="{380B981F-3DE7-40F2-9511-E2DED612D49E}" type="pres">
      <dgm:prSet presAssocID="{BC0FC557-B22B-4E2F-A154-08F3D122A160}" presName="Name0" presStyleCnt="0">
        <dgm:presLayoutVars>
          <dgm:dir/>
          <dgm:animLvl val="lvl"/>
          <dgm:resizeHandles val="exact"/>
        </dgm:presLayoutVars>
      </dgm:prSet>
      <dgm:spPr/>
    </dgm:pt>
    <dgm:pt modelId="{28DBDFE0-E416-496D-8A90-4A2F90DDB9A6}" type="pres">
      <dgm:prSet presAssocID="{96FD7058-EF7B-410E-9550-2AB3542993A2}" presName="composite" presStyleCnt="0"/>
      <dgm:spPr/>
    </dgm:pt>
    <dgm:pt modelId="{B834DC81-15C6-40DB-9468-653EE711EEE0}" type="pres">
      <dgm:prSet presAssocID="{96FD7058-EF7B-410E-9550-2AB3542993A2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92D2CC88-D9C3-471A-B301-9A6FF8BED237}" type="pres">
      <dgm:prSet presAssocID="{96FD7058-EF7B-410E-9550-2AB3542993A2}" presName="desTx" presStyleLbl="alignAccFollowNode1" presStyleIdx="0" presStyleCnt="2">
        <dgm:presLayoutVars>
          <dgm:bulletEnabled val="1"/>
        </dgm:presLayoutVars>
      </dgm:prSet>
      <dgm:spPr/>
    </dgm:pt>
    <dgm:pt modelId="{0377F003-4F24-4A5B-AEB4-AE0DE260445E}" type="pres">
      <dgm:prSet presAssocID="{2C50F15C-D263-493E-8BF3-ED92638D23EB}" presName="space" presStyleCnt="0"/>
      <dgm:spPr/>
    </dgm:pt>
    <dgm:pt modelId="{D9EE2A63-044D-4992-A722-2C96BFCA34A5}" type="pres">
      <dgm:prSet presAssocID="{7D76EE56-D252-4DFD-AB4F-3AD84FDE046C}" presName="composite" presStyleCnt="0"/>
      <dgm:spPr/>
    </dgm:pt>
    <dgm:pt modelId="{E7B7E11E-2064-473F-A647-3E9E69E09BC2}" type="pres">
      <dgm:prSet presAssocID="{7D76EE56-D252-4DFD-AB4F-3AD84FDE046C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A4241EA5-6625-4F4F-904F-9A8F7E624AC4}" type="pres">
      <dgm:prSet presAssocID="{7D76EE56-D252-4DFD-AB4F-3AD84FDE046C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1278E11-F812-431B-B864-759FEA27339E}" type="presOf" srcId="{96FD7058-EF7B-410E-9550-2AB3542993A2}" destId="{B834DC81-15C6-40DB-9468-653EE711EEE0}" srcOrd="0" destOrd="0" presId="urn:microsoft.com/office/officeart/2005/8/layout/hList1"/>
    <dgm:cxn modelId="{3B2BB227-CFD6-4242-AA53-1165B190F131}" type="presOf" srcId="{7D76EE56-D252-4DFD-AB4F-3AD84FDE046C}" destId="{E7B7E11E-2064-473F-A647-3E9E69E09BC2}" srcOrd="0" destOrd="0" presId="urn:microsoft.com/office/officeart/2005/8/layout/hList1"/>
    <dgm:cxn modelId="{6A3CA42D-5754-4E6D-88CE-777B7A321A9C}" srcId="{7D76EE56-D252-4DFD-AB4F-3AD84FDE046C}" destId="{A8A283AD-DEBF-42FC-B08A-A8F036BC9134}" srcOrd="0" destOrd="0" parTransId="{149CF4E8-DDE5-4A25-9867-9ECC11874B08}" sibTransId="{3D0D296F-82B5-40AA-A19C-4A3BAC37163D}"/>
    <dgm:cxn modelId="{3964D02F-F21E-4EF3-BD81-8EAC444FE838}" type="presOf" srcId="{13F88AD3-22A0-4550-8866-79DD168D3463}" destId="{A4241EA5-6625-4F4F-904F-9A8F7E624AC4}" srcOrd="0" destOrd="3" presId="urn:microsoft.com/office/officeart/2005/8/layout/hList1"/>
    <dgm:cxn modelId="{8947835F-C3DB-405C-8D78-700ADEF5C86C}" type="presOf" srcId="{BFF2D4C3-81B0-46D8-8760-E3F4A59D8AB5}" destId="{A4241EA5-6625-4F4F-904F-9A8F7E624AC4}" srcOrd="0" destOrd="1" presId="urn:microsoft.com/office/officeart/2005/8/layout/hList1"/>
    <dgm:cxn modelId="{473B8A47-DCA2-4559-92A8-4A42175EC9FE}" type="presOf" srcId="{5C3A5144-22EA-4FCB-8990-3298626E02AA}" destId="{92D2CC88-D9C3-471A-B301-9A6FF8BED237}" srcOrd="0" destOrd="1" presId="urn:microsoft.com/office/officeart/2005/8/layout/hList1"/>
    <dgm:cxn modelId="{5A620C51-F7D6-47E3-B1FE-7F1408086EA7}" type="presOf" srcId="{4C251200-6F06-4D8F-9FB0-7E91D00D350D}" destId="{92D2CC88-D9C3-471A-B301-9A6FF8BED237}" srcOrd="0" destOrd="2" presId="urn:microsoft.com/office/officeart/2005/8/layout/hList1"/>
    <dgm:cxn modelId="{B28B3E53-BE84-4345-A4EC-71DA5E9280E0}" type="presOf" srcId="{BC0FC557-B22B-4E2F-A154-08F3D122A160}" destId="{380B981F-3DE7-40F2-9511-E2DED612D49E}" srcOrd="0" destOrd="0" presId="urn:microsoft.com/office/officeart/2005/8/layout/hList1"/>
    <dgm:cxn modelId="{84327E7B-37C5-4D78-BA29-32867558A514}" srcId="{96FD7058-EF7B-410E-9550-2AB3542993A2}" destId="{5C3A5144-22EA-4FCB-8990-3298626E02AA}" srcOrd="1" destOrd="0" parTransId="{CCC76E91-AA3B-49EE-9E3A-BF614EC8259F}" sibTransId="{450E658F-91AF-4DA9-A3AD-E7F9FAF48058}"/>
    <dgm:cxn modelId="{C46DA97E-8512-4F3D-AB31-3431C3F66F32}" srcId="{96FD7058-EF7B-410E-9550-2AB3542993A2}" destId="{4C251200-6F06-4D8F-9FB0-7E91D00D350D}" srcOrd="2" destOrd="0" parTransId="{138085E7-464B-4C39-A22C-C2C355B7BE3B}" sibTransId="{607A4C32-A40F-4251-B48F-6E6F48D0ADBF}"/>
    <dgm:cxn modelId="{C0D45D96-AF38-4527-8BBC-F60FB5EA64AA}" srcId="{7D76EE56-D252-4DFD-AB4F-3AD84FDE046C}" destId="{BFF2D4C3-81B0-46D8-8760-E3F4A59D8AB5}" srcOrd="1" destOrd="0" parTransId="{3467C872-B88B-4DB7-AE35-57E5B3396BF7}" sibTransId="{0FBE662C-6DA2-4E64-A35D-3C72F441A9A9}"/>
    <dgm:cxn modelId="{B3304FA2-018F-4071-9EAA-CC9BEC1713C4}" srcId="{7D76EE56-D252-4DFD-AB4F-3AD84FDE046C}" destId="{9A5115BF-0AE4-47EC-96BD-F33338F49E5C}" srcOrd="2" destOrd="0" parTransId="{715A157F-7171-4D8A-A60B-C21CC5ECD09B}" sibTransId="{A32B5EC9-4606-44BE-B7CF-C184264D8414}"/>
    <dgm:cxn modelId="{B54183A5-D47B-4083-B233-166CAE109CFE}" type="presOf" srcId="{9A5115BF-0AE4-47EC-96BD-F33338F49E5C}" destId="{A4241EA5-6625-4F4F-904F-9A8F7E624AC4}" srcOrd="0" destOrd="2" presId="urn:microsoft.com/office/officeart/2005/8/layout/hList1"/>
    <dgm:cxn modelId="{16097EA6-45C1-4BE9-A730-DD444ACABE92}" type="presOf" srcId="{A8A283AD-DEBF-42FC-B08A-A8F036BC9134}" destId="{A4241EA5-6625-4F4F-904F-9A8F7E624AC4}" srcOrd="0" destOrd="0" presId="urn:microsoft.com/office/officeart/2005/8/layout/hList1"/>
    <dgm:cxn modelId="{6C72ABB7-62AC-4EF2-9484-59DF97DD3455}" type="presOf" srcId="{87ED2DEE-368E-4DA7-9B7C-FDFFD08423C5}" destId="{92D2CC88-D9C3-471A-B301-9A6FF8BED237}" srcOrd="0" destOrd="0" presId="urn:microsoft.com/office/officeart/2005/8/layout/hList1"/>
    <dgm:cxn modelId="{EE4A6DB8-F4E4-4AB2-94B3-9D6BE37AF9AE}" srcId="{BC0FC557-B22B-4E2F-A154-08F3D122A160}" destId="{96FD7058-EF7B-410E-9550-2AB3542993A2}" srcOrd="0" destOrd="0" parTransId="{648A441E-8AFD-426B-9B5F-DC8E4A89BAD3}" sibTransId="{2C50F15C-D263-493E-8BF3-ED92638D23EB}"/>
    <dgm:cxn modelId="{6052ECC6-B8A5-4794-8D1D-60901820387A}" srcId="{BC0FC557-B22B-4E2F-A154-08F3D122A160}" destId="{7D76EE56-D252-4DFD-AB4F-3AD84FDE046C}" srcOrd="1" destOrd="0" parTransId="{09179CA0-2178-44AE-94E2-5AD8D1F99F37}" sibTransId="{72C17C8F-7438-434A-A05F-B814B1588BEC}"/>
    <dgm:cxn modelId="{9210C8DC-C01F-44E8-8B25-C56ED8FD51C7}" srcId="{7D76EE56-D252-4DFD-AB4F-3AD84FDE046C}" destId="{13F88AD3-22A0-4550-8866-79DD168D3463}" srcOrd="3" destOrd="0" parTransId="{E3FCE4C8-C2E6-4216-8F2B-AF08A500CFEE}" sibTransId="{97E7E5CF-3C1C-431D-AAE0-290F392B8737}"/>
    <dgm:cxn modelId="{D3DF18E1-C2C9-4A01-8D2F-1265653428B0}" srcId="{96FD7058-EF7B-410E-9550-2AB3542993A2}" destId="{87ED2DEE-368E-4DA7-9B7C-FDFFD08423C5}" srcOrd="0" destOrd="0" parTransId="{D046EC7E-E460-48E5-8710-3DF9E4D4E287}" sibTransId="{E14E141D-0BB7-4817-87E6-99A8FB6BCFD9}"/>
    <dgm:cxn modelId="{9B8809F6-0E04-4552-B705-F7DFBE04FCFD}" type="presParOf" srcId="{380B981F-3DE7-40F2-9511-E2DED612D49E}" destId="{28DBDFE0-E416-496D-8A90-4A2F90DDB9A6}" srcOrd="0" destOrd="0" presId="urn:microsoft.com/office/officeart/2005/8/layout/hList1"/>
    <dgm:cxn modelId="{B49CD375-18A3-4A16-89E6-4C783E00BB4B}" type="presParOf" srcId="{28DBDFE0-E416-496D-8A90-4A2F90DDB9A6}" destId="{B834DC81-15C6-40DB-9468-653EE711EEE0}" srcOrd="0" destOrd="0" presId="urn:microsoft.com/office/officeart/2005/8/layout/hList1"/>
    <dgm:cxn modelId="{C3061791-60F4-42D2-B1E0-9DBD0E0B8AD0}" type="presParOf" srcId="{28DBDFE0-E416-496D-8A90-4A2F90DDB9A6}" destId="{92D2CC88-D9C3-471A-B301-9A6FF8BED237}" srcOrd="1" destOrd="0" presId="urn:microsoft.com/office/officeart/2005/8/layout/hList1"/>
    <dgm:cxn modelId="{14A01C69-AA79-4747-82CC-3B031E13BADB}" type="presParOf" srcId="{380B981F-3DE7-40F2-9511-E2DED612D49E}" destId="{0377F003-4F24-4A5B-AEB4-AE0DE260445E}" srcOrd="1" destOrd="0" presId="urn:microsoft.com/office/officeart/2005/8/layout/hList1"/>
    <dgm:cxn modelId="{A66F4B7C-89D8-4B53-B127-A2359C6F70DF}" type="presParOf" srcId="{380B981F-3DE7-40F2-9511-E2DED612D49E}" destId="{D9EE2A63-044D-4992-A722-2C96BFCA34A5}" srcOrd="2" destOrd="0" presId="urn:microsoft.com/office/officeart/2005/8/layout/hList1"/>
    <dgm:cxn modelId="{F4F0620F-DA8B-49AB-830B-6F3753F3FA86}" type="presParOf" srcId="{D9EE2A63-044D-4992-A722-2C96BFCA34A5}" destId="{E7B7E11E-2064-473F-A647-3E9E69E09BC2}" srcOrd="0" destOrd="0" presId="urn:microsoft.com/office/officeart/2005/8/layout/hList1"/>
    <dgm:cxn modelId="{EF0A745C-53A0-44C1-A710-0DA07F42EB3F}" type="presParOf" srcId="{D9EE2A63-044D-4992-A722-2C96BFCA34A5}" destId="{A4241EA5-6625-4F4F-904F-9A8F7E624AC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D73C33A-2EF1-4FD2-8AF9-22B20A8224B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52195F6-3211-408C-B780-BEE58C47CD24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Закрытая форма судебного заседания</a:t>
          </a:r>
        </a:p>
      </dgm:t>
    </dgm:pt>
    <dgm:pt modelId="{1F2461CB-AAF2-4777-AB9F-0AAD3B0D96A3}" type="parTrans" cxnId="{869D02B0-5110-48A8-A3A0-695CB7B840A1}">
      <dgm:prSet/>
      <dgm:spPr/>
      <dgm:t>
        <a:bodyPr/>
        <a:lstStyle/>
        <a:p>
          <a:endParaRPr lang="ru-RU"/>
        </a:p>
      </dgm:t>
    </dgm:pt>
    <dgm:pt modelId="{6480D9BB-9C20-423C-A92E-A3CDEE59141D}" type="sibTrans" cxnId="{869D02B0-5110-48A8-A3A0-695CB7B840A1}">
      <dgm:prSet/>
      <dgm:spPr/>
      <dgm:t>
        <a:bodyPr/>
        <a:lstStyle/>
        <a:p>
          <a:endParaRPr lang="ru-RU"/>
        </a:p>
      </dgm:t>
    </dgm:pt>
    <dgm:pt modelId="{4713F4FD-F6B1-4502-AA4D-0EA95DB9257B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Лица, не являющиеся участниками процесса, не допускаются</a:t>
          </a:r>
        </a:p>
      </dgm:t>
    </dgm:pt>
    <dgm:pt modelId="{47711CD9-2454-4D2C-AFF2-BFCA064F7322}" type="parTrans" cxnId="{F313B6F3-EF4B-4913-8C3D-BAFD2EF732C6}">
      <dgm:prSet/>
      <dgm:spPr/>
      <dgm:t>
        <a:bodyPr/>
        <a:lstStyle/>
        <a:p>
          <a:endParaRPr lang="ru-RU"/>
        </a:p>
      </dgm:t>
    </dgm:pt>
    <dgm:pt modelId="{0B9E10CE-FECC-4329-962D-16E6A7711450}" type="sibTrans" cxnId="{F313B6F3-EF4B-4913-8C3D-BAFD2EF732C6}">
      <dgm:prSet/>
      <dgm:spPr/>
      <dgm:t>
        <a:bodyPr/>
        <a:lstStyle/>
        <a:p>
          <a:endParaRPr lang="ru-RU"/>
        </a:p>
      </dgm:t>
    </dgm:pt>
    <dgm:pt modelId="{2C142AA5-CC82-41AD-9FC4-E77C828A0EE4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Не допускается использование средств аудиозаписи и систем видеоконференцсвязи, а также системы веб-конференции</a:t>
          </a:r>
        </a:p>
      </dgm:t>
    </dgm:pt>
    <dgm:pt modelId="{F9AF32E1-2F34-428C-B43B-B3C416D0D242}" type="parTrans" cxnId="{60D880FB-89DD-44D3-81AD-4742A72FDA7E}">
      <dgm:prSet/>
      <dgm:spPr/>
      <dgm:t>
        <a:bodyPr/>
        <a:lstStyle/>
        <a:p>
          <a:endParaRPr lang="ru-RU"/>
        </a:p>
      </dgm:t>
    </dgm:pt>
    <dgm:pt modelId="{F4646761-CA1A-4608-A2F5-B37DBA46D980}" type="sibTrans" cxnId="{60D880FB-89DD-44D3-81AD-4742A72FDA7E}">
      <dgm:prSet/>
      <dgm:spPr/>
      <dgm:t>
        <a:bodyPr/>
        <a:lstStyle/>
        <a:p>
          <a:endParaRPr lang="ru-RU"/>
        </a:p>
      </dgm:t>
    </dgm:pt>
    <dgm:pt modelId="{F9AD13BF-7E66-4050-A14E-4DF0FB921085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Ограничение в выезде за границу для адвокатов</a:t>
          </a:r>
        </a:p>
      </dgm:t>
    </dgm:pt>
    <dgm:pt modelId="{A28742BC-0A41-4F7F-AC5C-70BA3F345801}" type="parTrans" cxnId="{B5B24211-796D-4B82-9865-86457A85EC6F}">
      <dgm:prSet/>
      <dgm:spPr/>
      <dgm:t>
        <a:bodyPr/>
        <a:lstStyle/>
        <a:p>
          <a:endParaRPr lang="ru-RU"/>
        </a:p>
      </dgm:t>
    </dgm:pt>
    <dgm:pt modelId="{C391E75F-7AB9-4FC5-AFAE-786561557953}" type="sibTrans" cxnId="{B5B24211-796D-4B82-9865-86457A85EC6F}">
      <dgm:prSet/>
      <dgm:spPr/>
      <dgm:t>
        <a:bodyPr/>
        <a:lstStyle/>
        <a:p>
          <a:endParaRPr lang="ru-RU"/>
        </a:p>
      </dgm:t>
    </dgm:pt>
    <dgm:pt modelId="{AFCD7E0D-EBAF-4732-AC88-B866600514A1}" type="pres">
      <dgm:prSet presAssocID="{2D73C33A-2EF1-4FD2-8AF9-22B20A8224B0}" presName="diagram" presStyleCnt="0">
        <dgm:presLayoutVars>
          <dgm:dir/>
          <dgm:resizeHandles val="exact"/>
        </dgm:presLayoutVars>
      </dgm:prSet>
      <dgm:spPr/>
    </dgm:pt>
    <dgm:pt modelId="{17598B4C-D59C-4DF2-9052-11EDDD8EEE47}" type="pres">
      <dgm:prSet presAssocID="{652195F6-3211-408C-B780-BEE58C47CD24}" presName="node" presStyleLbl="node1" presStyleIdx="0" presStyleCnt="4">
        <dgm:presLayoutVars>
          <dgm:bulletEnabled val="1"/>
        </dgm:presLayoutVars>
      </dgm:prSet>
      <dgm:spPr/>
    </dgm:pt>
    <dgm:pt modelId="{B04A725D-C1A6-4972-8757-A2A325EFF3DF}" type="pres">
      <dgm:prSet presAssocID="{6480D9BB-9C20-423C-A92E-A3CDEE59141D}" presName="sibTrans" presStyleCnt="0"/>
      <dgm:spPr/>
    </dgm:pt>
    <dgm:pt modelId="{069F49A5-16E3-48A0-ACA2-EC6A5FEE28AD}" type="pres">
      <dgm:prSet presAssocID="{4713F4FD-F6B1-4502-AA4D-0EA95DB9257B}" presName="node" presStyleLbl="node1" presStyleIdx="1" presStyleCnt="4">
        <dgm:presLayoutVars>
          <dgm:bulletEnabled val="1"/>
        </dgm:presLayoutVars>
      </dgm:prSet>
      <dgm:spPr/>
    </dgm:pt>
    <dgm:pt modelId="{37B433CE-D2E1-433D-8E29-3EF8EA01EA12}" type="pres">
      <dgm:prSet presAssocID="{0B9E10CE-FECC-4329-962D-16E6A7711450}" presName="sibTrans" presStyleCnt="0"/>
      <dgm:spPr/>
    </dgm:pt>
    <dgm:pt modelId="{5CFC12D4-3A24-4D34-BBED-2B695F3225C7}" type="pres">
      <dgm:prSet presAssocID="{2C142AA5-CC82-41AD-9FC4-E77C828A0EE4}" presName="node" presStyleLbl="node1" presStyleIdx="2" presStyleCnt="4">
        <dgm:presLayoutVars>
          <dgm:bulletEnabled val="1"/>
        </dgm:presLayoutVars>
      </dgm:prSet>
      <dgm:spPr/>
    </dgm:pt>
    <dgm:pt modelId="{4495BAA3-E077-4EA0-A8D9-734D7B9FEE94}" type="pres">
      <dgm:prSet presAssocID="{F4646761-CA1A-4608-A2F5-B37DBA46D980}" presName="sibTrans" presStyleCnt="0"/>
      <dgm:spPr/>
    </dgm:pt>
    <dgm:pt modelId="{5BB69885-20B2-4AE3-AC91-256519F23353}" type="pres">
      <dgm:prSet presAssocID="{F9AD13BF-7E66-4050-A14E-4DF0FB921085}" presName="node" presStyleLbl="node1" presStyleIdx="3" presStyleCnt="4">
        <dgm:presLayoutVars>
          <dgm:bulletEnabled val="1"/>
        </dgm:presLayoutVars>
      </dgm:prSet>
      <dgm:spPr/>
    </dgm:pt>
  </dgm:ptLst>
  <dgm:cxnLst>
    <dgm:cxn modelId="{4D224500-BD25-427D-B3CA-926664495EC7}" type="presOf" srcId="{652195F6-3211-408C-B780-BEE58C47CD24}" destId="{17598B4C-D59C-4DF2-9052-11EDDD8EEE47}" srcOrd="0" destOrd="0" presId="urn:microsoft.com/office/officeart/2005/8/layout/default"/>
    <dgm:cxn modelId="{B5B24211-796D-4B82-9865-86457A85EC6F}" srcId="{2D73C33A-2EF1-4FD2-8AF9-22B20A8224B0}" destId="{F9AD13BF-7E66-4050-A14E-4DF0FB921085}" srcOrd="3" destOrd="0" parTransId="{A28742BC-0A41-4F7F-AC5C-70BA3F345801}" sibTransId="{C391E75F-7AB9-4FC5-AFAE-786561557953}"/>
    <dgm:cxn modelId="{C1C0771F-7D93-492B-BA98-476EC0D40043}" type="presOf" srcId="{2C142AA5-CC82-41AD-9FC4-E77C828A0EE4}" destId="{5CFC12D4-3A24-4D34-BBED-2B695F3225C7}" srcOrd="0" destOrd="0" presId="urn:microsoft.com/office/officeart/2005/8/layout/default"/>
    <dgm:cxn modelId="{B9FB024F-D202-47F4-A88D-BC3EA6BABC1D}" type="presOf" srcId="{F9AD13BF-7E66-4050-A14E-4DF0FB921085}" destId="{5BB69885-20B2-4AE3-AC91-256519F23353}" srcOrd="0" destOrd="0" presId="urn:microsoft.com/office/officeart/2005/8/layout/default"/>
    <dgm:cxn modelId="{ABDEBB9C-E304-48EE-ABE0-CF07F69A8C78}" type="presOf" srcId="{2D73C33A-2EF1-4FD2-8AF9-22B20A8224B0}" destId="{AFCD7E0D-EBAF-4732-AC88-B866600514A1}" srcOrd="0" destOrd="0" presId="urn:microsoft.com/office/officeart/2005/8/layout/default"/>
    <dgm:cxn modelId="{869D02B0-5110-48A8-A3A0-695CB7B840A1}" srcId="{2D73C33A-2EF1-4FD2-8AF9-22B20A8224B0}" destId="{652195F6-3211-408C-B780-BEE58C47CD24}" srcOrd="0" destOrd="0" parTransId="{1F2461CB-AAF2-4777-AB9F-0AAD3B0D96A3}" sibTransId="{6480D9BB-9C20-423C-A92E-A3CDEE59141D}"/>
    <dgm:cxn modelId="{EAEB10CA-E2C7-4FEE-9E6D-4A38955A36EF}" type="presOf" srcId="{4713F4FD-F6B1-4502-AA4D-0EA95DB9257B}" destId="{069F49A5-16E3-48A0-ACA2-EC6A5FEE28AD}" srcOrd="0" destOrd="0" presId="urn:microsoft.com/office/officeart/2005/8/layout/default"/>
    <dgm:cxn modelId="{F313B6F3-EF4B-4913-8C3D-BAFD2EF732C6}" srcId="{2D73C33A-2EF1-4FD2-8AF9-22B20A8224B0}" destId="{4713F4FD-F6B1-4502-AA4D-0EA95DB9257B}" srcOrd="1" destOrd="0" parTransId="{47711CD9-2454-4D2C-AFF2-BFCA064F7322}" sibTransId="{0B9E10CE-FECC-4329-962D-16E6A7711450}"/>
    <dgm:cxn modelId="{60D880FB-89DD-44D3-81AD-4742A72FDA7E}" srcId="{2D73C33A-2EF1-4FD2-8AF9-22B20A8224B0}" destId="{2C142AA5-CC82-41AD-9FC4-E77C828A0EE4}" srcOrd="2" destOrd="0" parTransId="{F9AF32E1-2F34-428C-B43B-B3C416D0D242}" sibTransId="{F4646761-CA1A-4608-A2F5-B37DBA46D980}"/>
    <dgm:cxn modelId="{64260AB2-D44B-4528-A5E5-F316D8143B39}" type="presParOf" srcId="{AFCD7E0D-EBAF-4732-AC88-B866600514A1}" destId="{17598B4C-D59C-4DF2-9052-11EDDD8EEE47}" srcOrd="0" destOrd="0" presId="urn:microsoft.com/office/officeart/2005/8/layout/default"/>
    <dgm:cxn modelId="{7DDB35B6-632E-473C-A416-2EA8412E6F38}" type="presParOf" srcId="{AFCD7E0D-EBAF-4732-AC88-B866600514A1}" destId="{B04A725D-C1A6-4972-8757-A2A325EFF3DF}" srcOrd="1" destOrd="0" presId="urn:microsoft.com/office/officeart/2005/8/layout/default"/>
    <dgm:cxn modelId="{63960DD0-48D6-4FD2-A990-117E2EAA996D}" type="presParOf" srcId="{AFCD7E0D-EBAF-4732-AC88-B866600514A1}" destId="{069F49A5-16E3-48A0-ACA2-EC6A5FEE28AD}" srcOrd="2" destOrd="0" presId="urn:microsoft.com/office/officeart/2005/8/layout/default"/>
    <dgm:cxn modelId="{72603F35-1519-42E2-883A-DA3AE62A9D00}" type="presParOf" srcId="{AFCD7E0D-EBAF-4732-AC88-B866600514A1}" destId="{37B433CE-D2E1-433D-8E29-3EF8EA01EA12}" srcOrd="3" destOrd="0" presId="urn:microsoft.com/office/officeart/2005/8/layout/default"/>
    <dgm:cxn modelId="{066F516C-E38F-45D4-A17B-1567E1CFBA1D}" type="presParOf" srcId="{AFCD7E0D-EBAF-4732-AC88-B866600514A1}" destId="{5CFC12D4-3A24-4D34-BBED-2B695F3225C7}" srcOrd="4" destOrd="0" presId="urn:microsoft.com/office/officeart/2005/8/layout/default"/>
    <dgm:cxn modelId="{0677AFF1-58FB-454F-ADDB-0014263CE0E6}" type="presParOf" srcId="{AFCD7E0D-EBAF-4732-AC88-B866600514A1}" destId="{4495BAA3-E077-4EA0-A8D9-734D7B9FEE94}" srcOrd="5" destOrd="0" presId="urn:microsoft.com/office/officeart/2005/8/layout/default"/>
    <dgm:cxn modelId="{48489288-9BE8-4776-93BC-279F8014A1CA}" type="presParOf" srcId="{AFCD7E0D-EBAF-4732-AC88-B866600514A1}" destId="{5BB69885-20B2-4AE3-AC91-256519F23353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EEA9D58-B519-4359-A756-D9187BFC1ED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32ED84-C97F-4D12-BF10-2FA6B911958E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Проблемы</a:t>
          </a:r>
        </a:p>
      </dgm:t>
    </dgm:pt>
    <dgm:pt modelId="{93744DEA-625E-4760-BF26-FC33802F3BB6}" type="parTrans" cxnId="{61BF3B79-F38D-402B-9369-DDB4B88E50B4}">
      <dgm:prSet/>
      <dgm:spPr/>
      <dgm:t>
        <a:bodyPr/>
        <a:lstStyle/>
        <a:p>
          <a:endParaRPr lang="ru-RU"/>
        </a:p>
      </dgm:t>
    </dgm:pt>
    <dgm:pt modelId="{4714899D-4C0E-4B48-8663-6ADDA163CC24}" type="sibTrans" cxnId="{61BF3B79-F38D-402B-9369-DDB4B88E50B4}">
      <dgm:prSet/>
      <dgm:spPr/>
      <dgm:t>
        <a:bodyPr/>
        <a:lstStyle/>
        <a:p>
          <a:endParaRPr lang="ru-RU"/>
        </a:p>
      </dgm:t>
    </dgm:pt>
    <dgm:pt modelId="{6FF83116-536C-4F78-AFB6-5C51058FD837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отсутствие в открытом доступе судебной практики по защите государственной тайны</a:t>
          </a:r>
        </a:p>
      </dgm:t>
    </dgm:pt>
    <dgm:pt modelId="{05436B48-B015-4374-9CA8-8C00382D1967}" type="parTrans" cxnId="{E22BB969-2472-4C9B-8F1F-B61A0D49F23A}">
      <dgm:prSet/>
      <dgm:spPr/>
      <dgm:t>
        <a:bodyPr/>
        <a:lstStyle/>
        <a:p>
          <a:endParaRPr lang="ru-RU"/>
        </a:p>
      </dgm:t>
    </dgm:pt>
    <dgm:pt modelId="{070DC94E-97B5-4DA9-AF81-1F437641C195}" type="sibTrans" cxnId="{E22BB969-2472-4C9B-8F1F-B61A0D49F23A}">
      <dgm:prSet/>
      <dgm:spPr/>
      <dgm:t>
        <a:bodyPr/>
        <a:lstStyle/>
        <a:p>
          <a:endParaRPr lang="ru-RU"/>
        </a:p>
      </dgm:t>
    </dgm:pt>
    <dgm:pt modelId="{852B9BC6-0E9B-41DF-96BC-AE6C700E7A2D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пробелы в законодательстве относительно определения секретности сведений, особенно в контексте ответственности сотрудников, работающих с государственной тайной</a:t>
          </a:r>
        </a:p>
      </dgm:t>
    </dgm:pt>
    <dgm:pt modelId="{84F3CF99-4EE0-4596-8003-F2AA1F4A76FF}" type="parTrans" cxnId="{E4A000EF-1ADB-423B-B606-C5C70CEA49BC}">
      <dgm:prSet/>
      <dgm:spPr/>
      <dgm:t>
        <a:bodyPr/>
        <a:lstStyle/>
        <a:p>
          <a:endParaRPr lang="ru-RU"/>
        </a:p>
      </dgm:t>
    </dgm:pt>
    <dgm:pt modelId="{1C01773E-D6B4-4D76-8BE4-C26F5F3A4D97}" type="sibTrans" cxnId="{E4A000EF-1ADB-423B-B606-C5C70CEA49BC}">
      <dgm:prSet/>
      <dgm:spPr/>
      <dgm:t>
        <a:bodyPr/>
        <a:lstStyle/>
        <a:p>
          <a:endParaRPr lang="ru-RU"/>
        </a:p>
      </dgm:t>
    </dgm:pt>
    <dgm:pt modelId="{47E74D7B-47B3-43D4-9416-81AB1F912FDE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противоречия в уголовном судопроизводстве при работе со сведениями, содержащими гриф секретности, что нарушает права участников процесса</a:t>
          </a:r>
        </a:p>
      </dgm:t>
    </dgm:pt>
    <dgm:pt modelId="{F8A03F8E-DB94-4637-B587-9E1359FC6EA9}" type="parTrans" cxnId="{5A9A1740-9A33-41DB-80E9-AD5D9237E327}">
      <dgm:prSet/>
      <dgm:spPr/>
      <dgm:t>
        <a:bodyPr/>
        <a:lstStyle/>
        <a:p>
          <a:endParaRPr lang="ru-RU"/>
        </a:p>
      </dgm:t>
    </dgm:pt>
    <dgm:pt modelId="{DFF34AEB-F504-4740-AE31-87B58BBFE551}" type="sibTrans" cxnId="{5A9A1740-9A33-41DB-80E9-AD5D9237E327}">
      <dgm:prSet/>
      <dgm:spPr/>
      <dgm:t>
        <a:bodyPr/>
        <a:lstStyle/>
        <a:p>
          <a:endParaRPr lang="ru-RU"/>
        </a:p>
      </dgm:t>
    </dgm:pt>
    <dgm:pt modelId="{21AEC7D3-F1EB-4FEA-B1A8-DF1A3B11075A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трудности в оформлении допуска к государственной тайне членами совета директоров корпорации</a:t>
          </a:r>
        </a:p>
      </dgm:t>
    </dgm:pt>
    <dgm:pt modelId="{5DA0FE0D-A63A-4912-B679-345628B6C7CA}" type="parTrans" cxnId="{0B78C1C4-D085-443B-9130-9D773FD2C215}">
      <dgm:prSet/>
      <dgm:spPr/>
      <dgm:t>
        <a:bodyPr/>
        <a:lstStyle/>
        <a:p>
          <a:endParaRPr lang="ru-RU"/>
        </a:p>
      </dgm:t>
    </dgm:pt>
    <dgm:pt modelId="{82E83277-6117-4C72-8A6F-1547C337B381}" type="sibTrans" cxnId="{0B78C1C4-D085-443B-9130-9D773FD2C215}">
      <dgm:prSet/>
      <dgm:spPr/>
      <dgm:t>
        <a:bodyPr/>
        <a:lstStyle/>
        <a:p>
          <a:endParaRPr lang="ru-RU"/>
        </a:p>
      </dgm:t>
    </dgm:pt>
    <dgm:pt modelId="{441231A8-70E7-4D1B-A1FB-F7B192515E80}">
      <dgm:prSet phldrT="[Текст]"/>
      <dgm:spPr/>
      <dgm:t>
        <a:bodyPr/>
        <a:lstStyle/>
        <a:p>
          <a:pPr>
            <a:buNone/>
          </a:pPr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угроза информационной безопасности корпораций, в результате чего может произойти утечка сведений, составляющих государственную тайну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D94EFC-A8B8-4363-80FD-2C3914BAA720}" type="parTrans" cxnId="{60F17FF9-7788-4D23-A3B5-B94E99200D5C}">
      <dgm:prSet/>
      <dgm:spPr/>
      <dgm:t>
        <a:bodyPr/>
        <a:lstStyle/>
        <a:p>
          <a:endParaRPr lang="ru-RU"/>
        </a:p>
      </dgm:t>
    </dgm:pt>
    <dgm:pt modelId="{3D6DBE1C-42D3-4C98-82A5-B3D362967E6E}" type="sibTrans" cxnId="{60F17FF9-7788-4D23-A3B5-B94E99200D5C}">
      <dgm:prSet/>
      <dgm:spPr/>
      <dgm:t>
        <a:bodyPr/>
        <a:lstStyle/>
        <a:p>
          <a:endParaRPr lang="ru-RU"/>
        </a:p>
      </dgm:t>
    </dgm:pt>
    <dgm:pt modelId="{1C1245A8-AE87-4E83-83ED-6DD428A4F5DD}" type="pres">
      <dgm:prSet presAssocID="{1EEA9D58-B519-4359-A756-D9187BFC1ED9}" presName="vert0" presStyleCnt="0">
        <dgm:presLayoutVars>
          <dgm:dir/>
          <dgm:animOne val="branch"/>
          <dgm:animLvl val="lvl"/>
        </dgm:presLayoutVars>
      </dgm:prSet>
      <dgm:spPr/>
    </dgm:pt>
    <dgm:pt modelId="{6F728074-3A13-4864-B95B-1D3738767F27}" type="pres">
      <dgm:prSet presAssocID="{9532ED84-C97F-4D12-BF10-2FA6B911958E}" presName="thickLine" presStyleLbl="alignNode1" presStyleIdx="0" presStyleCnt="1"/>
      <dgm:spPr/>
    </dgm:pt>
    <dgm:pt modelId="{3C4083D9-7250-4B35-91F3-D79505BEE0FF}" type="pres">
      <dgm:prSet presAssocID="{9532ED84-C97F-4D12-BF10-2FA6B911958E}" presName="horz1" presStyleCnt="0"/>
      <dgm:spPr/>
    </dgm:pt>
    <dgm:pt modelId="{76E4BD46-9336-4869-9B5F-08374EC17DE1}" type="pres">
      <dgm:prSet presAssocID="{9532ED84-C97F-4D12-BF10-2FA6B911958E}" presName="tx1" presStyleLbl="revTx" presStyleIdx="0" presStyleCnt="6"/>
      <dgm:spPr/>
    </dgm:pt>
    <dgm:pt modelId="{86801EC1-61A0-469F-AEFE-4C2935A96F82}" type="pres">
      <dgm:prSet presAssocID="{9532ED84-C97F-4D12-BF10-2FA6B911958E}" presName="vert1" presStyleCnt="0"/>
      <dgm:spPr/>
    </dgm:pt>
    <dgm:pt modelId="{D76CCC50-B7F1-4976-9D44-C6023BED1E08}" type="pres">
      <dgm:prSet presAssocID="{6FF83116-536C-4F78-AFB6-5C51058FD837}" presName="vertSpace2a" presStyleCnt="0"/>
      <dgm:spPr/>
    </dgm:pt>
    <dgm:pt modelId="{228F11F9-89A4-4545-B2F9-A467AA7BFC2F}" type="pres">
      <dgm:prSet presAssocID="{6FF83116-536C-4F78-AFB6-5C51058FD837}" presName="horz2" presStyleCnt="0"/>
      <dgm:spPr/>
    </dgm:pt>
    <dgm:pt modelId="{0CBA7B73-0272-426B-9D8F-970A1C4C072C}" type="pres">
      <dgm:prSet presAssocID="{6FF83116-536C-4F78-AFB6-5C51058FD837}" presName="horzSpace2" presStyleCnt="0"/>
      <dgm:spPr/>
    </dgm:pt>
    <dgm:pt modelId="{464922B8-C3F0-482F-AC26-E5CC18D830E7}" type="pres">
      <dgm:prSet presAssocID="{6FF83116-536C-4F78-AFB6-5C51058FD837}" presName="tx2" presStyleLbl="revTx" presStyleIdx="1" presStyleCnt="6"/>
      <dgm:spPr/>
    </dgm:pt>
    <dgm:pt modelId="{4480F938-91D4-4EC5-89B4-596E4659B1DD}" type="pres">
      <dgm:prSet presAssocID="{6FF83116-536C-4F78-AFB6-5C51058FD837}" presName="vert2" presStyleCnt="0"/>
      <dgm:spPr/>
    </dgm:pt>
    <dgm:pt modelId="{3066DB23-16BB-4273-9453-4601046DA45D}" type="pres">
      <dgm:prSet presAssocID="{6FF83116-536C-4F78-AFB6-5C51058FD837}" presName="thinLine2b" presStyleLbl="callout" presStyleIdx="0" presStyleCnt="5"/>
      <dgm:spPr/>
    </dgm:pt>
    <dgm:pt modelId="{CFD8A76F-F16C-4D88-BA28-E5FD761CF4C3}" type="pres">
      <dgm:prSet presAssocID="{6FF83116-536C-4F78-AFB6-5C51058FD837}" presName="vertSpace2b" presStyleCnt="0"/>
      <dgm:spPr/>
    </dgm:pt>
    <dgm:pt modelId="{9205305C-6199-414D-8B41-B179EA4CD300}" type="pres">
      <dgm:prSet presAssocID="{852B9BC6-0E9B-41DF-96BC-AE6C700E7A2D}" presName="horz2" presStyleCnt="0"/>
      <dgm:spPr/>
    </dgm:pt>
    <dgm:pt modelId="{4B5CA951-2347-4592-9947-ED6DB86FF3D6}" type="pres">
      <dgm:prSet presAssocID="{852B9BC6-0E9B-41DF-96BC-AE6C700E7A2D}" presName="horzSpace2" presStyleCnt="0"/>
      <dgm:spPr/>
    </dgm:pt>
    <dgm:pt modelId="{972B7984-E621-4B4D-9162-296AE908D739}" type="pres">
      <dgm:prSet presAssocID="{852B9BC6-0E9B-41DF-96BC-AE6C700E7A2D}" presName="tx2" presStyleLbl="revTx" presStyleIdx="2" presStyleCnt="6"/>
      <dgm:spPr/>
    </dgm:pt>
    <dgm:pt modelId="{FEC84B90-80E6-446F-8903-10410893CB56}" type="pres">
      <dgm:prSet presAssocID="{852B9BC6-0E9B-41DF-96BC-AE6C700E7A2D}" presName="vert2" presStyleCnt="0"/>
      <dgm:spPr/>
    </dgm:pt>
    <dgm:pt modelId="{FA330AE4-D9AC-4378-9C45-09A0DE318479}" type="pres">
      <dgm:prSet presAssocID="{852B9BC6-0E9B-41DF-96BC-AE6C700E7A2D}" presName="thinLine2b" presStyleLbl="callout" presStyleIdx="1" presStyleCnt="5"/>
      <dgm:spPr/>
    </dgm:pt>
    <dgm:pt modelId="{284EB1A8-134F-4858-93F9-3F9D4E3474E3}" type="pres">
      <dgm:prSet presAssocID="{852B9BC6-0E9B-41DF-96BC-AE6C700E7A2D}" presName="vertSpace2b" presStyleCnt="0"/>
      <dgm:spPr/>
    </dgm:pt>
    <dgm:pt modelId="{1109369E-F653-48D4-A32F-D89B9D0BF54D}" type="pres">
      <dgm:prSet presAssocID="{47E74D7B-47B3-43D4-9416-81AB1F912FDE}" presName="horz2" presStyleCnt="0"/>
      <dgm:spPr/>
    </dgm:pt>
    <dgm:pt modelId="{6B5915F8-08AC-4EAC-A775-AD66F7180C82}" type="pres">
      <dgm:prSet presAssocID="{47E74D7B-47B3-43D4-9416-81AB1F912FDE}" presName="horzSpace2" presStyleCnt="0"/>
      <dgm:spPr/>
    </dgm:pt>
    <dgm:pt modelId="{956F6A08-E001-4B1A-9501-9BAD8D53DB9A}" type="pres">
      <dgm:prSet presAssocID="{47E74D7B-47B3-43D4-9416-81AB1F912FDE}" presName="tx2" presStyleLbl="revTx" presStyleIdx="3" presStyleCnt="6"/>
      <dgm:spPr/>
    </dgm:pt>
    <dgm:pt modelId="{52F76856-17A1-40C1-8305-A338FFAEDD97}" type="pres">
      <dgm:prSet presAssocID="{47E74D7B-47B3-43D4-9416-81AB1F912FDE}" presName="vert2" presStyleCnt="0"/>
      <dgm:spPr/>
    </dgm:pt>
    <dgm:pt modelId="{5E663852-66D9-4973-BDD8-1810EEA09F8E}" type="pres">
      <dgm:prSet presAssocID="{47E74D7B-47B3-43D4-9416-81AB1F912FDE}" presName="thinLine2b" presStyleLbl="callout" presStyleIdx="2" presStyleCnt="5"/>
      <dgm:spPr/>
    </dgm:pt>
    <dgm:pt modelId="{6B0074D4-2716-47D0-AB1B-DF2F3B192200}" type="pres">
      <dgm:prSet presAssocID="{47E74D7B-47B3-43D4-9416-81AB1F912FDE}" presName="vertSpace2b" presStyleCnt="0"/>
      <dgm:spPr/>
    </dgm:pt>
    <dgm:pt modelId="{CF0A3D2B-0FF7-41EF-9406-3C8D6A3A07C3}" type="pres">
      <dgm:prSet presAssocID="{21AEC7D3-F1EB-4FEA-B1A8-DF1A3B11075A}" presName="horz2" presStyleCnt="0"/>
      <dgm:spPr/>
    </dgm:pt>
    <dgm:pt modelId="{90E20D71-905E-4134-B85F-BC0726C598F5}" type="pres">
      <dgm:prSet presAssocID="{21AEC7D3-F1EB-4FEA-B1A8-DF1A3B11075A}" presName="horzSpace2" presStyleCnt="0"/>
      <dgm:spPr/>
    </dgm:pt>
    <dgm:pt modelId="{73D86A0A-83CC-4A7A-8D1F-C3E4076BC58A}" type="pres">
      <dgm:prSet presAssocID="{21AEC7D3-F1EB-4FEA-B1A8-DF1A3B11075A}" presName="tx2" presStyleLbl="revTx" presStyleIdx="4" presStyleCnt="6"/>
      <dgm:spPr/>
    </dgm:pt>
    <dgm:pt modelId="{CAB68EAB-53EF-4D03-9078-C4099B8B79E6}" type="pres">
      <dgm:prSet presAssocID="{21AEC7D3-F1EB-4FEA-B1A8-DF1A3B11075A}" presName="vert2" presStyleCnt="0"/>
      <dgm:spPr/>
    </dgm:pt>
    <dgm:pt modelId="{4DDD7B08-5A1D-4EB1-A54A-1415159250E6}" type="pres">
      <dgm:prSet presAssocID="{21AEC7D3-F1EB-4FEA-B1A8-DF1A3B11075A}" presName="thinLine2b" presStyleLbl="callout" presStyleIdx="3" presStyleCnt="5"/>
      <dgm:spPr/>
    </dgm:pt>
    <dgm:pt modelId="{2E1300FE-C33B-4D0F-8141-334721D953A0}" type="pres">
      <dgm:prSet presAssocID="{21AEC7D3-F1EB-4FEA-B1A8-DF1A3B11075A}" presName="vertSpace2b" presStyleCnt="0"/>
      <dgm:spPr/>
    </dgm:pt>
    <dgm:pt modelId="{AEF64B38-5881-4ABA-8309-FCD3E3EEDC11}" type="pres">
      <dgm:prSet presAssocID="{441231A8-70E7-4D1B-A1FB-F7B192515E80}" presName="horz2" presStyleCnt="0"/>
      <dgm:spPr/>
    </dgm:pt>
    <dgm:pt modelId="{BCCCE2ED-3567-4B0A-8E16-A678200F32AA}" type="pres">
      <dgm:prSet presAssocID="{441231A8-70E7-4D1B-A1FB-F7B192515E80}" presName="horzSpace2" presStyleCnt="0"/>
      <dgm:spPr/>
    </dgm:pt>
    <dgm:pt modelId="{389CBB34-ACDE-4EC2-95A0-57724138F01A}" type="pres">
      <dgm:prSet presAssocID="{441231A8-70E7-4D1B-A1FB-F7B192515E80}" presName="tx2" presStyleLbl="revTx" presStyleIdx="5" presStyleCnt="6"/>
      <dgm:spPr/>
    </dgm:pt>
    <dgm:pt modelId="{0981279A-FD46-46EA-B715-1F6251053AAC}" type="pres">
      <dgm:prSet presAssocID="{441231A8-70E7-4D1B-A1FB-F7B192515E80}" presName="vert2" presStyleCnt="0"/>
      <dgm:spPr/>
    </dgm:pt>
    <dgm:pt modelId="{76024203-6522-4E91-B3D7-939AF3512FEA}" type="pres">
      <dgm:prSet presAssocID="{441231A8-70E7-4D1B-A1FB-F7B192515E80}" presName="thinLine2b" presStyleLbl="callout" presStyleIdx="4" presStyleCnt="5"/>
      <dgm:spPr/>
    </dgm:pt>
    <dgm:pt modelId="{5B9375F2-3E69-427E-81EC-B216B5B38111}" type="pres">
      <dgm:prSet presAssocID="{441231A8-70E7-4D1B-A1FB-F7B192515E80}" presName="vertSpace2b" presStyleCnt="0"/>
      <dgm:spPr/>
    </dgm:pt>
  </dgm:ptLst>
  <dgm:cxnLst>
    <dgm:cxn modelId="{6749B609-9F5F-449A-A5F7-ED08D712B274}" type="presOf" srcId="{21AEC7D3-F1EB-4FEA-B1A8-DF1A3B11075A}" destId="{73D86A0A-83CC-4A7A-8D1F-C3E4076BC58A}" srcOrd="0" destOrd="0" presId="urn:microsoft.com/office/officeart/2008/layout/LinedList"/>
    <dgm:cxn modelId="{5A9A1740-9A33-41DB-80E9-AD5D9237E327}" srcId="{9532ED84-C97F-4D12-BF10-2FA6B911958E}" destId="{47E74D7B-47B3-43D4-9416-81AB1F912FDE}" srcOrd="2" destOrd="0" parTransId="{F8A03F8E-DB94-4637-B587-9E1359FC6EA9}" sibTransId="{DFF34AEB-F504-4740-AE31-87B58BBFE551}"/>
    <dgm:cxn modelId="{D0B8265E-618C-41E7-A485-FED3C7C22063}" type="presOf" srcId="{1EEA9D58-B519-4359-A756-D9187BFC1ED9}" destId="{1C1245A8-AE87-4E83-83ED-6DD428A4F5DD}" srcOrd="0" destOrd="0" presId="urn:microsoft.com/office/officeart/2008/layout/LinedList"/>
    <dgm:cxn modelId="{69ED145F-6566-498D-B775-665729CD73D4}" type="presOf" srcId="{6FF83116-536C-4F78-AFB6-5C51058FD837}" destId="{464922B8-C3F0-482F-AC26-E5CC18D830E7}" srcOrd="0" destOrd="0" presId="urn:microsoft.com/office/officeart/2008/layout/LinedList"/>
    <dgm:cxn modelId="{A4E6B641-FEF6-4CE8-AFA7-6CD4F48E9D58}" type="presOf" srcId="{852B9BC6-0E9B-41DF-96BC-AE6C700E7A2D}" destId="{972B7984-E621-4B4D-9162-296AE908D739}" srcOrd="0" destOrd="0" presId="urn:microsoft.com/office/officeart/2008/layout/LinedList"/>
    <dgm:cxn modelId="{C9011A62-1196-408E-96DF-E612241BBFC5}" type="presOf" srcId="{47E74D7B-47B3-43D4-9416-81AB1F912FDE}" destId="{956F6A08-E001-4B1A-9501-9BAD8D53DB9A}" srcOrd="0" destOrd="0" presId="urn:microsoft.com/office/officeart/2008/layout/LinedList"/>
    <dgm:cxn modelId="{E22BB969-2472-4C9B-8F1F-B61A0D49F23A}" srcId="{9532ED84-C97F-4D12-BF10-2FA6B911958E}" destId="{6FF83116-536C-4F78-AFB6-5C51058FD837}" srcOrd="0" destOrd="0" parTransId="{05436B48-B015-4374-9CA8-8C00382D1967}" sibTransId="{070DC94E-97B5-4DA9-AF81-1F437641C195}"/>
    <dgm:cxn modelId="{9DD6C054-0278-4021-8A2B-4E2040AD574F}" type="presOf" srcId="{9532ED84-C97F-4D12-BF10-2FA6B911958E}" destId="{76E4BD46-9336-4869-9B5F-08374EC17DE1}" srcOrd="0" destOrd="0" presId="urn:microsoft.com/office/officeart/2008/layout/LinedList"/>
    <dgm:cxn modelId="{61BF3B79-F38D-402B-9369-DDB4B88E50B4}" srcId="{1EEA9D58-B519-4359-A756-D9187BFC1ED9}" destId="{9532ED84-C97F-4D12-BF10-2FA6B911958E}" srcOrd="0" destOrd="0" parTransId="{93744DEA-625E-4760-BF26-FC33802F3BB6}" sibTransId="{4714899D-4C0E-4B48-8663-6ADDA163CC24}"/>
    <dgm:cxn modelId="{1ABBE597-048D-4413-99D6-F9B85E833749}" type="presOf" srcId="{441231A8-70E7-4D1B-A1FB-F7B192515E80}" destId="{389CBB34-ACDE-4EC2-95A0-57724138F01A}" srcOrd="0" destOrd="0" presId="urn:microsoft.com/office/officeart/2008/layout/LinedList"/>
    <dgm:cxn modelId="{0B78C1C4-D085-443B-9130-9D773FD2C215}" srcId="{9532ED84-C97F-4D12-BF10-2FA6B911958E}" destId="{21AEC7D3-F1EB-4FEA-B1A8-DF1A3B11075A}" srcOrd="3" destOrd="0" parTransId="{5DA0FE0D-A63A-4912-B679-345628B6C7CA}" sibTransId="{82E83277-6117-4C72-8A6F-1547C337B381}"/>
    <dgm:cxn modelId="{E4A000EF-1ADB-423B-B606-C5C70CEA49BC}" srcId="{9532ED84-C97F-4D12-BF10-2FA6B911958E}" destId="{852B9BC6-0E9B-41DF-96BC-AE6C700E7A2D}" srcOrd="1" destOrd="0" parTransId="{84F3CF99-4EE0-4596-8003-F2AA1F4A76FF}" sibTransId="{1C01773E-D6B4-4D76-8BE4-C26F5F3A4D97}"/>
    <dgm:cxn modelId="{60F17FF9-7788-4D23-A3B5-B94E99200D5C}" srcId="{9532ED84-C97F-4D12-BF10-2FA6B911958E}" destId="{441231A8-70E7-4D1B-A1FB-F7B192515E80}" srcOrd="4" destOrd="0" parTransId="{3ED94EFC-A8B8-4363-80FD-2C3914BAA720}" sibTransId="{3D6DBE1C-42D3-4C98-82A5-B3D362967E6E}"/>
    <dgm:cxn modelId="{3ADB43C8-6D00-46CF-AC49-5D0E7EDDCA1D}" type="presParOf" srcId="{1C1245A8-AE87-4E83-83ED-6DD428A4F5DD}" destId="{6F728074-3A13-4864-B95B-1D3738767F27}" srcOrd="0" destOrd="0" presId="urn:microsoft.com/office/officeart/2008/layout/LinedList"/>
    <dgm:cxn modelId="{923409DA-5DB0-4B50-AC2A-FC1565FA8691}" type="presParOf" srcId="{1C1245A8-AE87-4E83-83ED-6DD428A4F5DD}" destId="{3C4083D9-7250-4B35-91F3-D79505BEE0FF}" srcOrd="1" destOrd="0" presId="urn:microsoft.com/office/officeart/2008/layout/LinedList"/>
    <dgm:cxn modelId="{27C5E16D-DD52-46DD-87D9-22DDFE6D7B3E}" type="presParOf" srcId="{3C4083D9-7250-4B35-91F3-D79505BEE0FF}" destId="{76E4BD46-9336-4869-9B5F-08374EC17DE1}" srcOrd="0" destOrd="0" presId="urn:microsoft.com/office/officeart/2008/layout/LinedList"/>
    <dgm:cxn modelId="{372F5401-7B74-443B-8627-D48416D73607}" type="presParOf" srcId="{3C4083D9-7250-4B35-91F3-D79505BEE0FF}" destId="{86801EC1-61A0-469F-AEFE-4C2935A96F82}" srcOrd="1" destOrd="0" presId="urn:microsoft.com/office/officeart/2008/layout/LinedList"/>
    <dgm:cxn modelId="{8217888B-5E08-4795-9CEB-CB88FD5B4DBF}" type="presParOf" srcId="{86801EC1-61A0-469F-AEFE-4C2935A96F82}" destId="{D76CCC50-B7F1-4976-9D44-C6023BED1E08}" srcOrd="0" destOrd="0" presId="urn:microsoft.com/office/officeart/2008/layout/LinedList"/>
    <dgm:cxn modelId="{5BE99C56-B132-45CD-AD92-D7E98E2BB1B4}" type="presParOf" srcId="{86801EC1-61A0-469F-AEFE-4C2935A96F82}" destId="{228F11F9-89A4-4545-B2F9-A467AA7BFC2F}" srcOrd="1" destOrd="0" presId="urn:microsoft.com/office/officeart/2008/layout/LinedList"/>
    <dgm:cxn modelId="{3ED5E460-315E-4514-832D-DA0E06D892EA}" type="presParOf" srcId="{228F11F9-89A4-4545-B2F9-A467AA7BFC2F}" destId="{0CBA7B73-0272-426B-9D8F-970A1C4C072C}" srcOrd="0" destOrd="0" presId="urn:microsoft.com/office/officeart/2008/layout/LinedList"/>
    <dgm:cxn modelId="{54F99E5B-3D93-46C1-83DC-4B36A80E44D6}" type="presParOf" srcId="{228F11F9-89A4-4545-B2F9-A467AA7BFC2F}" destId="{464922B8-C3F0-482F-AC26-E5CC18D830E7}" srcOrd="1" destOrd="0" presId="urn:microsoft.com/office/officeart/2008/layout/LinedList"/>
    <dgm:cxn modelId="{440F30EB-7A75-491F-BE17-D519471E7851}" type="presParOf" srcId="{228F11F9-89A4-4545-B2F9-A467AA7BFC2F}" destId="{4480F938-91D4-4EC5-89B4-596E4659B1DD}" srcOrd="2" destOrd="0" presId="urn:microsoft.com/office/officeart/2008/layout/LinedList"/>
    <dgm:cxn modelId="{DFB419F1-A559-42DF-A35E-F4E5C9471DA8}" type="presParOf" srcId="{86801EC1-61A0-469F-AEFE-4C2935A96F82}" destId="{3066DB23-16BB-4273-9453-4601046DA45D}" srcOrd="2" destOrd="0" presId="urn:microsoft.com/office/officeart/2008/layout/LinedList"/>
    <dgm:cxn modelId="{61B179D4-2D2E-424C-A314-CAA266D7B2F9}" type="presParOf" srcId="{86801EC1-61A0-469F-AEFE-4C2935A96F82}" destId="{CFD8A76F-F16C-4D88-BA28-E5FD761CF4C3}" srcOrd="3" destOrd="0" presId="urn:microsoft.com/office/officeart/2008/layout/LinedList"/>
    <dgm:cxn modelId="{462A95F3-5A24-426B-BF7B-103FA463C799}" type="presParOf" srcId="{86801EC1-61A0-469F-AEFE-4C2935A96F82}" destId="{9205305C-6199-414D-8B41-B179EA4CD300}" srcOrd="4" destOrd="0" presId="urn:microsoft.com/office/officeart/2008/layout/LinedList"/>
    <dgm:cxn modelId="{74E2718F-F6C7-4EBA-9145-ECC260C38A4D}" type="presParOf" srcId="{9205305C-6199-414D-8B41-B179EA4CD300}" destId="{4B5CA951-2347-4592-9947-ED6DB86FF3D6}" srcOrd="0" destOrd="0" presId="urn:microsoft.com/office/officeart/2008/layout/LinedList"/>
    <dgm:cxn modelId="{F1720F00-26FA-4F44-AA76-F740FB744362}" type="presParOf" srcId="{9205305C-6199-414D-8B41-B179EA4CD300}" destId="{972B7984-E621-4B4D-9162-296AE908D739}" srcOrd="1" destOrd="0" presId="urn:microsoft.com/office/officeart/2008/layout/LinedList"/>
    <dgm:cxn modelId="{9FE9D1B5-6288-4B59-8565-0946F36E66CA}" type="presParOf" srcId="{9205305C-6199-414D-8B41-B179EA4CD300}" destId="{FEC84B90-80E6-446F-8903-10410893CB56}" srcOrd="2" destOrd="0" presId="urn:microsoft.com/office/officeart/2008/layout/LinedList"/>
    <dgm:cxn modelId="{8F846473-8518-4119-850B-8468440493C8}" type="presParOf" srcId="{86801EC1-61A0-469F-AEFE-4C2935A96F82}" destId="{FA330AE4-D9AC-4378-9C45-09A0DE318479}" srcOrd="5" destOrd="0" presId="urn:microsoft.com/office/officeart/2008/layout/LinedList"/>
    <dgm:cxn modelId="{4CA24EB0-F63F-4FCC-8580-6A44CA7F1EB4}" type="presParOf" srcId="{86801EC1-61A0-469F-AEFE-4C2935A96F82}" destId="{284EB1A8-134F-4858-93F9-3F9D4E3474E3}" srcOrd="6" destOrd="0" presId="urn:microsoft.com/office/officeart/2008/layout/LinedList"/>
    <dgm:cxn modelId="{8CEEF8E1-F38D-4450-BB03-D71A502B47FB}" type="presParOf" srcId="{86801EC1-61A0-469F-AEFE-4C2935A96F82}" destId="{1109369E-F653-48D4-A32F-D89B9D0BF54D}" srcOrd="7" destOrd="0" presId="urn:microsoft.com/office/officeart/2008/layout/LinedList"/>
    <dgm:cxn modelId="{C9FB8C81-6D97-496F-BF1F-FB26C1AB01EB}" type="presParOf" srcId="{1109369E-F653-48D4-A32F-D89B9D0BF54D}" destId="{6B5915F8-08AC-4EAC-A775-AD66F7180C82}" srcOrd="0" destOrd="0" presId="urn:microsoft.com/office/officeart/2008/layout/LinedList"/>
    <dgm:cxn modelId="{B278416F-8F51-4878-9618-984CA24F1440}" type="presParOf" srcId="{1109369E-F653-48D4-A32F-D89B9D0BF54D}" destId="{956F6A08-E001-4B1A-9501-9BAD8D53DB9A}" srcOrd="1" destOrd="0" presId="urn:microsoft.com/office/officeart/2008/layout/LinedList"/>
    <dgm:cxn modelId="{F131FFAD-158B-4FDB-A972-AA1E2F6C226A}" type="presParOf" srcId="{1109369E-F653-48D4-A32F-D89B9D0BF54D}" destId="{52F76856-17A1-40C1-8305-A338FFAEDD97}" srcOrd="2" destOrd="0" presId="urn:microsoft.com/office/officeart/2008/layout/LinedList"/>
    <dgm:cxn modelId="{6C627281-8DD1-4770-AACC-84B75ABAE13F}" type="presParOf" srcId="{86801EC1-61A0-469F-AEFE-4C2935A96F82}" destId="{5E663852-66D9-4973-BDD8-1810EEA09F8E}" srcOrd="8" destOrd="0" presId="urn:microsoft.com/office/officeart/2008/layout/LinedList"/>
    <dgm:cxn modelId="{756254E3-60DB-4BBB-BF63-FA8E743C8A6F}" type="presParOf" srcId="{86801EC1-61A0-469F-AEFE-4C2935A96F82}" destId="{6B0074D4-2716-47D0-AB1B-DF2F3B192200}" srcOrd="9" destOrd="0" presId="urn:microsoft.com/office/officeart/2008/layout/LinedList"/>
    <dgm:cxn modelId="{DE571111-D34B-47F4-A9D7-3DF3F39FBB37}" type="presParOf" srcId="{86801EC1-61A0-469F-AEFE-4C2935A96F82}" destId="{CF0A3D2B-0FF7-41EF-9406-3C8D6A3A07C3}" srcOrd="10" destOrd="0" presId="urn:microsoft.com/office/officeart/2008/layout/LinedList"/>
    <dgm:cxn modelId="{FA5C4BDB-D504-4B74-AF6B-6ECF97447182}" type="presParOf" srcId="{CF0A3D2B-0FF7-41EF-9406-3C8D6A3A07C3}" destId="{90E20D71-905E-4134-B85F-BC0726C598F5}" srcOrd="0" destOrd="0" presId="urn:microsoft.com/office/officeart/2008/layout/LinedList"/>
    <dgm:cxn modelId="{E1D09BD9-E86A-4AA5-A8B2-AB6D8A20FA57}" type="presParOf" srcId="{CF0A3D2B-0FF7-41EF-9406-3C8D6A3A07C3}" destId="{73D86A0A-83CC-4A7A-8D1F-C3E4076BC58A}" srcOrd="1" destOrd="0" presId="urn:microsoft.com/office/officeart/2008/layout/LinedList"/>
    <dgm:cxn modelId="{CDCE6B4E-3E2D-429C-9F9D-7231A44465E0}" type="presParOf" srcId="{CF0A3D2B-0FF7-41EF-9406-3C8D6A3A07C3}" destId="{CAB68EAB-53EF-4D03-9078-C4099B8B79E6}" srcOrd="2" destOrd="0" presId="urn:microsoft.com/office/officeart/2008/layout/LinedList"/>
    <dgm:cxn modelId="{75146387-53C6-417B-8E50-67A8AEFF3592}" type="presParOf" srcId="{86801EC1-61A0-469F-AEFE-4C2935A96F82}" destId="{4DDD7B08-5A1D-4EB1-A54A-1415159250E6}" srcOrd="11" destOrd="0" presId="urn:microsoft.com/office/officeart/2008/layout/LinedList"/>
    <dgm:cxn modelId="{58CC9BC9-1046-4172-BD53-60BBA8E34D79}" type="presParOf" srcId="{86801EC1-61A0-469F-AEFE-4C2935A96F82}" destId="{2E1300FE-C33B-4D0F-8141-334721D953A0}" srcOrd="12" destOrd="0" presId="urn:microsoft.com/office/officeart/2008/layout/LinedList"/>
    <dgm:cxn modelId="{F4E51D42-6F7B-460D-AD21-CC67FC937978}" type="presParOf" srcId="{86801EC1-61A0-469F-AEFE-4C2935A96F82}" destId="{AEF64B38-5881-4ABA-8309-FCD3E3EEDC11}" srcOrd="13" destOrd="0" presId="urn:microsoft.com/office/officeart/2008/layout/LinedList"/>
    <dgm:cxn modelId="{9E8831AE-AE60-4AE0-A102-AFC8661E23B1}" type="presParOf" srcId="{AEF64B38-5881-4ABA-8309-FCD3E3EEDC11}" destId="{BCCCE2ED-3567-4B0A-8E16-A678200F32AA}" srcOrd="0" destOrd="0" presId="urn:microsoft.com/office/officeart/2008/layout/LinedList"/>
    <dgm:cxn modelId="{A11D9A3A-F353-4B7E-A409-D764DFDAF91F}" type="presParOf" srcId="{AEF64B38-5881-4ABA-8309-FCD3E3EEDC11}" destId="{389CBB34-ACDE-4EC2-95A0-57724138F01A}" srcOrd="1" destOrd="0" presId="urn:microsoft.com/office/officeart/2008/layout/LinedList"/>
    <dgm:cxn modelId="{7612688A-948D-41C9-A2A3-C0A19CA91E26}" type="presParOf" srcId="{AEF64B38-5881-4ABA-8309-FCD3E3EEDC11}" destId="{0981279A-FD46-46EA-B715-1F6251053AAC}" srcOrd="2" destOrd="0" presId="urn:microsoft.com/office/officeart/2008/layout/LinedList"/>
    <dgm:cxn modelId="{1726EA0D-1524-408D-8800-8CB3171BB081}" type="presParOf" srcId="{86801EC1-61A0-469F-AEFE-4C2935A96F82}" destId="{76024203-6522-4E91-B3D7-939AF3512FEA}" srcOrd="14" destOrd="0" presId="urn:microsoft.com/office/officeart/2008/layout/LinedList"/>
    <dgm:cxn modelId="{FC878816-3373-44C5-9F54-49C541F4E009}" type="presParOf" srcId="{86801EC1-61A0-469F-AEFE-4C2935A96F82}" destId="{5B9375F2-3E69-427E-81EC-B216B5B38111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C52F0D8-7C53-46DF-9B4E-1E82A4C09BDA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8D921F-13DA-4FD5-9D21-7F15B9872FDF}">
      <dgm:prSet phldrT="[Текст]" phldr="0"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Пути решения</a:t>
          </a:r>
        </a:p>
      </dgm:t>
    </dgm:pt>
    <dgm:pt modelId="{1764D06F-0788-42FB-AF31-ED1733D1BBC8}" type="parTrans" cxnId="{CAD814A9-4A98-45DD-A982-F09671D1962F}">
      <dgm:prSet/>
      <dgm:spPr/>
      <dgm:t>
        <a:bodyPr/>
        <a:lstStyle/>
        <a:p>
          <a:endParaRPr lang="ru-RU"/>
        </a:p>
      </dgm:t>
    </dgm:pt>
    <dgm:pt modelId="{18271796-4946-49A4-AA65-8C299837E1E0}" type="sibTrans" cxnId="{CAD814A9-4A98-45DD-A982-F09671D1962F}">
      <dgm:prSet/>
      <dgm:spPr/>
      <dgm:t>
        <a:bodyPr/>
        <a:lstStyle/>
        <a:p>
          <a:endParaRPr lang="ru-RU"/>
        </a:p>
      </dgm:t>
    </dgm:pt>
    <dgm:pt modelId="{888F118D-A91E-497E-8A82-A5F3814A18A9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пересмотр Доктрины информационной безопасности с учетом современных технологий</a:t>
          </a:r>
        </a:p>
      </dgm:t>
    </dgm:pt>
    <dgm:pt modelId="{3CD9C1A9-F9FE-4E97-A6B9-4A379B663AD8}" type="parTrans" cxnId="{1CCE3C57-A29E-4C71-BF24-166691E8B044}">
      <dgm:prSet/>
      <dgm:spPr/>
      <dgm:t>
        <a:bodyPr/>
        <a:lstStyle/>
        <a:p>
          <a:endParaRPr lang="ru-RU"/>
        </a:p>
      </dgm:t>
    </dgm:pt>
    <dgm:pt modelId="{EDD334A2-E61A-4BBD-88E6-D62A7E8CA1FB}" type="sibTrans" cxnId="{1CCE3C57-A29E-4C71-BF24-166691E8B044}">
      <dgm:prSet/>
      <dgm:spPr/>
      <dgm:t>
        <a:bodyPr/>
        <a:lstStyle/>
        <a:p>
          <a:endParaRPr lang="ru-RU"/>
        </a:p>
      </dgm:t>
    </dgm:pt>
    <dgm:pt modelId="{25EE2EB2-B41C-4819-9C40-C1635D0BF907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модернизация подходов к информационной безопасности государственных корпораций, как объектов критической информационной инфраструктуры</a:t>
          </a:r>
        </a:p>
      </dgm:t>
    </dgm:pt>
    <dgm:pt modelId="{97F1F6D8-2640-4013-BA84-5CA8DF25B059}" type="parTrans" cxnId="{700E9FF0-C610-40C5-9A72-E1303A3C1823}">
      <dgm:prSet/>
      <dgm:spPr/>
      <dgm:t>
        <a:bodyPr/>
        <a:lstStyle/>
        <a:p>
          <a:endParaRPr lang="ru-RU"/>
        </a:p>
      </dgm:t>
    </dgm:pt>
    <dgm:pt modelId="{FD29023D-8F4F-4486-B67F-78FCE5241281}" type="sibTrans" cxnId="{700E9FF0-C610-40C5-9A72-E1303A3C1823}">
      <dgm:prSet/>
      <dgm:spPr/>
      <dgm:t>
        <a:bodyPr/>
        <a:lstStyle/>
        <a:p>
          <a:endParaRPr lang="ru-RU"/>
        </a:p>
      </dgm:t>
    </dgm:pt>
    <dgm:pt modelId="{3325D56C-F560-4CE7-BF0D-181680C0686F}">
      <dgm:prSet phldrT="[Текст]"/>
      <dgm:spPr/>
      <dgm:t>
        <a:bodyPr/>
        <a:lstStyle/>
        <a:p>
          <a:pPr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усиление мер по защите данных в условиях цифровизации и развития искусственного интеллекта</a:t>
          </a:r>
        </a:p>
      </dgm:t>
    </dgm:pt>
    <dgm:pt modelId="{CB91D07E-85BF-40D2-AEE2-C199115574BE}" type="parTrans" cxnId="{36A51519-E3D9-42E2-847D-F0E08F72E448}">
      <dgm:prSet/>
      <dgm:spPr/>
      <dgm:t>
        <a:bodyPr/>
        <a:lstStyle/>
        <a:p>
          <a:endParaRPr lang="ru-RU"/>
        </a:p>
      </dgm:t>
    </dgm:pt>
    <dgm:pt modelId="{0AF40E9C-05FA-4232-BE3C-A6B8113FBDA5}" type="sibTrans" cxnId="{36A51519-E3D9-42E2-847D-F0E08F72E448}">
      <dgm:prSet/>
      <dgm:spPr/>
      <dgm:t>
        <a:bodyPr/>
        <a:lstStyle/>
        <a:p>
          <a:endParaRPr lang="ru-RU"/>
        </a:p>
      </dgm:t>
    </dgm:pt>
    <dgm:pt modelId="{4AECD411-E22C-41B4-855A-542E3C45BC3B}">
      <dgm:prSet phldrT="[Текст]"/>
      <dgm:spPr/>
      <dgm:t>
        <a:bodyPr/>
        <a:lstStyle/>
        <a:p>
          <a:pPr>
            <a:buNone/>
          </a:pPr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усовершенствование системы подготовки специалистов через внедрение современных методов обучения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58F28B-28C1-4AC1-880A-AAA742F5EC72}" type="parTrans" cxnId="{3FF83A8B-B045-4584-8C6E-FE04E75D5C42}">
      <dgm:prSet/>
      <dgm:spPr/>
      <dgm:t>
        <a:bodyPr/>
        <a:lstStyle/>
        <a:p>
          <a:endParaRPr lang="ru-RU"/>
        </a:p>
      </dgm:t>
    </dgm:pt>
    <dgm:pt modelId="{AC9A01FA-F9EA-46AA-8BA6-34DD5F7EEDF3}" type="sibTrans" cxnId="{3FF83A8B-B045-4584-8C6E-FE04E75D5C42}">
      <dgm:prSet/>
      <dgm:spPr/>
      <dgm:t>
        <a:bodyPr/>
        <a:lstStyle/>
        <a:p>
          <a:endParaRPr lang="ru-RU"/>
        </a:p>
      </dgm:t>
    </dgm:pt>
    <dgm:pt modelId="{C3DDB367-A062-4223-9A27-4CEEA88C3D97}" type="pres">
      <dgm:prSet presAssocID="{3C52F0D8-7C53-46DF-9B4E-1E82A4C09BDA}" presName="vert0" presStyleCnt="0">
        <dgm:presLayoutVars>
          <dgm:dir/>
          <dgm:animOne val="branch"/>
          <dgm:animLvl val="lvl"/>
        </dgm:presLayoutVars>
      </dgm:prSet>
      <dgm:spPr/>
    </dgm:pt>
    <dgm:pt modelId="{F2FD680A-300C-4F74-BA76-7B1037EED7B8}" type="pres">
      <dgm:prSet presAssocID="{E08D921F-13DA-4FD5-9D21-7F15B9872FDF}" presName="thickLine" presStyleLbl="alignNode1" presStyleIdx="0" presStyleCnt="1"/>
      <dgm:spPr/>
    </dgm:pt>
    <dgm:pt modelId="{F46869EF-CDB0-403A-A878-AB29916853B0}" type="pres">
      <dgm:prSet presAssocID="{E08D921F-13DA-4FD5-9D21-7F15B9872FDF}" presName="horz1" presStyleCnt="0"/>
      <dgm:spPr/>
    </dgm:pt>
    <dgm:pt modelId="{8F1A4C8B-B457-4224-99EB-A9E7853CE06D}" type="pres">
      <dgm:prSet presAssocID="{E08D921F-13DA-4FD5-9D21-7F15B9872FDF}" presName="tx1" presStyleLbl="revTx" presStyleIdx="0" presStyleCnt="5"/>
      <dgm:spPr/>
    </dgm:pt>
    <dgm:pt modelId="{E9B9B355-882B-4E71-88D0-029FCF657E44}" type="pres">
      <dgm:prSet presAssocID="{E08D921F-13DA-4FD5-9D21-7F15B9872FDF}" presName="vert1" presStyleCnt="0"/>
      <dgm:spPr/>
    </dgm:pt>
    <dgm:pt modelId="{0FD069B6-D29A-40C1-9DC3-3DB732227ED4}" type="pres">
      <dgm:prSet presAssocID="{888F118D-A91E-497E-8A82-A5F3814A18A9}" presName="vertSpace2a" presStyleCnt="0"/>
      <dgm:spPr/>
    </dgm:pt>
    <dgm:pt modelId="{A5521782-F7EC-4384-A1D1-D086A8B8A9BA}" type="pres">
      <dgm:prSet presAssocID="{888F118D-A91E-497E-8A82-A5F3814A18A9}" presName="horz2" presStyleCnt="0"/>
      <dgm:spPr/>
    </dgm:pt>
    <dgm:pt modelId="{3A402376-6126-4CEF-A06C-5C51F54BCE56}" type="pres">
      <dgm:prSet presAssocID="{888F118D-A91E-497E-8A82-A5F3814A18A9}" presName="horzSpace2" presStyleCnt="0"/>
      <dgm:spPr/>
    </dgm:pt>
    <dgm:pt modelId="{DFE02735-8CE9-4E11-8DBD-897F8091F4BB}" type="pres">
      <dgm:prSet presAssocID="{888F118D-A91E-497E-8A82-A5F3814A18A9}" presName="tx2" presStyleLbl="revTx" presStyleIdx="1" presStyleCnt="5"/>
      <dgm:spPr/>
    </dgm:pt>
    <dgm:pt modelId="{7634B5AA-6F47-40DE-BFA9-B4A63618FA6F}" type="pres">
      <dgm:prSet presAssocID="{888F118D-A91E-497E-8A82-A5F3814A18A9}" presName="vert2" presStyleCnt="0"/>
      <dgm:spPr/>
    </dgm:pt>
    <dgm:pt modelId="{BC988DF7-9FDA-414D-909F-9E40F8167BEE}" type="pres">
      <dgm:prSet presAssocID="{888F118D-A91E-497E-8A82-A5F3814A18A9}" presName="thinLine2b" presStyleLbl="callout" presStyleIdx="0" presStyleCnt="4"/>
      <dgm:spPr/>
    </dgm:pt>
    <dgm:pt modelId="{0F9A2651-717B-476E-B2E7-E1611C16A783}" type="pres">
      <dgm:prSet presAssocID="{888F118D-A91E-497E-8A82-A5F3814A18A9}" presName="vertSpace2b" presStyleCnt="0"/>
      <dgm:spPr/>
    </dgm:pt>
    <dgm:pt modelId="{0B69DDE0-C166-4135-98D4-53D733D08EBF}" type="pres">
      <dgm:prSet presAssocID="{25EE2EB2-B41C-4819-9C40-C1635D0BF907}" presName="horz2" presStyleCnt="0"/>
      <dgm:spPr/>
    </dgm:pt>
    <dgm:pt modelId="{8258D8F2-2454-4784-8C3A-504FB9B18D13}" type="pres">
      <dgm:prSet presAssocID="{25EE2EB2-B41C-4819-9C40-C1635D0BF907}" presName="horzSpace2" presStyleCnt="0"/>
      <dgm:spPr/>
    </dgm:pt>
    <dgm:pt modelId="{CC45AEEC-BCF2-4AF3-8BCB-AF6788618233}" type="pres">
      <dgm:prSet presAssocID="{25EE2EB2-B41C-4819-9C40-C1635D0BF907}" presName="tx2" presStyleLbl="revTx" presStyleIdx="2" presStyleCnt="5"/>
      <dgm:spPr/>
    </dgm:pt>
    <dgm:pt modelId="{5117CE99-5521-4603-B708-20CDFAF3926B}" type="pres">
      <dgm:prSet presAssocID="{25EE2EB2-B41C-4819-9C40-C1635D0BF907}" presName="vert2" presStyleCnt="0"/>
      <dgm:spPr/>
    </dgm:pt>
    <dgm:pt modelId="{23BD5C6C-6C2B-46FA-986B-495CBDC025DB}" type="pres">
      <dgm:prSet presAssocID="{25EE2EB2-B41C-4819-9C40-C1635D0BF907}" presName="thinLine2b" presStyleLbl="callout" presStyleIdx="1" presStyleCnt="4"/>
      <dgm:spPr/>
    </dgm:pt>
    <dgm:pt modelId="{6F84C4B5-3163-4B21-9C28-A762EA6FAB35}" type="pres">
      <dgm:prSet presAssocID="{25EE2EB2-B41C-4819-9C40-C1635D0BF907}" presName="vertSpace2b" presStyleCnt="0"/>
      <dgm:spPr/>
    </dgm:pt>
    <dgm:pt modelId="{A693FC6F-9E12-4350-9467-B4039B2CFAB1}" type="pres">
      <dgm:prSet presAssocID="{3325D56C-F560-4CE7-BF0D-181680C0686F}" presName="horz2" presStyleCnt="0"/>
      <dgm:spPr/>
    </dgm:pt>
    <dgm:pt modelId="{554D2C15-08B7-4882-8812-AB54E4EAB309}" type="pres">
      <dgm:prSet presAssocID="{3325D56C-F560-4CE7-BF0D-181680C0686F}" presName="horzSpace2" presStyleCnt="0"/>
      <dgm:spPr/>
    </dgm:pt>
    <dgm:pt modelId="{C8976E06-0FFA-4FF0-8854-DEB1BCA970C6}" type="pres">
      <dgm:prSet presAssocID="{3325D56C-F560-4CE7-BF0D-181680C0686F}" presName="tx2" presStyleLbl="revTx" presStyleIdx="3" presStyleCnt="5"/>
      <dgm:spPr/>
    </dgm:pt>
    <dgm:pt modelId="{F2C8C840-2254-40DA-886D-F644DA38AA9A}" type="pres">
      <dgm:prSet presAssocID="{3325D56C-F560-4CE7-BF0D-181680C0686F}" presName="vert2" presStyleCnt="0"/>
      <dgm:spPr/>
    </dgm:pt>
    <dgm:pt modelId="{1D9BB960-60A5-4704-95EE-A820FA389118}" type="pres">
      <dgm:prSet presAssocID="{3325D56C-F560-4CE7-BF0D-181680C0686F}" presName="thinLine2b" presStyleLbl="callout" presStyleIdx="2" presStyleCnt="4"/>
      <dgm:spPr/>
    </dgm:pt>
    <dgm:pt modelId="{EC48BE9C-B53F-40FF-88C6-1CB4CEE0EA34}" type="pres">
      <dgm:prSet presAssocID="{3325D56C-F560-4CE7-BF0D-181680C0686F}" presName="vertSpace2b" presStyleCnt="0"/>
      <dgm:spPr/>
    </dgm:pt>
    <dgm:pt modelId="{86143DF4-0C51-4FD4-AD7B-7EF59DD64833}" type="pres">
      <dgm:prSet presAssocID="{4AECD411-E22C-41B4-855A-542E3C45BC3B}" presName="horz2" presStyleCnt="0"/>
      <dgm:spPr/>
    </dgm:pt>
    <dgm:pt modelId="{0ECD164F-DD2A-4E64-BA07-579BDC4C1C3E}" type="pres">
      <dgm:prSet presAssocID="{4AECD411-E22C-41B4-855A-542E3C45BC3B}" presName="horzSpace2" presStyleCnt="0"/>
      <dgm:spPr/>
    </dgm:pt>
    <dgm:pt modelId="{A374453C-F840-489A-B753-11A86180396E}" type="pres">
      <dgm:prSet presAssocID="{4AECD411-E22C-41B4-855A-542E3C45BC3B}" presName="tx2" presStyleLbl="revTx" presStyleIdx="4" presStyleCnt="5"/>
      <dgm:spPr/>
    </dgm:pt>
    <dgm:pt modelId="{C184B854-183E-4A76-84D2-E3AC0A7BA5F3}" type="pres">
      <dgm:prSet presAssocID="{4AECD411-E22C-41B4-855A-542E3C45BC3B}" presName="vert2" presStyleCnt="0"/>
      <dgm:spPr/>
    </dgm:pt>
    <dgm:pt modelId="{3BC33746-6680-46D6-B858-4600D98E084C}" type="pres">
      <dgm:prSet presAssocID="{4AECD411-E22C-41B4-855A-542E3C45BC3B}" presName="thinLine2b" presStyleLbl="callout" presStyleIdx="3" presStyleCnt="4"/>
      <dgm:spPr/>
    </dgm:pt>
    <dgm:pt modelId="{F5D5722B-D9EC-42BA-8CBC-47409221AAE4}" type="pres">
      <dgm:prSet presAssocID="{4AECD411-E22C-41B4-855A-542E3C45BC3B}" presName="vertSpace2b" presStyleCnt="0"/>
      <dgm:spPr/>
    </dgm:pt>
  </dgm:ptLst>
  <dgm:cxnLst>
    <dgm:cxn modelId="{9EFD7200-087B-4D7E-BDFF-B05CF5F16795}" type="presOf" srcId="{25EE2EB2-B41C-4819-9C40-C1635D0BF907}" destId="{CC45AEEC-BCF2-4AF3-8BCB-AF6788618233}" srcOrd="0" destOrd="0" presId="urn:microsoft.com/office/officeart/2008/layout/LinedList"/>
    <dgm:cxn modelId="{A4188D01-A270-4150-9958-C295EA7D0432}" type="presOf" srcId="{3C52F0D8-7C53-46DF-9B4E-1E82A4C09BDA}" destId="{C3DDB367-A062-4223-9A27-4CEEA88C3D97}" srcOrd="0" destOrd="0" presId="urn:microsoft.com/office/officeart/2008/layout/LinedList"/>
    <dgm:cxn modelId="{36A51519-E3D9-42E2-847D-F0E08F72E448}" srcId="{E08D921F-13DA-4FD5-9D21-7F15B9872FDF}" destId="{3325D56C-F560-4CE7-BF0D-181680C0686F}" srcOrd="2" destOrd="0" parTransId="{CB91D07E-85BF-40D2-AEE2-C199115574BE}" sibTransId="{0AF40E9C-05FA-4232-BE3C-A6B8113FBDA5}"/>
    <dgm:cxn modelId="{C7E6E826-6382-46EC-83BB-17925D28E97B}" type="presOf" srcId="{3325D56C-F560-4CE7-BF0D-181680C0686F}" destId="{C8976E06-0FFA-4FF0-8854-DEB1BCA970C6}" srcOrd="0" destOrd="0" presId="urn:microsoft.com/office/officeart/2008/layout/LinedList"/>
    <dgm:cxn modelId="{1CCE3C57-A29E-4C71-BF24-166691E8B044}" srcId="{E08D921F-13DA-4FD5-9D21-7F15B9872FDF}" destId="{888F118D-A91E-497E-8A82-A5F3814A18A9}" srcOrd="0" destOrd="0" parTransId="{3CD9C1A9-F9FE-4E97-A6B9-4A379B663AD8}" sibTransId="{EDD334A2-E61A-4BBD-88E6-D62A7E8CA1FB}"/>
    <dgm:cxn modelId="{3FF83A8B-B045-4584-8C6E-FE04E75D5C42}" srcId="{E08D921F-13DA-4FD5-9D21-7F15B9872FDF}" destId="{4AECD411-E22C-41B4-855A-542E3C45BC3B}" srcOrd="3" destOrd="0" parTransId="{1F58F28B-28C1-4AC1-880A-AAA742F5EC72}" sibTransId="{AC9A01FA-F9EA-46AA-8BA6-34DD5F7EEDF3}"/>
    <dgm:cxn modelId="{6ACED3A1-377A-4E41-82BC-9CE899B6DC27}" type="presOf" srcId="{E08D921F-13DA-4FD5-9D21-7F15B9872FDF}" destId="{8F1A4C8B-B457-4224-99EB-A9E7853CE06D}" srcOrd="0" destOrd="0" presId="urn:microsoft.com/office/officeart/2008/layout/LinedList"/>
    <dgm:cxn modelId="{CAD814A9-4A98-45DD-A982-F09671D1962F}" srcId="{3C52F0D8-7C53-46DF-9B4E-1E82A4C09BDA}" destId="{E08D921F-13DA-4FD5-9D21-7F15B9872FDF}" srcOrd="0" destOrd="0" parTransId="{1764D06F-0788-42FB-AF31-ED1733D1BBC8}" sibTransId="{18271796-4946-49A4-AA65-8C299837E1E0}"/>
    <dgm:cxn modelId="{25CECBC9-E460-4150-BB21-60962FEF8382}" type="presOf" srcId="{4AECD411-E22C-41B4-855A-542E3C45BC3B}" destId="{A374453C-F840-489A-B753-11A86180396E}" srcOrd="0" destOrd="0" presId="urn:microsoft.com/office/officeart/2008/layout/LinedList"/>
    <dgm:cxn modelId="{700E9FF0-C610-40C5-9A72-E1303A3C1823}" srcId="{E08D921F-13DA-4FD5-9D21-7F15B9872FDF}" destId="{25EE2EB2-B41C-4819-9C40-C1635D0BF907}" srcOrd="1" destOrd="0" parTransId="{97F1F6D8-2640-4013-BA84-5CA8DF25B059}" sibTransId="{FD29023D-8F4F-4486-B67F-78FCE5241281}"/>
    <dgm:cxn modelId="{C05A1CF2-FE10-409E-BFAE-EDA4FC6AE2BC}" type="presOf" srcId="{888F118D-A91E-497E-8A82-A5F3814A18A9}" destId="{DFE02735-8CE9-4E11-8DBD-897F8091F4BB}" srcOrd="0" destOrd="0" presId="urn:microsoft.com/office/officeart/2008/layout/LinedList"/>
    <dgm:cxn modelId="{090AE938-479D-454F-B3EC-B06B693707FB}" type="presParOf" srcId="{C3DDB367-A062-4223-9A27-4CEEA88C3D97}" destId="{F2FD680A-300C-4F74-BA76-7B1037EED7B8}" srcOrd="0" destOrd="0" presId="urn:microsoft.com/office/officeart/2008/layout/LinedList"/>
    <dgm:cxn modelId="{B870E2B8-CC0C-462C-93A5-18AB14FEC198}" type="presParOf" srcId="{C3DDB367-A062-4223-9A27-4CEEA88C3D97}" destId="{F46869EF-CDB0-403A-A878-AB29916853B0}" srcOrd="1" destOrd="0" presId="urn:microsoft.com/office/officeart/2008/layout/LinedList"/>
    <dgm:cxn modelId="{574C299A-78D4-4013-8DA1-AA65595620EB}" type="presParOf" srcId="{F46869EF-CDB0-403A-A878-AB29916853B0}" destId="{8F1A4C8B-B457-4224-99EB-A9E7853CE06D}" srcOrd="0" destOrd="0" presId="urn:microsoft.com/office/officeart/2008/layout/LinedList"/>
    <dgm:cxn modelId="{7DF67591-606E-4B53-A78C-843FC50CE35F}" type="presParOf" srcId="{F46869EF-CDB0-403A-A878-AB29916853B0}" destId="{E9B9B355-882B-4E71-88D0-029FCF657E44}" srcOrd="1" destOrd="0" presId="urn:microsoft.com/office/officeart/2008/layout/LinedList"/>
    <dgm:cxn modelId="{886B876A-0C5E-41AC-A4C2-BE3D75FB2711}" type="presParOf" srcId="{E9B9B355-882B-4E71-88D0-029FCF657E44}" destId="{0FD069B6-D29A-40C1-9DC3-3DB732227ED4}" srcOrd="0" destOrd="0" presId="urn:microsoft.com/office/officeart/2008/layout/LinedList"/>
    <dgm:cxn modelId="{43B71AD8-C28B-4BAF-BED1-E20DA002FE6B}" type="presParOf" srcId="{E9B9B355-882B-4E71-88D0-029FCF657E44}" destId="{A5521782-F7EC-4384-A1D1-D086A8B8A9BA}" srcOrd="1" destOrd="0" presId="urn:microsoft.com/office/officeart/2008/layout/LinedList"/>
    <dgm:cxn modelId="{A943B92B-802B-41D9-A99C-D09E5F37201B}" type="presParOf" srcId="{A5521782-F7EC-4384-A1D1-D086A8B8A9BA}" destId="{3A402376-6126-4CEF-A06C-5C51F54BCE56}" srcOrd="0" destOrd="0" presId="urn:microsoft.com/office/officeart/2008/layout/LinedList"/>
    <dgm:cxn modelId="{3DECBA0E-5E89-4C51-BB36-6F4B276EB09D}" type="presParOf" srcId="{A5521782-F7EC-4384-A1D1-D086A8B8A9BA}" destId="{DFE02735-8CE9-4E11-8DBD-897F8091F4BB}" srcOrd="1" destOrd="0" presId="urn:microsoft.com/office/officeart/2008/layout/LinedList"/>
    <dgm:cxn modelId="{9C3D1C19-85AE-41B9-9FA4-0F3FC61EB604}" type="presParOf" srcId="{A5521782-F7EC-4384-A1D1-D086A8B8A9BA}" destId="{7634B5AA-6F47-40DE-BFA9-B4A63618FA6F}" srcOrd="2" destOrd="0" presId="urn:microsoft.com/office/officeart/2008/layout/LinedList"/>
    <dgm:cxn modelId="{7394C72A-15EF-476A-9B61-3506047BFF0C}" type="presParOf" srcId="{E9B9B355-882B-4E71-88D0-029FCF657E44}" destId="{BC988DF7-9FDA-414D-909F-9E40F8167BEE}" srcOrd="2" destOrd="0" presId="urn:microsoft.com/office/officeart/2008/layout/LinedList"/>
    <dgm:cxn modelId="{6955DB87-8B38-4457-871C-69CEDFF86A05}" type="presParOf" srcId="{E9B9B355-882B-4E71-88D0-029FCF657E44}" destId="{0F9A2651-717B-476E-B2E7-E1611C16A783}" srcOrd="3" destOrd="0" presId="urn:microsoft.com/office/officeart/2008/layout/LinedList"/>
    <dgm:cxn modelId="{4C74BA1B-468B-4823-AE8E-C91B43C34576}" type="presParOf" srcId="{E9B9B355-882B-4E71-88D0-029FCF657E44}" destId="{0B69DDE0-C166-4135-98D4-53D733D08EBF}" srcOrd="4" destOrd="0" presId="urn:microsoft.com/office/officeart/2008/layout/LinedList"/>
    <dgm:cxn modelId="{D48A1422-5D2C-414D-9022-1EDAE91F30E2}" type="presParOf" srcId="{0B69DDE0-C166-4135-98D4-53D733D08EBF}" destId="{8258D8F2-2454-4784-8C3A-504FB9B18D13}" srcOrd="0" destOrd="0" presId="urn:microsoft.com/office/officeart/2008/layout/LinedList"/>
    <dgm:cxn modelId="{D4D5D3CA-003A-4A40-BB90-0236FC893FA2}" type="presParOf" srcId="{0B69DDE0-C166-4135-98D4-53D733D08EBF}" destId="{CC45AEEC-BCF2-4AF3-8BCB-AF6788618233}" srcOrd="1" destOrd="0" presId="urn:microsoft.com/office/officeart/2008/layout/LinedList"/>
    <dgm:cxn modelId="{7A5F24B7-A286-4F82-954C-94A8BE93E3B0}" type="presParOf" srcId="{0B69DDE0-C166-4135-98D4-53D733D08EBF}" destId="{5117CE99-5521-4603-B708-20CDFAF3926B}" srcOrd="2" destOrd="0" presId="urn:microsoft.com/office/officeart/2008/layout/LinedList"/>
    <dgm:cxn modelId="{93C1942E-6097-4533-9006-71C41299B5E8}" type="presParOf" srcId="{E9B9B355-882B-4E71-88D0-029FCF657E44}" destId="{23BD5C6C-6C2B-46FA-986B-495CBDC025DB}" srcOrd="5" destOrd="0" presId="urn:microsoft.com/office/officeart/2008/layout/LinedList"/>
    <dgm:cxn modelId="{3DCBC6F2-10A1-4FE4-A4D4-242AFC1D057B}" type="presParOf" srcId="{E9B9B355-882B-4E71-88D0-029FCF657E44}" destId="{6F84C4B5-3163-4B21-9C28-A762EA6FAB35}" srcOrd="6" destOrd="0" presId="urn:microsoft.com/office/officeart/2008/layout/LinedList"/>
    <dgm:cxn modelId="{8A6D5B33-47F2-4952-9D69-9D8C97FB2CFB}" type="presParOf" srcId="{E9B9B355-882B-4E71-88D0-029FCF657E44}" destId="{A693FC6F-9E12-4350-9467-B4039B2CFAB1}" srcOrd="7" destOrd="0" presId="urn:microsoft.com/office/officeart/2008/layout/LinedList"/>
    <dgm:cxn modelId="{2AF260D0-9C35-4311-9C35-A2622737E869}" type="presParOf" srcId="{A693FC6F-9E12-4350-9467-B4039B2CFAB1}" destId="{554D2C15-08B7-4882-8812-AB54E4EAB309}" srcOrd="0" destOrd="0" presId="urn:microsoft.com/office/officeart/2008/layout/LinedList"/>
    <dgm:cxn modelId="{EEDBB9D7-5B59-42B0-823F-FD845979CE45}" type="presParOf" srcId="{A693FC6F-9E12-4350-9467-B4039B2CFAB1}" destId="{C8976E06-0FFA-4FF0-8854-DEB1BCA970C6}" srcOrd="1" destOrd="0" presId="urn:microsoft.com/office/officeart/2008/layout/LinedList"/>
    <dgm:cxn modelId="{15A0E44A-CBD7-4F5D-B198-D28E1790A2F1}" type="presParOf" srcId="{A693FC6F-9E12-4350-9467-B4039B2CFAB1}" destId="{F2C8C840-2254-40DA-886D-F644DA38AA9A}" srcOrd="2" destOrd="0" presId="urn:microsoft.com/office/officeart/2008/layout/LinedList"/>
    <dgm:cxn modelId="{A2318FC8-FD4B-4B85-A51F-88F8445795E6}" type="presParOf" srcId="{E9B9B355-882B-4E71-88D0-029FCF657E44}" destId="{1D9BB960-60A5-4704-95EE-A820FA389118}" srcOrd="8" destOrd="0" presId="urn:microsoft.com/office/officeart/2008/layout/LinedList"/>
    <dgm:cxn modelId="{A030FC17-7AC3-4519-88A6-DE4A4DBA05A0}" type="presParOf" srcId="{E9B9B355-882B-4E71-88D0-029FCF657E44}" destId="{EC48BE9C-B53F-40FF-88C6-1CB4CEE0EA34}" srcOrd="9" destOrd="0" presId="urn:microsoft.com/office/officeart/2008/layout/LinedList"/>
    <dgm:cxn modelId="{70BA9D97-75F6-428F-AC39-CAE4D7FEE720}" type="presParOf" srcId="{E9B9B355-882B-4E71-88D0-029FCF657E44}" destId="{86143DF4-0C51-4FD4-AD7B-7EF59DD64833}" srcOrd="10" destOrd="0" presId="urn:microsoft.com/office/officeart/2008/layout/LinedList"/>
    <dgm:cxn modelId="{8A0C7BD0-069D-483C-8F28-5E83884E3533}" type="presParOf" srcId="{86143DF4-0C51-4FD4-AD7B-7EF59DD64833}" destId="{0ECD164F-DD2A-4E64-BA07-579BDC4C1C3E}" srcOrd="0" destOrd="0" presId="urn:microsoft.com/office/officeart/2008/layout/LinedList"/>
    <dgm:cxn modelId="{06ED6A60-5EE6-4220-BA42-B5D48E81E337}" type="presParOf" srcId="{86143DF4-0C51-4FD4-AD7B-7EF59DD64833}" destId="{A374453C-F840-489A-B753-11A86180396E}" srcOrd="1" destOrd="0" presId="urn:microsoft.com/office/officeart/2008/layout/LinedList"/>
    <dgm:cxn modelId="{33BFA3C9-FA11-4E06-8E8C-3EDE97C6A4FC}" type="presParOf" srcId="{86143DF4-0C51-4FD4-AD7B-7EF59DD64833}" destId="{C184B854-183E-4A76-84D2-E3AC0A7BA5F3}" srcOrd="2" destOrd="0" presId="urn:microsoft.com/office/officeart/2008/layout/LinedList"/>
    <dgm:cxn modelId="{CB2FDC2B-B22D-44A2-A28C-9A9DEB2A668C}" type="presParOf" srcId="{E9B9B355-882B-4E71-88D0-029FCF657E44}" destId="{3BC33746-6680-46D6-B858-4600D98E084C}" srcOrd="11" destOrd="0" presId="urn:microsoft.com/office/officeart/2008/layout/LinedList"/>
    <dgm:cxn modelId="{8F8DAB90-FA9A-49CE-94E5-26219C07172D}" type="presParOf" srcId="{E9B9B355-882B-4E71-88D0-029FCF657E44}" destId="{F5D5722B-D9EC-42BA-8CBC-47409221AAE4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A3586B-C973-4C34-B91F-666DED3BFEF4}">
      <dsp:nvSpPr>
        <dsp:cNvPr id="0" name=""/>
        <dsp:cNvSpPr/>
      </dsp:nvSpPr>
      <dsp:spPr>
        <a:xfrm>
          <a:off x="361318" y="331"/>
          <a:ext cx="3135280" cy="18811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Внешнеполитические конфликты и внутренняя напряженность</a:t>
          </a:r>
        </a:p>
      </dsp:txBody>
      <dsp:txXfrm>
        <a:off x="361318" y="331"/>
        <a:ext cx="3135280" cy="1881168"/>
      </dsp:txXfrm>
    </dsp:sp>
    <dsp:sp modelId="{BDA504F6-9046-48ED-B582-E584EE4F779A}">
      <dsp:nvSpPr>
        <dsp:cNvPr id="0" name=""/>
        <dsp:cNvSpPr/>
      </dsp:nvSpPr>
      <dsp:spPr>
        <a:xfrm>
          <a:off x="3810126" y="331"/>
          <a:ext cx="3135280" cy="18811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Совершение преступлений, посягающих на государственную безопасность</a:t>
          </a:r>
        </a:p>
      </dsp:txBody>
      <dsp:txXfrm>
        <a:off x="3810126" y="331"/>
        <a:ext cx="3135280" cy="1881168"/>
      </dsp:txXfrm>
    </dsp:sp>
    <dsp:sp modelId="{6AAAE217-5626-4A86-AE86-A2DE74FDDFAD}">
      <dsp:nvSpPr>
        <dsp:cNvPr id="0" name=""/>
        <dsp:cNvSpPr/>
      </dsp:nvSpPr>
      <dsp:spPr>
        <a:xfrm>
          <a:off x="7258935" y="331"/>
          <a:ext cx="3135280" cy="18811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Рост потребности в оборонных технологиях</a:t>
          </a:r>
        </a:p>
      </dsp:txBody>
      <dsp:txXfrm>
        <a:off x="7258935" y="331"/>
        <a:ext cx="3135280" cy="1881168"/>
      </dsp:txXfrm>
    </dsp:sp>
    <dsp:sp modelId="{FD573C99-680E-4183-A981-B493BE42A020}">
      <dsp:nvSpPr>
        <dsp:cNvPr id="0" name=""/>
        <dsp:cNvSpPr/>
      </dsp:nvSpPr>
      <dsp:spPr>
        <a:xfrm>
          <a:off x="3810126" y="2195027"/>
          <a:ext cx="3135280" cy="18811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Увеличение роли корпораций в защите государственной тайны</a:t>
          </a:r>
        </a:p>
      </dsp:txBody>
      <dsp:txXfrm>
        <a:off x="3810126" y="2195027"/>
        <a:ext cx="3135280" cy="18811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3F1CD2-CD8B-4B96-BD84-C2090C96CBC5}">
      <dsp:nvSpPr>
        <dsp:cNvPr id="0" name=""/>
        <dsp:cNvSpPr/>
      </dsp:nvSpPr>
      <dsp:spPr>
        <a:xfrm rot="5400000">
          <a:off x="7371610" y="-2964047"/>
          <a:ext cx="1289442" cy="75447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возникающие в корпоративных отношениях по поводу защиты государственной тайны</a:t>
          </a:r>
        </a:p>
      </dsp:txBody>
      <dsp:txXfrm rot="-5400000">
        <a:off x="4243941" y="226567"/>
        <a:ext cx="7481837" cy="1163552"/>
      </dsp:txXfrm>
    </dsp:sp>
    <dsp:sp modelId="{12629375-296D-4DA7-B2FC-9528E4F4F975}">
      <dsp:nvSpPr>
        <dsp:cNvPr id="0" name=""/>
        <dsp:cNvSpPr/>
      </dsp:nvSpPr>
      <dsp:spPr>
        <a:xfrm>
          <a:off x="0" y="2442"/>
          <a:ext cx="4243940" cy="1611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Объект</a:t>
          </a:r>
        </a:p>
      </dsp:txBody>
      <dsp:txXfrm>
        <a:off x="78682" y="81124"/>
        <a:ext cx="4086576" cy="1454439"/>
      </dsp:txXfrm>
    </dsp:sp>
    <dsp:sp modelId="{DA5C5E42-5D2D-4378-8ACB-C9420B783A0A}">
      <dsp:nvSpPr>
        <dsp:cNvPr id="0" name=""/>
        <dsp:cNvSpPr/>
      </dsp:nvSpPr>
      <dsp:spPr>
        <a:xfrm rot="5400000">
          <a:off x="7371610" y="-1271654"/>
          <a:ext cx="1289442" cy="75447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нормативно-правовые акты, регулирующие порядок соблюдения государственной тайны в корпоративных отношениях, практика их применения, а также научные исследования по теме.</a:t>
          </a:r>
        </a:p>
      </dsp:txBody>
      <dsp:txXfrm rot="-5400000">
        <a:off x="4243941" y="1918960"/>
        <a:ext cx="7481837" cy="1163552"/>
      </dsp:txXfrm>
    </dsp:sp>
    <dsp:sp modelId="{18944B42-C7F4-4E7F-8C5E-DFD682EE89D5}">
      <dsp:nvSpPr>
        <dsp:cNvPr id="0" name=""/>
        <dsp:cNvSpPr/>
      </dsp:nvSpPr>
      <dsp:spPr>
        <a:xfrm>
          <a:off x="0" y="1694835"/>
          <a:ext cx="4243940" cy="1611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sp:txBody>
      <dsp:txXfrm>
        <a:off x="78682" y="1773517"/>
        <a:ext cx="4086576" cy="1454439"/>
      </dsp:txXfrm>
    </dsp:sp>
    <dsp:sp modelId="{489DDF36-5F5F-465C-91AC-F9BF6823ABAF}">
      <dsp:nvSpPr>
        <dsp:cNvPr id="0" name=""/>
        <dsp:cNvSpPr/>
      </dsp:nvSpPr>
      <dsp:spPr>
        <a:xfrm rot="5400000">
          <a:off x="7371610" y="420738"/>
          <a:ext cx="1289442" cy="754478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комплексный анализ правового регулирования порядка соблюдения государственной тайны в корпоративных отношениях и разработке предложений по совершенствованию действующего законодательства.</a:t>
          </a:r>
        </a:p>
      </dsp:txBody>
      <dsp:txXfrm rot="-5400000">
        <a:off x="4243941" y="3611353"/>
        <a:ext cx="7481837" cy="1163552"/>
      </dsp:txXfrm>
    </dsp:sp>
    <dsp:sp modelId="{7F7E23ED-3BB5-4176-9C1A-DF0F6D93ECB1}">
      <dsp:nvSpPr>
        <dsp:cNvPr id="0" name=""/>
        <dsp:cNvSpPr/>
      </dsp:nvSpPr>
      <dsp:spPr>
        <a:xfrm>
          <a:off x="0" y="3387228"/>
          <a:ext cx="4243940" cy="16118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6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</a:p>
      </dsp:txBody>
      <dsp:txXfrm>
        <a:off x="78682" y="3465910"/>
        <a:ext cx="4086576" cy="145443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906E34-FED3-4065-A4F1-91FEF7C4B0CD}">
      <dsp:nvSpPr>
        <dsp:cNvPr id="0" name=""/>
        <dsp:cNvSpPr/>
      </dsp:nvSpPr>
      <dsp:spPr>
        <a:xfrm>
          <a:off x="2190926" y="0"/>
          <a:ext cx="4573206" cy="4573206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53F331-436E-442E-BC23-FA0F213F6833}">
      <dsp:nvSpPr>
        <dsp:cNvPr id="0" name=""/>
        <dsp:cNvSpPr/>
      </dsp:nvSpPr>
      <dsp:spPr>
        <a:xfrm>
          <a:off x="4477529" y="459776"/>
          <a:ext cx="2972583" cy="10825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Государственная тайна</a:t>
          </a:r>
        </a:p>
      </dsp:txBody>
      <dsp:txXfrm>
        <a:off x="4530375" y="512622"/>
        <a:ext cx="2866891" cy="976871"/>
      </dsp:txXfrm>
    </dsp:sp>
    <dsp:sp modelId="{B10734C3-B264-445A-99C1-B01E6480940F}">
      <dsp:nvSpPr>
        <dsp:cNvPr id="0" name=""/>
        <dsp:cNvSpPr/>
      </dsp:nvSpPr>
      <dsp:spPr>
        <a:xfrm>
          <a:off x="4477529" y="1677660"/>
          <a:ext cx="2972583" cy="10825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Государственная безопасность</a:t>
          </a:r>
        </a:p>
      </dsp:txBody>
      <dsp:txXfrm>
        <a:off x="4530375" y="1730506"/>
        <a:ext cx="2866891" cy="976871"/>
      </dsp:txXfrm>
    </dsp:sp>
    <dsp:sp modelId="{4C365986-FE5C-4F10-91F8-689B39B3D3CB}">
      <dsp:nvSpPr>
        <dsp:cNvPr id="0" name=""/>
        <dsp:cNvSpPr/>
      </dsp:nvSpPr>
      <dsp:spPr>
        <a:xfrm>
          <a:off x="4477529" y="2895545"/>
          <a:ext cx="2972583" cy="108256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Национальная безопасность</a:t>
          </a:r>
        </a:p>
      </dsp:txBody>
      <dsp:txXfrm>
        <a:off x="4530375" y="2948391"/>
        <a:ext cx="2866891" cy="9768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D8A9570-C807-4E3E-8690-09DEBE3BFA1F}">
      <dsp:nvSpPr>
        <dsp:cNvPr id="0" name=""/>
        <dsp:cNvSpPr/>
      </dsp:nvSpPr>
      <dsp:spPr>
        <a:xfrm>
          <a:off x="0" y="0"/>
          <a:ext cx="2173348" cy="38820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Агентство по страхованию вкладов</a:t>
          </a:r>
        </a:p>
      </dsp:txBody>
      <dsp:txXfrm>
        <a:off x="0" y="1552814"/>
        <a:ext cx="2173348" cy="1552814"/>
      </dsp:txXfrm>
    </dsp:sp>
    <dsp:sp modelId="{314B650B-7B7E-49BD-B6A2-CD0DF3311B11}">
      <dsp:nvSpPr>
        <dsp:cNvPr id="0" name=""/>
        <dsp:cNvSpPr/>
      </dsp:nvSpPr>
      <dsp:spPr>
        <a:xfrm>
          <a:off x="440315" y="232922"/>
          <a:ext cx="1292718" cy="1292718"/>
        </a:xfrm>
        <a:prstGeom prst="ellipse">
          <a:avLst/>
        </a:prstGeom>
        <a:blipFill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47A978-CA6C-4BE4-A5EB-86BFF04D5A39}">
      <dsp:nvSpPr>
        <dsp:cNvPr id="0" name=""/>
        <dsp:cNvSpPr/>
      </dsp:nvSpPr>
      <dsp:spPr>
        <a:xfrm>
          <a:off x="2238549" y="0"/>
          <a:ext cx="2173348" cy="38820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Банк развития и внешнеэкономической деятельности</a:t>
          </a:r>
        </a:p>
      </dsp:txBody>
      <dsp:txXfrm>
        <a:off x="2238549" y="1552814"/>
        <a:ext cx="2173348" cy="1552814"/>
      </dsp:txXfrm>
    </dsp:sp>
    <dsp:sp modelId="{4952EEC8-BAC5-46B4-BCFA-19B90B908B44}">
      <dsp:nvSpPr>
        <dsp:cNvPr id="0" name=""/>
        <dsp:cNvSpPr/>
      </dsp:nvSpPr>
      <dsp:spPr>
        <a:xfrm>
          <a:off x="2678864" y="232922"/>
          <a:ext cx="1292718" cy="1292718"/>
        </a:xfrm>
        <a:prstGeom prst="ellipse">
          <a:avLst/>
        </a:prstGeom>
        <a:blipFill>
          <a:blip xmlns:r="http://schemas.openxmlformats.org/officeDocument/2006/relationships" r:embed="rId2"/>
          <a:srcRect/>
          <a:stretch>
            <a:fillRect l="-17000" r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350384-C7E8-4E61-B900-A23D099207C5}">
      <dsp:nvSpPr>
        <dsp:cNvPr id="0" name=""/>
        <dsp:cNvSpPr/>
      </dsp:nvSpPr>
      <dsp:spPr>
        <a:xfrm>
          <a:off x="4477098" y="0"/>
          <a:ext cx="2173348" cy="38820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Ростех</a:t>
          </a:r>
        </a:p>
      </dsp:txBody>
      <dsp:txXfrm>
        <a:off x="4477098" y="1552814"/>
        <a:ext cx="2173348" cy="1552814"/>
      </dsp:txXfrm>
    </dsp:sp>
    <dsp:sp modelId="{0C73A16B-F3EC-499A-9A83-CE6C70A6D390}">
      <dsp:nvSpPr>
        <dsp:cNvPr id="0" name=""/>
        <dsp:cNvSpPr/>
      </dsp:nvSpPr>
      <dsp:spPr>
        <a:xfrm>
          <a:off x="4917413" y="232922"/>
          <a:ext cx="1292718" cy="1292718"/>
        </a:xfrm>
        <a:prstGeom prst="ellipse">
          <a:avLst/>
        </a:prstGeom>
        <a:blipFill>
          <a:blip xmlns:r="http://schemas.openxmlformats.org/officeDocument/2006/relationships" r:embed="rId3"/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FF72F3-A673-4A52-A269-E108515B840E}">
      <dsp:nvSpPr>
        <dsp:cNvPr id="0" name=""/>
        <dsp:cNvSpPr/>
      </dsp:nvSpPr>
      <dsp:spPr>
        <a:xfrm>
          <a:off x="6715647" y="0"/>
          <a:ext cx="2173348" cy="38820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Росатом</a:t>
          </a:r>
        </a:p>
      </dsp:txBody>
      <dsp:txXfrm>
        <a:off x="6715647" y="1552814"/>
        <a:ext cx="2173348" cy="1552814"/>
      </dsp:txXfrm>
    </dsp:sp>
    <dsp:sp modelId="{84D58FB9-FCBD-4E9D-B248-DFD307632B0D}">
      <dsp:nvSpPr>
        <dsp:cNvPr id="0" name=""/>
        <dsp:cNvSpPr/>
      </dsp:nvSpPr>
      <dsp:spPr>
        <a:xfrm>
          <a:off x="7155962" y="232922"/>
          <a:ext cx="1292718" cy="1292718"/>
        </a:xfrm>
        <a:prstGeom prst="ellipse">
          <a:avLst/>
        </a:prstGeom>
        <a:blipFill>
          <a:blip xmlns:r="http://schemas.openxmlformats.org/officeDocument/2006/relationships" r:embed="rId4"/>
          <a:srcRect/>
          <a:stretch>
            <a:fillRect l="-39000" r="-39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57D93F-C98B-4A8C-A932-609B5E744EDF}">
      <dsp:nvSpPr>
        <dsp:cNvPr id="0" name=""/>
        <dsp:cNvSpPr/>
      </dsp:nvSpPr>
      <dsp:spPr>
        <a:xfrm>
          <a:off x="8954196" y="0"/>
          <a:ext cx="2173348" cy="38820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Роскосмос</a:t>
          </a:r>
        </a:p>
      </dsp:txBody>
      <dsp:txXfrm>
        <a:off x="8954196" y="1552814"/>
        <a:ext cx="2173348" cy="1552814"/>
      </dsp:txXfrm>
    </dsp:sp>
    <dsp:sp modelId="{C970DA97-10AF-4FF4-9405-66AD35BF2853}">
      <dsp:nvSpPr>
        <dsp:cNvPr id="0" name=""/>
        <dsp:cNvSpPr/>
      </dsp:nvSpPr>
      <dsp:spPr>
        <a:xfrm>
          <a:off x="9394511" y="232922"/>
          <a:ext cx="1292718" cy="1292718"/>
        </a:xfrm>
        <a:prstGeom prst="ellipse">
          <a:avLst/>
        </a:prstGeom>
        <a:blipFill>
          <a:blip xmlns:r="http://schemas.openxmlformats.org/officeDocument/2006/relationships" r:embed="rId5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042140-6B2D-4BDA-99A1-2A43765E3D5A}">
      <dsp:nvSpPr>
        <dsp:cNvPr id="0" name=""/>
        <dsp:cNvSpPr/>
      </dsp:nvSpPr>
      <dsp:spPr>
        <a:xfrm>
          <a:off x="445101" y="3105629"/>
          <a:ext cx="10237341" cy="582305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E0834A-7717-4CC6-92E9-36B1781238C9}">
      <dsp:nvSpPr>
        <dsp:cNvPr id="0" name=""/>
        <dsp:cNvSpPr/>
      </dsp:nvSpPr>
      <dsp:spPr>
        <a:xfrm>
          <a:off x="0" y="28055"/>
          <a:ext cx="11211169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Открытая форма</a:t>
          </a:r>
        </a:p>
      </dsp:txBody>
      <dsp:txXfrm>
        <a:off x="35411" y="63466"/>
        <a:ext cx="11140347" cy="654577"/>
      </dsp:txXfrm>
    </dsp:sp>
    <dsp:sp modelId="{DC84675A-37A5-4B25-B279-E9648E1147AF}">
      <dsp:nvSpPr>
        <dsp:cNvPr id="0" name=""/>
        <dsp:cNvSpPr/>
      </dsp:nvSpPr>
      <dsp:spPr>
        <a:xfrm>
          <a:off x="0" y="753455"/>
          <a:ext cx="11211169" cy="7219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955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форме обычной закупки с размещением в Единой информационной системе в сфере закупок (ЕИС). Предмет – товары, работы или услуги.</a:t>
          </a:r>
        </a:p>
      </dsp:txBody>
      <dsp:txXfrm>
        <a:off x="0" y="753455"/>
        <a:ext cx="11211169" cy="721912"/>
      </dsp:txXfrm>
    </dsp:sp>
    <dsp:sp modelId="{CABAD4D7-F5FD-40EA-89C6-5920FCF52111}">
      <dsp:nvSpPr>
        <dsp:cNvPr id="0" name=""/>
        <dsp:cNvSpPr/>
      </dsp:nvSpPr>
      <dsp:spPr>
        <a:xfrm>
          <a:off x="0" y="1475368"/>
          <a:ext cx="11211169" cy="72539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1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Закрытая форма</a:t>
          </a:r>
        </a:p>
      </dsp:txBody>
      <dsp:txXfrm>
        <a:off x="35411" y="1510779"/>
        <a:ext cx="11140347" cy="654577"/>
      </dsp:txXfrm>
    </dsp:sp>
    <dsp:sp modelId="{90611408-4F90-431C-9C26-C9924C690F64}">
      <dsp:nvSpPr>
        <dsp:cNvPr id="0" name=""/>
        <dsp:cNvSpPr/>
      </dsp:nvSpPr>
      <dsp:spPr>
        <a:xfrm>
          <a:off x="0" y="2200768"/>
          <a:ext cx="11211169" cy="19892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955" tIns="39370" rIns="220472" bIns="3937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Предмет содержит государственную тайну или сведения, относящиеся к разработке и производству военной техники и оружия. Субъекты участвуют по специальному приглашению. Необходимо наличие лицензии на допуск к государственной тайне. Информация предоставляется по запросу и размещается на Автоматизированной системе торгов государственного оборонного заказа (АСТ ГОЗ). </a:t>
          </a:r>
        </a:p>
      </dsp:txBody>
      <dsp:txXfrm>
        <a:off x="0" y="2200768"/>
        <a:ext cx="11211169" cy="19892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34DC81-15C6-40DB-9468-653EE711EEE0}">
      <dsp:nvSpPr>
        <dsp:cNvPr id="0" name=""/>
        <dsp:cNvSpPr/>
      </dsp:nvSpPr>
      <dsp:spPr>
        <a:xfrm>
          <a:off x="54" y="166217"/>
          <a:ext cx="5231877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Правовая база</a:t>
          </a:r>
        </a:p>
      </dsp:txBody>
      <dsp:txXfrm>
        <a:off x="54" y="166217"/>
        <a:ext cx="5231877" cy="748800"/>
      </dsp:txXfrm>
    </dsp:sp>
    <dsp:sp modelId="{92D2CC88-D9C3-471A-B301-9A6FF8BED237}">
      <dsp:nvSpPr>
        <dsp:cNvPr id="0" name=""/>
        <dsp:cNvSpPr/>
      </dsp:nvSpPr>
      <dsp:spPr>
        <a:xfrm>
          <a:off x="54" y="915017"/>
          <a:ext cx="5231877" cy="3568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Конституция Российской Федерации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Закон Российской Федерации от 21.07. 1993 г. № 5485-1 «О государственной тайне» и т.д.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Указ Президента Российской Федерации от 02.07.2021 г. № 400 «О стратегии национальной безопасности» и т.д.</a:t>
          </a:r>
        </a:p>
      </dsp:txBody>
      <dsp:txXfrm>
        <a:off x="54" y="915017"/>
        <a:ext cx="5231877" cy="3568500"/>
      </dsp:txXfrm>
    </dsp:sp>
    <dsp:sp modelId="{E7B7E11E-2064-473F-A647-3E9E69E09BC2}">
      <dsp:nvSpPr>
        <dsp:cNvPr id="0" name=""/>
        <dsp:cNvSpPr/>
      </dsp:nvSpPr>
      <dsp:spPr>
        <a:xfrm>
          <a:off x="5964394" y="166217"/>
          <a:ext cx="5231877" cy="7488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05664" rIns="184912" bIns="105664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Виды ответственности</a:t>
          </a:r>
        </a:p>
      </dsp:txBody>
      <dsp:txXfrm>
        <a:off x="5964394" y="166217"/>
        <a:ext cx="5231877" cy="748800"/>
      </dsp:txXfrm>
    </dsp:sp>
    <dsp:sp modelId="{A4241EA5-6625-4F4F-904F-9A8F7E624AC4}">
      <dsp:nvSpPr>
        <dsp:cNvPr id="0" name=""/>
        <dsp:cNvSpPr/>
      </dsp:nvSpPr>
      <dsp:spPr>
        <a:xfrm>
          <a:off x="5964394" y="915017"/>
          <a:ext cx="5231877" cy="35685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8684" tIns="138684" rIns="184912" bIns="208026" numCol="1" spcCol="1270" anchor="t" anchorCtr="0">
          <a:noAutofit/>
        </a:bodyPr>
        <a:lstStyle/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Уголовная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Административная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Дисциплинарная </a:t>
          </a:r>
        </a:p>
        <a:p>
          <a:pPr marL="228600" lvl="1" indent="-228600" algn="l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Гражданско-правовая</a:t>
          </a:r>
        </a:p>
      </dsp:txBody>
      <dsp:txXfrm>
        <a:off x="5964394" y="915017"/>
        <a:ext cx="5231877" cy="35685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598B4C-D59C-4DF2-9052-11EDDD8EEE47}">
      <dsp:nvSpPr>
        <dsp:cNvPr id="0" name=""/>
        <dsp:cNvSpPr/>
      </dsp:nvSpPr>
      <dsp:spPr>
        <a:xfrm>
          <a:off x="642403" y="863"/>
          <a:ext cx="2935660" cy="1761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Закрытая форма судебного заседания</a:t>
          </a:r>
        </a:p>
      </dsp:txBody>
      <dsp:txXfrm>
        <a:off x="642403" y="863"/>
        <a:ext cx="2935660" cy="1761396"/>
      </dsp:txXfrm>
    </dsp:sp>
    <dsp:sp modelId="{069F49A5-16E3-48A0-ACA2-EC6A5FEE28AD}">
      <dsp:nvSpPr>
        <dsp:cNvPr id="0" name=""/>
        <dsp:cNvSpPr/>
      </dsp:nvSpPr>
      <dsp:spPr>
        <a:xfrm>
          <a:off x="3871631" y="863"/>
          <a:ext cx="2935660" cy="1761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Лица, не являющиеся участниками процесса, не допускаются</a:t>
          </a:r>
        </a:p>
      </dsp:txBody>
      <dsp:txXfrm>
        <a:off x="3871631" y="863"/>
        <a:ext cx="2935660" cy="1761396"/>
      </dsp:txXfrm>
    </dsp:sp>
    <dsp:sp modelId="{5CFC12D4-3A24-4D34-BBED-2B695F3225C7}">
      <dsp:nvSpPr>
        <dsp:cNvPr id="0" name=""/>
        <dsp:cNvSpPr/>
      </dsp:nvSpPr>
      <dsp:spPr>
        <a:xfrm>
          <a:off x="7100858" y="863"/>
          <a:ext cx="2935660" cy="1761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 допускается использование средств аудиозаписи и систем видеоконференцсвязи, а также системы веб-конференции</a:t>
          </a:r>
        </a:p>
      </dsp:txBody>
      <dsp:txXfrm>
        <a:off x="7100858" y="863"/>
        <a:ext cx="2935660" cy="1761396"/>
      </dsp:txXfrm>
    </dsp:sp>
    <dsp:sp modelId="{5BB69885-20B2-4AE3-AC91-256519F23353}">
      <dsp:nvSpPr>
        <dsp:cNvPr id="0" name=""/>
        <dsp:cNvSpPr/>
      </dsp:nvSpPr>
      <dsp:spPr>
        <a:xfrm>
          <a:off x="3871631" y="2055826"/>
          <a:ext cx="2935660" cy="176139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Ограничение в выезде за границу для адвокатов</a:t>
          </a:r>
        </a:p>
      </dsp:txBody>
      <dsp:txXfrm>
        <a:off x="3871631" y="2055826"/>
        <a:ext cx="2935660" cy="176139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728074-3A13-4864-B95B-1D3738767F27}">
      <dsp:nvSpPr>
        <dsp:cNvPr id="0" name=""/>
        <dsp:cNvSpPr/>
      </dsp:nvSpPr>
      <dsp:spPr>
        <a:xfrm>
          <a:off x="0" y="0"/>
          <a:ext cx="1184499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6E4BD46-9336-4869-9B5F-08374EC17DE1}">
      <dsp:nvSpPr>
        <dsp:cNvPr id="0" name=""/>
        <dsp:cNvSpPr/>
      </dsp:nvSpPr>
      <dsp:spPr>
        <a:xfrm>
          <a:off x="0" y="0"/>
          <a:ext cx="2368999" cy="52010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Проблемы</a:t>
          </a:r>
        </a:p>
      </dsp:txBody>
      <dsp:txXfrm>
        <a:off x="0" y="0"/>
        <a:ext cx="2368999" cy="5201090"/>
      </dsp:txXfrm>
    </dsp:sp>
    <dsp:sp modelId="{464922B8-C3F0-482F-AC26-E5CC18D830E7}">
      <dsp:nvSpPr>
        <dsp:cNvPr id="0" name=""/>
        <dsp:cNvSpPr/>
      </dsp:nvSpPr>
      <dsp:spPr>
        <a:xfrm>
          <a:off x="2546674" y="49014"/>
          <a:ext cx="9298322" cy="980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отсутствие в открытом доступе судебной практики по защите государственной тайны</a:t>
          </a:r>
        </a:p>
      </dsp:txBody>
      <dsp:txXfrm>
        <a:off x="2546674" y="49014"/>
        <a:ext cx="9298322" cy="980283"/>
      </dsp:txXfrm>
    </dsp:sp>
    <dsp:sp modelId="{3066DB23-16BB-4273-9453-4601046DA45D}">
      <dsp:nvSpPr>
        <dsp:cNvPr id="0" name=""/>
        <dsp:cNvSpPr/>
      </dsp:nvSpPr>
      <dsp:spPr>
        <a:xfrm>
          <a:off x="2368999" y="1029297"/>
          <a:ext cx="94759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72B7984-E621-4B4D-9162-296AE908D739}">
      <dsp:nvSpPr>
        <dsp:cNvPr id="0" name=""/>
        <dsp:cNvSpPr/>
      </dsp:nvSpPr>
      <dsp:spPr>
        <a:xfrm>
          <a:off x="2546674" y="1078311"/>
          <a:ext cx="9298322" cy="980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пробелы в законодательстве относительно определения секретности сведений, особенно в контексте ответственности сотрудников, работающих с государственной тайной</a:t>
          </a:r>
        </a:p>
      </dsp:txBody>
      <dsp:txXfrm>
        <a:off x="2546674" y="1078311"/>
        <a:ext cx="9298322" cy="980283"/>
      </dsp:txXfrm>
    </dsp:sp>
    <dsp:sp modelId="{FA330AE4-D9AC-4378-9C45-09A0DE318479}">
      <dsp:nvSpPr>
        <dsp:cNvPr id="0" name=""/>
        <dsp:cNvSpPr/>
      </dsp:nvSpPr>
      <dsp:spPr>
        <a:xfrm>
          <a:off x="2368999" y="2058595"/>
          <a:ext cx="94759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6F6A08-E001-4B1A-9501-9BAD8D53DB9A}">
      <dsp:nvSpPr>
        <dsp:cNvPr id="0" name=""/>
        <dsp:cNvSpPr/>
      </dsp:nvSpPr>
      <dsp:spPr>
        <a:xfrm>
          <a:off x="2546674" y="2107609"/>
          <a:ext cx="9298322" cy="980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противоречия в уголовном судопроизводстве при работе со сведениями, содержащими гриф секретности, что нарушает права участников процесса</a:t>
          </a:r>
        </a:p>
      </dsp:txBody>
      <dsp:txXfrm>
        <a:off x="2546674" y="2107609"/>
        <a:ext cx="9298322" cy="980283"/>
      </dsp:txXfrm>
    </dsp:sp>
    <dsp:sp modelId="{5E663852-66D9-4973-BDD8-1810EEA09F8E}">
      <dsp:nvSpPr>
        <dsp:cNvPr id="0" name=""/>
        <dsp:cNvSpPr/>
      </dsp:nvSpPr>
      <dsp:spPr>
        <a:xfrm>
          <a:off x="2368999" y="3087893"/>
          <a:ext cx="94759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D86A0A-83CC-4A7A-8D1F-C3E4076BC58A}">
      <dsp:nvSpPr>
        <dsp:cNvPr id="0" name=""/>
        <dsp:cNvSpPr/>
      </dsp:nvSpPr>
      <dsp:spPr>
        <a:xfrm>
          <a:off x="2546674" y="3136907"/>
          <a:ext cx="9298322" cy="980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трудности в оформлении допуска к государственной тайне членами совета директоров корпорации</a:t>
          </a:r>
        </a:p>
      </dsp:txBody>
      <dsp:txXfrm>
        <a:off x="2546674" y="3136907"/>
        <a:ext cx="9298322" cy="980283"/>
      </dsp:txXfrm>
    </dsp:sp>
    <dsp:sp modelId="{4DDD7B08-5A1D-4EB1-A54A-1415159250E6}">
      <dsp:nvSpPr>
        <dsp:cNvPr id="0" name=""/>
        <dsp:cNvSpPr/>
      </dsp:nvSpPr>
      <dsp:spPr>
        <a:xfrm>
          <a:off x="2368999" y="4117190"/>
          <a:ext cx="94759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9CBB34-ACDE-4EC2-95A0-57724138F01A}">
      <dsp:nvSpPr>
        <dsp:cNvPr id="0" name=""/>
        <dsp:cNvSpPr/>
      </dsp:nvSpPr>
      <dsp:spPr>
        <a:xfrm>
          <a:off x="2546674" y="4166205"/>
          <a:ext cx="9298322" cy="9802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>
              <a:latin typeface="Times New Roman" panose="02020603050405020304" pitchFamily="18" charset="0"/>
              <a:cs typeface="Times New Roman" panose="02020603050405020304" pitchFamily="18" charset="0"/>
            </a:rPr>
            <a:t>угроза информационной безопасности корпораций, в результате чего может произойти утечка сведений, составляющих государственную тайну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46674" y="4166205"/>
        <a:ext cx="9298322" cy="980283"/>
      </dsp:txXfrm>
    </dsp:sp>
    <dsp:sp modelId="{76024203-6522-4E91-B3D7-939AF3512FEA}">
      <dsp:nvSpPr>
        <dsp:cNvPr id="0" name=""/>
        <dsp:cNvSpPr/>
      </dsp:nvSpPr>
      <dsp:spPr>
        <a:xfrm>
          <a:off x="2368999" y="5146488"/>
          <a:ext cx="947599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FD680A-300C-4F74-BA76-7B1037EED7B8}">
      <dsp:nvSpPr>
        <dsp:cNvPr id="0" name=""/>
        <dsp:cNvSpPr/>
      </dsp:nvSpPr>
      <dsp:spPr>
        <a:xfrm>
          <a:off x="0" y="0"/>
          <a:ext cx="11650376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1A4C8B-B457-4224-99EB-A9E7853CE06D}">
      <dsp:nvSpPr>
        <dsp:cNvPr id="0" name=""/>
        <dsp:cNvSpPr/>
      </dsp:nvSpPr>
      <dsp:spPr>
        <a:xfrm>
          <a:off x="0" y="0"/>
          <a:ext cx="2330075" cy="51166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t" anchorCtr="0">
          <a:noAutofit/>
        </a:bodyPr>
        <a:lstStyle/>
        <a:p>
          <a:pPr marL="0" lvl="0" indent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Пути решения</a:t>
          </a:r>
        </a:p>
      </dsp:txBody>
      <dsp:txXfrm>
        <a:off x="0" y="0"/>
        <a:ext cx="2330075" cy="5116684"/>
      </dsp:txXfrm>
    </dsp:sp>
    <dsp:sp modelId="{DFE02735-8CE9-4E11-8DBD-897F8091F4BB}">
      <dsp:nvSpPr>
        <dsp:cNvPr id="0" name=""/>
        <dsp:cNvSpPr/>
      </dsp:nvSpPr>
      <dsp:spPr>
        <a:xfrm>
          <a:off x="2504830" y="60148"/>
          <a:ext cx="9145545" cy="1202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пересмотр Доктрины информационной безопасности с учетом современных технологий</a:t>
          </a:r>
        </a:p>
      </dsp:txBody>
      <dsp:txXfrm>
        <a:off x="2504830" y="60148"/>
        <a:ext cx="9145545" cy="1202970"/>
      </dsp:txXfrm>
    </dsp:sp>
    <dsp:sp modelId="{BC988DF7-9FDA-414D-909F-9E40F8167BEE}">
      <dsp:nvSpPr>
        <dsp:cNvPr id="0" name=""/>
        <dsp:cNvSpPr/>
      </dsp:nvSpPr>
      <dsp:spPr>
        <a:xfrm>
          <a:off x="2330075" y="1263118"/>
          <a:ext cx="9320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45AEEC-BCF2-4AF3-8BCB-AF6788618233}">
      <dsp:nvSpPr>
        <dsp:cNvPr id="0" name=""/>
        <dsp:cNvSpPr/>
      </dsp:nvSpPr>
      <dsp:spPr>
        <a:xfrm>
          <a:off x="2504830" y="1323267"/>
          <a:ext cx="9145545" cy="1202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модернизация подходов к информационной безопасности государственных корпораций, как объектов критической информационной инфраструктуры</a:t>
          </a:r>
        </a:p>
      </dsp:txBody>
      <dsp:txXfrm>
        <a:off x="2504830" y="1323267"/>
        <a:ext cx="9145545" cy="1202970"/>
      </dsp:txXfrm>
    </dsp:sp>
    <dsp:sp modelId="{23BD5C6C-6C2B-46FA-986B-495CBDC025DB}">
      <dsp:nvSpPr>
        <dsp:cNvPr id="0" name=""/>
        <dsp:cNvSpPr/>
      </dsp:nvSpPr>
      <dsp:spPr>
        <a:xfrm>
          <a:off x="2330075" y="2526237"/>
          <a:ext cx="9320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976E06-0FFA-4FF0-8854-DEB1BCA970C6}">
      <dsp:nvSpPr>
        <dsp:cNvPr id="0" name=""/>
        <dsp:cNvSpPr/>
      </dsp:nvSpPr>
      <dsp:spPr>
        <a:xfrm>
          <a:off x="2504830" y="2586386"/>
          <a:ext cx="9145545" cy="1202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усиление мер по защите данных в условиях цифровизации и развития искусственного интеллекта</a:t>
          </a:r>
        </a:p>
      </dsp:txBody>
      <dsp:txXfrm>
        <a:off x="2504830" y="2586386"/>
        <a:ext cx="9145545" cy="1202970"/>
      </dsp:txXfrm>
    </dsp:sp>
    <dsp:sp modelId="{1D9BB960-60A5-4704-95EE-A820FA389118}">
      <dsp:nvSpPr>
        <dsp:cNvPr id="0" name=""/>
        <dsp:cNvSpPr/>
      </dsp:nvSpPr>
      <dsp:spPr>
        <a:xfrm>
          <a:off x="2330075" y="3789356"/>
          <a:ext cx="9320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74453C-F840-489A-B753-11A86180396E}">
      <dsp:nvSpPr>
        <dsp:cNvPr id="0" name=""/>
        <dsp:cNvSpPr/>
      </dsp:nvSpPr>
      <dsp:spPr>
        <a:xfrm>
          <a:off x="2504830" y="3849505"/>
          <a:ext cx="9145545" cy="12029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t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>
              <a:latin typeface="Times New Roman" panose="02020603050405020304" pitchFamily="18" charset="0"/>
              <a:cs typeface="Times New Roman" panose="02020603050405020304" pitchFamily="18" charset="0"/>
            </a:rPr>
            <a:t>усовершенствование системы подготовки специалистов через внедрение современных методов обучения</a:t>
          </a:r>
          <a:endParaRPr lang="ru-RU" sz="2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04830" y="3849505"/>
        <a:ext cx="9145545" cy="1202970"/>
      </dsp:txXfrm>
    </dsp:sp>
    <dsp:sp modelId="{3BC33746-6680-46D6-B858-4600D98E084C}">
      <dsp:nvSpPr>
        <dsp:cNvPr id="0" name=""/>
        <dsp:cNvSpPr/>
      </dsp:nvSpPr>
      <dsp:spPr>
        <a:xfrm>
          <a:off x="2330075" y="5052475"/>
          <a:ext cx="93203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FC7654-5B39-90B6-A931-AF14FD68BF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15D523C-7801-DDBD-7A32-7F052C3785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96170C-1BA4-929B-D443-5A1F2A5149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922073-EA8D-A34B-2235-36F93154DC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7735AB-404C-2AD5-B76F-5DE72EAC3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599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0AB303-17C9-3E92-D3FD-AB4EBD4C5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103969B-DAD0-5F01-8860-CBD2A8AA8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4C027DA-2CEB-6045-024E-523A114D75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E86109-1DDA-D8BA-A901-7F4B6331C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C4430F-DA09-F18B-DFAA-4B00D2EC2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082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8B26D8E-2A6C-D5D8-61E6-C658A355B3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1735530-FB54-D16D-8A4D-151F754F26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24CF55E-0BBA-33EF-FD04-DF97FA2FCC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0E1BD4E-72C7-5E85-049A-EA2C10B3B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0D4E1B-E64D-BB15-F148-B1CBF4AF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0D67FC-1B73-CED4-0CCE-960561C05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9AC9A9-C37F-69C8-0A05-728817DC1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8AD3AC-BC60-3AA8-DECE-9E16BD34B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8B79238-4A95-F9A1-CBFC-BE663A214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E0ED95A-BA5E-95A5-3599-875FB9A37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82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C529ABF-B947-930A-0DE2-680056FEA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495B9F-30D9-C4CC-5BD6-C97FF1277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D8F77A-D7D4-5B35-131A-616FB822B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A91E68-22A7-B3C9-8B15-A807644DE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8CB2FD2-BE85-5E7F-0EEA-C0766D3E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2359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FFD654-1C50-F493-9159-C80E067DB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311974-AF94-2F98-45F2-1FF11BD4C4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875DEE-D667-3F45-1246-22B6FD9A24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683BBC-A008-00FB-5AF4-BE454C5F1A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2FE80AD-2C39-30F6-B4DB-F2E5061F1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AB3B24-0505-AE01-717B-1815DC4D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820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17A784-48D1-29CE-CBAF-16E446047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AA6A983-9CC1-60E2-7D63-29029FC43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F380EBC-048C-7254-DCCC-5AB9C2A3DB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6F028D1-A5B0-8DC6-1488-13F5264A11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F6E902A-CF7D-CF8A-69B9-4DA37C21D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B1FA53A-BAD3-16BC-B5AC-CECEB3D11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B0857EE-5E3C-26BC-05DC-29BF55E24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2668DB0-37FA-E492-B2EB-910F1FC71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656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094BBC-EC5F-9928-AD16-680C5C94B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2111BD8-C993-0B56-3C2C-7025999CBC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364ECE2-EB9D-5108-628D-41220F6E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C54DCF-FD48-5F75-FD03-6AC2BD9230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786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ECC31352-DC8F-DFAC-B56F-BF963CE02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31049F9-BCA9-2CCE-DCA6-A13E3CC02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A955FAD-5344-1ABC-D52D-C38CF2B46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323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8D751F-6562-9220-8F41-CC0012093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57D1360-6D0B-3A92-288B-4BAFE96E85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08963A1-FA2C-27A4-E41F-8DDA8111E5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0E484F6-DB69-1DD5-4324-96C146F18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E79BE30-4979-7042-B992-298A29328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C0AF53-5C41-C587-1F83-C2323F0FE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020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EDB42-7B13-F2F8-EF54-C99D75A518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FAC8FEFA-34DA-7F1C-7F7A-8DD1AF652D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F04F9BA-21CE-33FA-4AFE-8F7717B5D6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0F9A8BA-6E60-28AD-8304-046D436F6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B3B924-6DE3-FC88-3A4E-22551CA07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50E2B5C-DC33-63B4-74A6-CA82354FF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692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16F76-E5A6-9ECD-F00B-19CB7F533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439C25-2648-F41D-9C0B-FD7ADC1F3B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F53F226-883C-AAFE-F03F-84089CE4C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F11F37-6B46-416C-8F9D-C4609872B366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D50414-6133-C1A0-F83B-DF98460687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DFD767A-53D9-3D12-4293-9C5E7ECE42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D4ED8-B238-4697-ADD6-A3D703DE90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0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8D8F40-DDA5-2F9A-9F3F-F5FF1B176F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739" y="2087278"/>
            <a:ext cx="9144000" cy="112015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порядка соблюдения государственной тайны в корпоративных отношениях: проблемы теории и практики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9CE356D-0B71-528F-054C-79B1586D87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006" y="3429000"/>
            <a:ext cx="9144000" cy="3207144"/>
          </a:xfrm>
        </p:spPr>
        <p:txBody>
          <a:bodyPr>
            <a:normAutofit lnSpcReduction="10000"/>
          </a:bodyPr>
          <a:lstStyle/>
          <a:p>
            <a:pPr algn="l"/>
            <a:endParaRPr lang="ru-RU" sz="2200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r>
              <a:rPr lang="ru-RU" sz="2200" b="1" dirty="0">
                <a:solidFill>
                  <a:prstClr val="black"/>
                </a:solidFill>
                <a:latin typeface="Times New Roman"/>
                <a:cs typeface="Times New Roman"/>
              </a:rPr>
              <a:t>Студент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: Иванова Софья Сергеевна, 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группа БЮР-2022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b="1" dirty="0">
                <a:solidFill>
                  <a:prstClr val="black"/>
                </a:solidFill>
                <a:latin typeface="Times New Roman"/>
                <a:cs typeface="Times New Roman"/>
              </a:rPr>
              <a:t>Научный руководитель: </a:t>
            </a:r>
            <a:r>
              <a:rPr lang="ru-RU" sz="2200" dirty="0" err="1">
                <a:solidFill>
                  <a:prstClr val="black"/>
                </a:solidFill>
                <a:latin typeface="Times New Roman"/>
                <a:cs typeface="Times New Roman"/>
              </a:rPr>
              <a:t>Геготаулина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Лариса Александровна, 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канд. истор. наук., декан </a:t>
            </a:r>
            <a:r>
              <a:rPr lang="ru-RU" sz="2200">
                <a:solidFill>
                  <a:prstClr val="black"/>
                </a:solidFill>
                <a:latin typeface="Times New Roman"/>
                <a:cs typeface="Times New Roman"/>
              </a:rPr>
              <a:t>юридического факультета</a:t>
            </a:r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Петропавловск-Камчатский, 2026 </a:t>
            </a:r>
            <a:br>
              <a:rPr lang="ru-RU" sz="1600" dirty="0">
                <a:solidFill>
                  <a:prstClr val="black"/>
                </a:solidFill>
                <a:latin typeface="Aptos Light"/>
              </a:rPr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4E92C68-CCED-D3B1-3FF7-E6C945B60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6" y="221856"/>
            <a:ext cx="5385600" cy="129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8223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08A7BEE-B6ED-3C7D-CCAA-1586C61F6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41" y="165089"/>
            <a:ext cx="5385600" cy="13548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091B153-1EE7-EB6F-7387-9928682069FA}"/>
              </a:ext>
            </a:extLst>
          </p:cNvPr>
          <p:cNvSpPr txBox="1"/>
          <p:nvPr/>
        </p:nvSpPr>
        <p:spPr>
          <a:xfrm>
            <a:off x="614290" y="1519957"/>
            <a:ext cx="11268221" cy="954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Процессуальный порядок соблюдения защиты государственной тайны при рассмотрении дел в суде 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BD7B9630-D0DF-A7D5-3972-FD250172C7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2375793"/>
              </p:ext>
            </p:extLst>
          </p:nvPr>
        </p:nvGraphicFramePr>
        <p:xfrm>
          <a:off x="614290" y="2699977"/>
          <a:ext cx="10678923" cy="3818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66358182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941C9CA-CEE1-3122-03FD-FA46B86FE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151021"/>
            <a:ext cx="5385600" cy="1354868"/>
          </a:xfrm>
          <a:prstGeom prst="rect">
            <a:avLst/>
          </a:prstGeom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54F7E9D0-C859-2E92-863E-43BC40FE9CF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0305497"/>
              </p:ext>
            </p:extLst>
          </p:nvPr>
        </p:nvGraphicFramePr>
        <p:xfrm>
          <a:off x="126609" y="1505889"/>
          <a:ext cx="11844997" cy="5201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41111411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9A2920E-F539-8357-7F7D-60CE6EA0A2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77" y="179157"/>
            <a:ext cx="5385600" cy="1354868"/>
          </a:xfrm>
          <a:prstGeom prst="rect">
            <a:avLst/>
          </a:prstGeom>
        </p:spPr>
      </p:pic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B3F89ABD-9838-1A52-2BA4-67521FBF36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81817859"/>
              </p:ext>
            </p:extLst>
          </p:nvPr>
        </p:nvGraphicFramePr>
        <p:xfrm>
          <a:off x="550984" y="1534025"/>
          <a:ext cx="11381935" cy="49826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96847460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D1365B-46C0-32AB-B17B-86D438AB5E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193224"/>
            <a:ext cx="5385600" cy="1354868"/>
          </a:xfrm>
          <a:prstGeom prst="rect">
            <a:avLst/>
          </a:prstGeom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id="{42DC03A3-F685-687E-842A-5107ACF31D4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5488605"/>
              </p:ext>
            </p:extLst>
          </p:nvPr>
        </p:nvGraphicFramePr>
        <p:xfrm>
          <a:off x="415015" y="1548092"/>
          <a:ext cx="11650376" cy="5116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829609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F53A8-08A4-49F3-434B-377041BCD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094FEB-7BA8-BEE2-7892-55D1947419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739" y="2087278"/>
            <a:ext cx="9144000" cy="112015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порядка соблюдения государственной тайны в корпоративных отношениях: проблемы теории и практики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FF0D48D-FBE3-AE5B-1F79-C3607F60B1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94006" y="3429000"/>
            <a:ext cx="9144000" cy="3207144"/>
          </a:xfrm>
        </p:spPr>
        <p:txBody>
          <a:bodyPr>
            <a:normAutofit lnSpcReduction="10000"/>
          </a:bodyPr>
          <a:lstStyle/>
          <a:p>
            <a:pPr algn="l"/>
            <a:endParaRPr lang="ru-RU" sz="2200" b="1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r>
              <a:rPr lang="ru-RU" sz="2200" b="1" dirty="0">
                <a:solidFill>
                  <a:prstClr val="black"/>
                </a:solidFill>
                <a:latin typeface="Times New Roman"/>
                <a:cs typeface="Times New Roman"/>
              </a:rPr>
              <a:t>Студент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: Иванова Софья Сергеевна, 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группа БЮР-2022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b="1" dirty="0">
                <a:solidFill>
                  <a:prstClr val="black"/>
                </a:solidFill>
                <a:latin typeface="Times New Roman"/>
                <a:cs typeface="Times New Roman"/>
              </a:rPr>
              <a:t>Научный руководитель: </a:t>
            </a:r>
            <a:r>
              <a:rPr lang="ru-RU" sz="2200" dirty="0" err="1">
                <a:solidFill>
                  <a:prstClr val="black"/>
                </a:solidFill>
                <a:latin typeface="Times New Roman"/>
                <a:cs typeface="Times New Roman"/>
              </a:rPr>
              <a:t>Геготаулина</a:t>
            </a: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 Лариса Александровна, </a:t>
            </a:r>
            <a:b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</a:br>
            <a:r>
              <a:rPr lang="ru-RU" sz="2200" dirty="0">
                <a:solidFill>
                  <a:prstClr val="black"/>
                </a:solidFill>
                <a:latin typeface="Times New Roman"/>
                <a:cs typeface="Times New Roman"/>
              </a:rPr>
              <a:t>канд. истор. наук., декан </a:t>
            </a:r>
            <a:r>
              <a:rPr lang="ru-RU" sz="2200">
                <a:solidFill>
                  <a:prstClr val="black"/>
                </a:solidFill>
                <a:latin typeface="Times New Roman"/>
                <a:cs typeface="Times New Roman"/>
              </a:rPr>
              <a:t>юридического факультета</a:t>
            </a:r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 algn="l"/>
            <a:endParaRPr lang="ru-RU" sz="2200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Петропавловск-Камчатский, 2026 </a:t>
            </a:r>
            <a:br>
              <a:rPr lang="ru-RU" sz="1600" dirty="0">
                <a:solidFill>
                  <a:prstClr val="black"/>
                </a:solidFill>
                <a:latin typeface="Aptos Light"/>
              </a:rPr>
            </a:b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18DB261-57FB-7729-0B62-B30F7D3757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36" y="221856"/>
            <a:ext cx="5385600" cy="129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90884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0A5D500-8DBA-7783-B2E5-BFA7E6E209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45" y="221152"/>
            <a:ext cx="5261318" cy="135442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60A513A-EB77-1B41-812A-3982C883B6E8}"/>
              </a:ext>
            </a:extLst>
          </p:cNvPr>
          <p:cNvSpPr txBox="1"/>
          <p:nvPr/>
        </p:nvSpPr>
        <p:spPr>
          <a:xfrm>
            <a:off x="2515772" y="1617784"/>
            <a:ext cx="7160455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исследования</a:t>
            </a:r>
          </a:p>
        </p:txBody>
      </p:sp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4AE93EF9-DC9F-606A-E76F-E11AEFC12B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9999812"/>
              </p:ext>
            </p:extLst>
          </p:nvPr>
        </p:nvGraphicFramePr>
        <p:xfrm>
          <a:off x="808109" y="2560320"/>
          <a:ext cx="10755534" cy="4076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7031269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B1FD42B-3A07-EB4C-6711-0EC9F63A23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815" y="235429"/>
            <a:ext cx="5385600" cy="1354868"/>
          </a:xfrm>
          <a:prstGeom prst="rect">
            <a:avLst/>
          </a:prstGeom>
        </p:spPr>
      </p:pic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3B312C4A-DF55-4721-F970-6081A4F055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34756077"/>
              </p:ext>
            </p:extLst>
          </p:nvPr>
        </p:nvGraphicFramePr>
        <p:xfrm>
          <a:off x="168814" y="1722882"/>
          <a:ext cx="11788723" cy="5001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2589380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9DC5849-6075-70F9-F96A-E19DEC55C3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4" y="249494"/>
            <a:ext cx="5385600" cy="1354868"/>
          </a:xfrm>
          <a:prstGeom prst="rect">
            <a:avLst/>
          </a:prstGeom>
        </p:spPr>
      </p:pic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D0AB4C98-603C-405D-9021-F44A63C98A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48179"/>
              </p:ext>
            </p:extLst>
          </p:nvPr>
        </p:nvGraphicFramePr>
        <p:xfrm>
          <a:off x="1289557" y="2035300"/>
          <a:ext cx="9641040" cy="4573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9096805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5B90AE8-1AFD-5378-4A79-3F4735B90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267285"/>
            <a:ext cx="5385600" cy="132236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44D681-0730-13D9-37F4-B7A456BECB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19" y="1814732"/>
            <a:ext cx="6042564" cy="452979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0B0959-8A40-AC9B-8EBA-CCD93E557F96}"/>
              </a:ext>
            </a:extLst>
          </p:cNvPr>
          <p:cNvSpPr txBox="1"/>
          <p:nvPr/>
        </p:nvSpPr>
        <p:spPr>
          <a:xfrm>
            <a:off x="6752492" y="1969477"/>
            <a:ext cx="5149289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работы с государственной тайной необходима лицензия. Срок действия лицензии – до 5 лет. За выдачу лицензии подлежит уплате государственная пошлина в размере 7 500 рублей.</a:t>
            </a:r>
          </a:p>
        </p:txBody>
      </p:sp>
    </p:spTree>
    <p:extLst>
      <p:ext uri="{BB962C8B-B14F-4D97-AF65-F5344CB8AC3E}">
        <p14:creationId xmlns:p14="http://schemas.microsoft.com/office/powerpoint/2010/main" val="3360666842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CEADF7-B34A-F38A-5D5C-8E96055BA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221360"/>
            <a:ext cx="5385600" cy="1354868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40E7C5D-C9AA-6C98-23DD-F62AD70234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780698"/>
              </p:ext>
            </p:extLst>
          </p:nvPr>
        </p:nvGraphicFramePr>
        <p:xfrm>
          <a:off x="527520" y="1628362"/>
          <a:ext cx="11059932" cy="5008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6644">
                  <a:extLst>
                    <a:ext uri="{9D8B030D-6E8A-4147-A177-3AD203B41FA5}">
                      <a16:colId xmlns:a16="http://schemas.microsoft.com/office/drawing/2014/main" val="3748008233"/>
                    </a:ext>
                  </a:extLst>
                </a:gridCol>
                <a:gridCol w="3686644">
                  <a:extLst>
                    <a:ext uri="{9D8B030D-6E8A-4147-A177-3AD203B41FA5}">
                      <a16:colId xmlns:a16="http://schemas.microsoft.com/office/drawing/2014/main" val="1197285796"/>
                    </a:ext>
                  </a:extLst>
                </a:gridCol>
                <a:gridCol w="3686644">
                  <a:extLst>
                    <a:ext uri="{9D8B030D-6E8A-4147-A177-3AD203B41FA5}">
                      <a16:colId xmlns:a16="http://schemas.microsoft.com/office/drawing/2014/main" val="3559836547"/>
                    </a:ext>
                  </a:extLst>
                </a:gridCol>
              </a:tblGrid>
              <a:tr h="460386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Основания для сравнения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Корпорация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корпорация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4881456"/>
                  </a:ext>
                </a:extLst>
              </a:tr>
              <a:tr h="460386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юридического лица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Коммерческая организация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Некоммерческая организация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795954"/>
                  </a:ext>
                </a:extLst>
              </a:tr>
              <a:tr h="872794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Цели деятельности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Увеличение прибыли для своих акционеров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Выполнение государственных функций или достижение социальных целей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3836459"/>
                  </a:ext>
                </a:extLst>
              </a:tr>
              <a:tr h="1137276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Финансирование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Финансируется за счёт инвестиций частных инвесторов и выручки от своей деятельности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Финансируется за счет бюджетных средств или государственных кредитов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2257403"/>
                  </a:ext>
                </a:extLst>
              </a:tr>
              <a:tr h="1137276">
                <a:tc>
                  <a:txBody>
                    <a:bodyPr/>
                    <a:lstStyle/>
                    <a:p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Управление осуществляется её акционерами и управляющими 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Управление может быть подвержено вмешательству государства или публичному надзору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6485116"/>
                  </a:ext>
                </a:extLst>
              </a:tr>
              <a:tr h="460386"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Основание создания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Решение учредителей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Федеральный закон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3037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6543883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661572A-EA57-E94D-05FE-A4B719BA7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09" y="193224"/>
            <a:ext cx="5385600" cy="1354868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9D6C818A-40CF-D026-58FC-4CB41C6BC3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98742951"/>
              </p:ext>
            </p:extLst>
          </p:nvPr>
        </p:nvGraphicFramePr>
        <p:xfrm>
          <a:off x="532227" y="1857582"/>
          <a:ext cx="11127545" cy="38820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72602959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465081B-6B0C-BE94-A3F0-84A8BC8DE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7" y="207292"/>
            <a:ext cx="5385600" cy="1354868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9D4092BD-1F60-F27C-C79F-F04DC781D64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2196383"/>
              </p:ext>
            </p:extLst>
          </p:nvPr>
        </p:nvGraphicFramePr>
        <p:xfrm>
          <a:off x="605692" y="2432614"/>
          <a:ext cx="11211169" cy="4218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D0D68346-C331-60E2-469D-A3B50370240B}"/>
              </a:ext>
            </a:extLst>
          </p:cNvPr>
          <p:cNvSpPr txBox="1"/>
          <p:nvPr/>
        </p:nvSpPr>
        <p:spPr>
          <a:xfrm>
            <a:off x="1540802" y="1681412"/>
            <a:ext cx="934094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государственного оборонного заказа</a:t>
            </a:r>
          </a:p>
        </p:txBody>
      </p:sp>
    </p:spTree>
    <p:extLst>
      <p:ext uri="{BB962C8B-B14F-4D97-AF65-F5344CB8AC3E}">
        <p14:creationId xmlns:p14="http://schemas.microsoft.com/office/powerpoint/2010/main" val="3652751906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ADD0CC-6615-1542-1950-39FC47018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79" y="165089"/>
            <a:ext cx="5385600" cy="135486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D4CB2B-5B27-1244-21C9-1535ADA94D3E}"/>
              </a:ext>
            </a:extLst>
          </p:cNvPr>
          <p:cNvSpPr txBox="1"/>
          <p:nvPr/>
        </p:nvSpPr>
        <p:spPr>
          <a:xfrm>
            <a:off x="1603702" y="1519957"/>
            <a:ext cx="9397234" cy="52322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законодательства о защите государственной тайны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FBDA4B1B-1149-D7A2-B434-8C58C5723C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0561353"/>
              </p:ext>
            </p:extLst>
          </p:nvPr>
        </p:nvGraphicFramePr>
        <p:xfrm>
          <a:off x="497836" y="2043177"/>
          <a:ext cx="11196327" cy="4649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76126146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428</TotalTime>
  <Words>598</Words>
  <Application>Microsoft Office PowerPoint</Application>
  <PresentationFormat>Широкоэкранный</PresentationFormat>
  <Paragraphs>82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Aptos Light</vt:lpstr>
      <vt:lpstr>Arial</vt:lpstr>
      <vt:lpstr>Calibri</vt:lpstr>
      <vt:lpstr>Calibri Light</vt:lpstr>
      <vt:lpstr>Times New Roman</vt:lpstr>
      <vt:lpstr>Тема Office</vt:lpstr>
      <vt:lpstr>Правовое регулирование порядка соблюдения государственной тайны в корпоративных отношениях: проблемы теории и практики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Правовое регулирование порядка соблюдения государственной тайны в корпоративных отношениях: проблемы теории и практики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Софья Иванова</dc:creator>
  <cp:lastModifiedBy>Софья Иванова</cp:lastModifiedBy>
  <cp:revision>12</cp:revision>
  <dcterms:created xsi:type="dcterms:W3CDTF">2026-06-13T01:45:52Z</dcterms:created>
  <dcterms:modified xsi:type="dcterms:W3CDTF">2026-06-21T05:33:03Z</dcterms:modified>
</cp:coreProperties>
</file>