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9" r:id="rId4"/>
    <p:sldId id="274" r:id="rId5"/>
    <p:sldId id="259" r:id="rId6"/>
    <p:sldId id="276" r:id="rId7"/>
    <p:sldId id="277" r:id="rId8"/>
    <p:sldId id="278" r:id="rId9"/>
    <p:sldId id="280" r:id="rId10"/>
    <p:sldId id="282" r:id="rId11"/>
    <p:sldId id="281" r:id="rId12"/>
  </p:sldIdLst>
  <p:sldSz cx="9144000" cy="6858000" type="screen4x3"/>
  <p:notesSz cx="9144000" cy="6858000"/>
  <p:defaultTextStyle>
    <a:defPPr>
      <a:defRPr lang="ru-RU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66FF"/>
    <a:srgbClr val="8A18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712" autoAdjust="0"/>
  </p:normalViewPr>
  <p:slideViewPr>
    <p:cSldViewPr>
      <p:cViewPr varScale="1">
        <p:scale>
          <a:sx n="82" d="100"/>
          <a:sy n="82" d="100"/>
        </p:scale>
        <p:origin x="1474" y="58"/>
      </p:cViewPr>
      <p:guideLst/>
    </p:cSldViewPr>
  </p:slideViewPr>
  <p:outlineViewPr>
    <p:cViewPr>
      <p:scale>
        <a:sx n="33" d="100"/>
        <a:sy n="33" d="100"/>
      </p:scale>
      <p:origin x="0" y="-279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Руслан Тупицын" userId="4811e3896b10bcb5" providerId="LiveId" clId="{E40DAEA8-D3BF-4ECB-A9DE-E42F10B128ED}"/>
    <pc:docChg chg="undo custSel addSld delSld modSld sldOrd">
      <pc:chgData name="Руслан Тупицын" userId="4811e3896b10bcb5" providerId="LiveId" clId="{E40DAEA8-D3BF-4ECB-A9DE-E42F10B128ED}" dt="2026-06-12T05:52:35.335" v="4323"/>
      <pc:docMkLst>
        <pc:docMk/>
      </pc:docMkLst>
      <pc:sldChg chg="modSp mod">
        <pc:chgData name="Руслан Тупицын" userId="4811e3896b10bcb5" providerId="LiveId" clId="{E40DAEA8-D3BF-4ECB-A9DE-E42F10B128ED}" dt="2026-06-12T03:20:25.681" v="2644" actId="20577"/>
        <pc:sldMkLst>
          <pc:docMk/>
          <pc:sldMk cId="0" sldId="256"/>
        </pc:sldMkLst>
        <pc:spChg chg="mod">
          <ac:chgData name="Руслан Тупицын" userId="4811e3896b10bcb5" providerId="LiveId" clId="{E40DAEA8-D3BF-4ECB-A9DE-E42F10B128ED}" dt="2026-06-12T03:20:25.681" v="2644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Руслан Тупицын" userId="4811e3896b10bcb5" providerId="LiveId" clId="{E40DAEA8-D3BF-4ECB-A9DE-E42F10B128ED}" dt="2026-06-12T01:56:24.986" v="224" actId="20577"/>
          <ac:spMkLst>
            <pc:docMk/>
            <pc:sldMk cId="0" sldId="256"/>
            <ac:spMk id="5" creationId="{00000000-0000-0000-0000-000000000000}"/>
          </ac:spMkLst>
        </pc:spChg>
        <pc:spChg chg="mod">
          <ac:chgData name="Руслан Тупицын" userId="4811e3896b10bcb5" providerId="LiveId" clId="{E40DAEA8-D3BF-4ECB-A9DE-E42F10B128ED}" dt="2026-06-12T01:55:46.622" v="161" actId="20577"/>
          <ac:spMkLst>
            <pc:docMk/>
            <pc:sldMk cId="0" sldId="256"/>
            <ac:spMk id="16" creationId="{00000000-0000-0000-0000-000000000000}"/>
          </ac:spMkLst>
        </pc:spChg>
      </pc:sldChg>
      <pc:sldChg chg="modSp mod ord">
        <pc:chgData name="Руслан Тупицын" userId="4811e3896b10bcb5" providerId="LiveId" clId="{E40DAEA8-D3BF-4ECB-A9DE-E42F10B128ED}" dt="2026-06-12T05:52:35.335" v="4323"/>
        <pc:sldMkLst>
          <pc:docMk/>
          <pc:sldMk cId="0" sldId="257"/>
        </pc:sldMkLst>
        <pc:spChg chg="mod">
          <ac:chgData name="Руслан Тупицын" userId="4811e3896b10bcb5" providerId="LiveId" clId="{E40DAEA8-D3BF-4ECB-A9DE-E42F10B128ED}" dt="2026-06-12T02:01:30.103" v="424" actId="1076"/>
          <ac:spMkLst>
            <pc:docMk/>
            <pc:sldMk cId="0" sldId="257"/>
            <ac:spMk id="11" creationId="{34721EE5-43B9-464C-B5F5-EB31000AA6ED}"/>
          </ac:spMkLst>
        </pc:spChg>
        <pc:graphicFrameChg chg="mod modGraphic">
          <ac:chgData name="Руслан Тупицын" userId="4811e3896b10bcb5" providerId="LiveId" clId="{E40DAEA8-D3BF-4ECB-A9DE-E42F10B128ED}" dt="2026-06-12T02:02:27.621" v="440" actId="20577"/>
          <ac:graphicFrameMkLst>
            <pc:docMk/>
            <pc:sldMk cId="0" sldId="257"/>
            <ac:graphicFrameMk id="3" creationId="{0782B6D7-6DC1-4916-8403-28D059E42E8B}"/>
          </ac:graphicFrameMkLst>
        </pc:graphicFrameChg>
      </pc:sldChg>
      <pc:sldChg chg="addSp delSp modSp mod delAnim">
        <pc:chgData name="Руслан Тупицын" userId="4811e3896b10bcb5" providerId="LiveId" clId="{E40DAEA8-D3BF-4ECB-A9DE-E42F10B128ED}" dt="2026-06-12T05:10:38.507" v="4013" actId="20577"/>
        <pc:sldMkLst>
          <pc:docMk/>
          <pc:sldMk cId="0" sldId="259"/>
        </pc:sldMkLst>
        <pc:spChg chg="add mod">
          <ac:chgData name="Руслан Тупицын" userId="4811e3896b10bcb5" providerId="LiveId" clId="{E40DAEA8-D3BF-4ECB-A9DE-E42F10B128ED}" dt="2026-06-12T03:06:12.060" v="2397" actId="1076"/>
          <ac:spMkLst>
            <pc:docMk/>
            <pc:sldMk cId="0" sldId="259"/>
            <ac:spMk id="4" creationId="{A1CA4B42-5925-72F6-548A-53B5D96D9DF3}"/>
          </ac:spMkLst>
        </pc:spChg>
        <pc:spChg chg="mod">
          <ac:chgData name="Руслан Тупицын" userId="4811e3896b10bcb5" providerId="LiveId" clId="{E40DAEA8-D3BF-4ECB-A9DE-E42F10B128ED}" dt="2026-06-12T03:06:09.481" v="2396" actId="1076"/>
          <ac:spMkLst>
            <pc:docMk/>
            <pc:sldMk cId="0" sldId="259"/>
            <ac:spMk id="12" creationId="{F050772D-80C6-4B33-B539-49A4635D6EB1}"/>
          </ac:spMkLst>
        </pc:spChg>
        <pc:spChg chg="add del mod">
          <ac:chgData name="Руслан Тупицын" userId="4811e3896b10bcb5" providerId="LiveId" clId="{E40DAEA8-D3BF-4ECB-A9DE-E42F10B128ED}" dt="2026-06-12T03:26:43.943" v="2809" actId="21"/>
          <ac:spMkLst>
            <pc:docMk/>
            <pc:sldMk cId="0" sldId="259"/>
            <ac:spMk id="19" creationId="{E2FE9A24-0F84-4F9B-8097-CACF6E835277}"/>
          </ac:spMkLst>
        </pc:spChg>
        <pc:spChg chg="del">
          <ac:chgData name="Руслан Тупицын" userId="4811e3896b10bcb5" providerId="LiveId" clId="{E40DAEA8-D3BF-4ECB-A9DE-E42F10B128ED}" dt="2026-06-12T02:42:45.641" v="2013" actId="21"/>
          <ac:spMkLst>
            <pc:docMk/>
            <pc:sldMk cId="0" sldId="259"/>
            <ac:spMk id="96" creationId="{00000000-0000-0000-0000-000000000000}"/>
          </ac:spMkLst>
        </pc:spChg>
        <pc:spChg chg="del">
          <ac:chgData name="Руслан Тупицын" userId="4811e3896b10bcb5" providerId="LiveId" clId="{E40DAEA8-D3BF-4ECB-A9DE-E42F10B128ED}" dt="2026-06-12T02:42:48.697" v="2014" actId="21"/>
          <ac:spMkLst>
            <pc:docMk/>
            <pc:sldMk cId="0" sldId="259"/>
            <ac:spMk id="169" creationId="{00000000-0000-0000-0000-000000000000}"/>
          </ac:spMkLst>
        </pc:spChg>
        <pc:spChg chg="del mod">
          <ac:chgData name="Руслан Тупицын" userId="4811e3896b10bcb5" providerId="LiveId" clId="{E40DAEA8-D3BF-4ECB-A9DE-E42F10B128ED}" dt="2026-06-12T02:42:51.391" v="2016" actId="21"/>
          <ac:spMkLst>
            <pc:docMk/>
            <pc:sldMk cId="0" sldId="259"/>
            <ac:spMk id="170" creationId="{00000000-0000-0000-0000-000000000000}"/>
          </ac:spMkLst>
        </pc:spChg>
        <pc:spChg chg="mod">
          <ac:chgData name="Руслан Тупицын" userId="4811e3896b10bcb5" providerId="LiveId" clId="{E40DAEA8-D3BF-4ECB-A9DE-E42F10B128ED}" dt="2026-06-12T02:44:16.869" v="2092" actId="20577"/>
          <ac:spMkLst>
            <pc:docMk/>
            <pc:sldMk cId="0" sldId="259"/>
            <ac:spMk id="173" creationId="{00000000-0000-0000-0000-000000000000}"/>
          </ac:spMkLst>
        </pc:spChg>
        <pc:grpChg chg="del">
          <ac:chgData name="Руслан Тупицын" userId="4811e3896b10bcb5" providerId="LiveId" clId="{E40DAEA8-D3BF-4ECB-A9DE-E42F10B128ED}" dt="2026-06-12T02:42:42.455" v="2012" actId="21"/>
          <ac:grpSpMkLst>
            <pc:docMk/>
            <pc:sldMk cId="0" sldId="259"/>
            <ac:grpSpMk id="97" creationId="{00000000-0000-0000-0000-000000000000}"/>
          </ac:grpSpMkLst>
        </pc:grpChg>
        <pc:grpChg chg="mod">
          <ac:chgData name="Руслан Тупицын" userId="4811e3896b10bcb5" providerId="LiveId" clId="{E40DAEA8-D3BF-4ECB-A9DE-E42F10B128ED}" dt="2026-06-12T04:18:08.674" v="3340" actId="14100"/>
          <ac:grpSpMkLst>
            <pc:docMk/>
            <pc:sldMk cId="0" sldId="259"/>
            <ac:grpSpMk id="171" creationId="{00000000-0000-0000-0000-000000000000}"/>
          </ac:grpSpMkLst>
        </pc:grpChg>
        <pc:graphicFrameChg chg="add del mod modGraphic">
          <ac:chgData name="Руслан Тупицын" userId="4811e3896b10bcb5" providerId="LiveId" clId="{E40DAEA8-D3BF-4ECB-A9DE-E42F10B128ED}" dt="2026-06-12T02:47:23.567" v="2111" actId="1032"/>
          <ac:graphicFrameMkLst>
            <pc:docMk/>
            <pc:sldMk cId="0" sldId="259"/>
            <ac:graphicFrameMk id="5" creationId="{19C93EAB-5743-6286-F638-AFB2BB3D798A}"/>
          </ac:graphicFrameMkLst>
        </pc:graphicFrameChg>
        <pc:graphicFrameChg chg="add del mod modGraphic">
          <ac:chgData name="Руслан Тупицын" userId="4811e3896b10bcb5" providerId="LiveId" clId="{E40DAEA8-D3BF-4ECB-A9DE-E42F10B128ED}" dt="2026-06-12T02:51:10.342" v="2144" actId="21"/>
          <ac:graphicFrameMkLst>
            <pc:docMk/>
            <pc:sldMk cId="0" sldId="259"/>
            <ac:graphicFrameMk id="6" creationId="{9795AB56-D817-5B58-F4FC-43CF589571A2}"/>
          </ac:graphicFrameMkLst>
        </pc:graphicFrameChg>
        <pc:graphicFrameChg chg="add del mod modGraphic">
          <ac:chgData name="Руслан Тупицын" userId="4811e3896b10bcb5" providerId="LiveId" clId="{E40DAEA8-D3BF-4ECB-A9DE-E42F10B128ED}" dt="2026-06-12T02:52:36.928" v="2152" actId="21"/>
          <ac:graphicFrameMkLst>
            <pc:docMk/>
            <pc:sldMk cId="0" sldId="259"/>
            <ac:graphicFrameMk id="13" creationId="{65C370D2-D130-9BDB-FE03-EF337941EE73}"/>
          </ac:graphicFrameMkLst>
        </pc:graphicFrameChg>
        <pc:graphicFrameChg chg="del">
          <ac:chgData name="Руслан Тупицын" userId="4811e3896b10bcb5" providerId="LiveId" clId="{E40DAEA8-D3BF-4ECB-A9DE-E42F10B128ED}" dt="2026-06-12T02:45:32.331" v="2101" actId="21"/>
          <ac:graphicFrameMkLst>
            <pc:docMk/>
            <pc:sldMk cId="0" sldId="259"/>
            <ac:graphicFrameMk id="14" creationId="{B004AB36-7230-4716-BE32-68856D5D0BDA}"/>
          </ac:graphicFrameMkLst>
        </pc:graphicFrameChg>
        <pc:graphicFrameChg chg="add del mod modGraphic">
          <ac:chgData name="Руслан Тупицын" userId="4811e3896b10bcb5" providerId="LiveId" clId="{E40DAEA8-D3BF-4ECB-A9DE-E42F10B128ED}" dt="2026-06-12T02:55:26.231" v="2194" actId="21"/>
          <ac:graphicFrameMkLst>
            <pc:docMk/>
            <pc:sldMk cId="0" sldId="259"/>
            <ac:graphicFrameMk id="15" creationId="{62A85BCE-62AB-38B9-1015-C2D664AB9D63}"/>
          </ac:graphicFrameMkLst>
        </pc:graphicFrameChg>
        <pc:graphicFrameChg chg="add del mod modGraphic">
          <ac:chgData name="Руслан Тупицын" userId="4811e3896b10bcb5" providerId="LiveId" clId="{E40DAEA8-D3BF-4ECB-A9DE-E42F10B128ED}" dt="2026-06-12T02:56:50.686" v="2217" actId="21"/>
          <ac:graphicFrameMkLst>
            <pc:docMk/>
            <pc:sldMk cId="0" sldId="259"/>
            <ac:graphicFrameMk id="16" creationId="{5C69E5BB-0408-3334-AB09-4236D0F71A02}"/>
          </ac:graphicFrameMkLst>
        </pc:graphicFrameChg>
        <pc:graphicFrameChg chg="add mod modGraphic">
          <ac:chgData name="Руслан Тупицын" userId="4811e3896b10bcb5" providerId="LiveId" clId="{E40DAEA8-D3BF-4ECB-A9DE-E42F10B128ED}" dt="2026-06-12T05:10:38.507" v="4013" actId="20577"/>
          <ac:graphicFrameMkLst>
            <pc:docMk/>
            <pc:sldMk cId="0" sldId="259"/>
            <ac:graphicFrameMk id="17" creationId="{AE4FF79A-E472-B3FB-D281-C57145AD887C}"/>
          </ac:graphicFrameMkLst>
        </pc:graphicFrameChg>
        <pc:picChg chg="mod">
          <ac:chgData name="Руслан Тупицын" userId="4811e3896b10bcb5" providerId="LiveId" clId="{E40DAEA8-D3BF-4ECB-A9DE-E42F10B128ED}" dt="2026-06-12T02:52:14.039" v="2148" actId="1076"/>
          <ac:picMkLst>
            <pc:docMk/>
            <pc:sldMk cId="0" sldId="259"/>
            <ac:picMk id="3" creationId="{36ADEFD4-8EBA-4766-9998-5C3A987F8A69}"/>
          </ac:picMkLst>
        </pc:picChg>
        <pc:picChg chg="add del mod">
          <ac:chgData name="Руслан Тупицын" userId="4811e3896b10bcb5" providerId="LiveId" clId="{E40DAEA8-D3BF-4ECB-A9DE-E42F10B128ED}" dt="2026-06-12T03:25:22.292" v="2648" actId="21"/>
          <ac:picMkLst>
            <pc:docMk/>
            <pc:sldMk cId="0" sldId="259"/>
            <ac:picMk id="18" creationId="{89EA6F41-515A-DA65-FE26-27D134A6CDA9}"/>
          </ac:picMkLst>
        </pc:picChg>
      </pc:sldChg>
      <pc:sldChg chg="del">
        <pc:chgData name="Руслан Тупицын" userId="4811e3896b10bcb5" providerId="LiveId" clId="{E40DAEA8-D3BF-4ECB-A9DE-E42F10B128ED}" dt="2026-06-12T03:19:19.801" v="2641" actId="2696"/>
        <pc:sldMkLst>
          <pc:docMk/>
          <pc:sldMk cId="0" sldId="266"/>
        </pc:sldMkLst>
      </pc:sldChg>
      <pc:sldChg chg="modSp mod">
        <pc:chgData name="Руслан Тупицын" userId="4811e3896b10bcb5" providerId="LiveId" clId="{E40DAEA8-D3BF-4ECB-A9DE-E42F10B128ED}" dt="2026-06-12T02:07:53.371" v="1170"/>
        <pc:sldMkLst>
          <pc:docMk/>
          <pc:sldMk cId="0" sldId="269"/>
        </pc:sldMkLst>
        <pc:graphicFrameChg chg="mod modGraphic">
          <ac:chgData name="Руслан Тупицын" userId="4811e3896b10bcb5" providerId="LiveId" clId="{E40DAEA8-D3BF-4ECB-A9DE-E42F10B128ED}" dt="2026-06-12T02:07:53.371" v="1170"/>
          <ac:graphicFrameMkLst>
            <pc:docMk/>
            <pc:sldMk cId="0" sldId="269"/>
            <ac:graphicFrameMk id="5" creationId="{057A5E44-C671-4121-980C-27EDD9128ACE}"/>
          </ac:graphicFrameMkLst>
        </pc:graphicFrameChg>
      </pc:sldChg>
      <pc:sldChg chg="addSp delSp modSp mod">
        <pc:chgData name="Руслан Тупицын" userId="4811e3896b10bcb5" providerId="LiveId" clId="{E40DAEA8-D3BF-4ECB-A9DE-E42F10B128ED}" dt="2026-06-12T04:21:18.379" v="3354" actId="14100"/>
        <pc:sldMkLst>
          <pc:docMk/>
          <pc:sldMk cId="3558767320" sldId="274"/>
        </pc:sldMkLst>
        <pc:spChg chg="mod">
          <ac:chgData name="Руслан Тупицын" userId="4811e3896b10bcb5" providerId="LiveId" clId="{E40DAEA8-D3BF-4ECB-A9DE-E42F10B128ED}" dt="2026-06-12T04:20:37.452" v="3348" actId="1076"/>
          <ac:spMkLst>
            <pc:docMk/>
            <pc:sldMk cId="3558767320" sldId="274"/>
            <ac:spMk id="8" creationId="{C2EF8FCD-2FD7-4362-A4B9-DE29413F5FAC}"/>
          </ac:spMkLst>
        </pc:spChg>
        <pc:spChg chg="mod">
          <ac:chgData name="Руслан Тупицын" userId="4811e3896b10bcb5" providerId="LiveId" clId="{E40DAEA8-D3BF-4ECB-A9DE-E42F10B128ED}" dt="2026-06-12T04:20:42.241" v="3349" actId="1076"/>
          <ac:spMkLst>
            <pc:docMk/>
            <pc:sldMk cId="3558767320" sldId="274"/>
            <ac:spMk id="9" creationId="{08AE196E-2A7A-4B97-BB69-4D5D1C552547}"/>
          </ac:spMkLst>
        </pc:spChg>
        <pc:graphicFrameChg chg="add del mod modGraphic">
          <ac:chgData name="Руслан Тупицын" userId="4811e3896b10bcb5" providerId="LiveId" clId="{E40DAEA8-D3BF-4ECB-A9DE-E42F10B128ED}" dt="2026-06-12T04:21:18.379" v="3354" actId="14100"/>
          <ac:graphicFrameMkLst>
            <pc:docMk/>
            <pc:sldMk cId="3558767320" sldId="274"/>
            <ac:graphicFrameMk id="15" creationId="{F4D8015E-790A-4987-9787-8B38A9DA84F7}"/>
          </ac:graphicFrameMkLst>
        </pc:graphicFrameChg>
        <pc:picChg chg="mod">
          <ac:chgData name="Руслан Тупицын" userId="4811e3896b10bcb5" providerId="LiveId" clId="{E40DAEA8-D3BF-4ECB-A9DE-E42F10B128ED}" dt="2026-06-12T04:19:56.710" v="3341" actId="1076"/>
          <ac:picMkLst>
            <pc:docMk/>
            <pc:sldMk cId="3558767320" sldId="274"/>
            <ac:picMk id="5" creationId="{C0111AC5-C9E4-4DBF-9127-C9476E60338A}"/>
          </ac:picMkLst>
        </pc:picChg>
        <pc:picChg chg="mod">
          <ac:chgData name="Руслан Тупицын" userId="4811e3896b10bcb5" providerId="LiveId" clId="{E40DAEA8-D3BF-4ECB-A9DE-E42F10B128ED}" dt="2026-06-12T04:20:19.687" v="3345" actId="1076"/>
          <ac:picMkLst>
            <pc:docMk/>
            <pc:sldMk cId="3558767320" sldId="274"/>
            <ac:picMk id="6" creationId="{4AB2F009-B8A3-4988-B23F-876F86311A7E}"/>
          </ac:picMkLst>
        </pc:picChg>
      </pc:sldChg>
      <pc:sldChg chg="addSp delSp modSp mod">
        <pc:chgData name="Руслан Тупицын" userId="4811e3896b10bcb5" providerId="LiveId" clId="{E40DAEA8-D3BF-4ECB-A9DE-E42F10B128ED}" dt="2026-06-12T05:02:50.910" v="4007" actId="14734"/>
        <pc:sldMkLst>
          <pc:docMk/>
          <pc:sldMk cId="3400955722" sldId="276"/>
        </pc:sldMkLst>
        <pc:spChg chg="add mod">
          <ac:chgData name="Руслан Тупицын" userId="4811e3896b10bcb5" providerId="LiveId" clId="{E40DAEA8-D3BF-4ECB-A9DE-E42F10B128ED}" dt="2026-06-12T03:28:19.282" v="2907"/>
          <ac:spMkLst>
            <pc:docMk/>
            <pc:sldMk cId="3400955722" sldId="276"/>
            <ac:spMk id="2" creationId="{B3949D00-9041-D81C-47E1-ADE7BDCDF520}"/>
          </ac:spMkLst>
        </pc:spChg>
        <pc:spChg chg="add mod">
          <ac:chgData name="Руслан Тупицын" userId="4811e3896b10bcb5" providerId="LiveId" clId="{E40DAEA8-D3BF-4ECB-A9DE-E42F10B128ED}" dt="2026-06-12T03:40:03.252" v="3279" actId="1076"/>
          <ac:spMkLst>
            <pc:docMk/>
            <pc:sldMk cId="3400955722" sldId="276"/>
            <ac:spMk id="4" creationId="{EA1F7232-288A-5697-A42F-9E8432E81468}"/>
          </ac:spMkLst>
        </pc:spChg>
        <pc:graphicFrameChg chg="mod modGraphic">
          <ac:chgData name="Руслан Тупицын" userId="4811e3896b10bcb5" providerId="LiveId" clId="{E40DAEA8-D3BF-4ECB-A9DE-E42F10B128ED}" dt="2026-06-12T05:02:50.910" v="4007" actId="14734"/>
          <ac:graphicFrameMkLst>
            <pc:docMk/>
            <pc:sldMk cId="3400955722" sldId="276"/>
            <ac:graphicFrameMk id="24" creationId="{B062B217-890C-4897-BCAD-6DB4B12396DE}"/>
          </ac:graphicFrameMkLst>
        </pc:graphicFrameChg>
        <pc:picChg chg="add mod">
          <ac:chgData name="Руслан Тупицын" userId="4811e3896b10bcb5" providerId="LiveId" clId="{E40DAEA8-D3BF-4ECB-A9DE-E42F10B128ED}" dt="2026-06-12T03:39:57.236" v="3278" actId="14100"/>
          <ac:picMkLst>
            <pc:docMk/>
            <pc:sldMk cId="3400955722" sldId="276"/>
            <ac:picMk id="3" creationId="{489CF444-867E-7C66-37CD-413A43C14DEA}"/>
          </ac:picMkLst>
        </pc:picChg>
        <pc:picChg chg="del">
          <ac:chgData name="Руслан Тупицын" userId="4811e3896b10bcb5" providerId="LiveId" clId="{E40DAEA8-D3BF-4ECB-A9DE-E42F10B128ED}" dt="2026-06-12T03:29:34.123" v="2912" actId="21"/>
          <ac:picMkLst>
            <pc:docMk/>
            <pc:sldMk cId="3400955722" sldId="276"/>
            <ac:picMk id="7" creationId="{62DF1CA1-9313-4D40-BBF2-BB3CC785FEF3}"/>
          </ac:picMkLst>
        </pc:picChg>
        <pc:picChg chg="del">
          <ac:chgData name="Руслан Тупицын" userId="4811e3896b10bcb5" providerId="LiveId" clId="{E40DAEA8-D3BF-4ECB-A9DE-E42F10B128ED}" dt="2026-06-12T03:29:41.581" v="2913" actId="21"/>
          <ac:picMkLst>
            <pc:docMk/>
            <pc:sldMk cId="3400955722" sldId="276"/>
            <ac:picMk id="8" creationId="{04947CB7-D5E1-4CAF-8C75-4CE4EAD19615}"/>
          </ac:picMkLst>
        </pc:picChg>
        <pc:picChg chg="del">
          <ac:chgData name="Руслан Тупицын" userId="4811e3896b10bcb5" providerId="LiveId" clId="{E40DAEA8-D3BF-4ECB-A9DE-E42F10B128ED}" dt="2026-06-12T03:29:31.442" v="2911" actId="21"/>
          <ac:picMkLst>
            <pc:docMk/>
            <pc:sldMk cId="3400955722" sldId="276"/>
            <ac:picMk id="9" creationId="{85450822-D603-464D-823C-5CAF53B0D429}"/>
          </ac:picMkLst>
        </pc:picChg>
        <pc:picChg chg="del">
          <ac:chgData name="Руслан Тупицын" userId="4811e3896b10bcb5" providerId="LiveId" clId="{E40DAEA8-D3BF-4ECB-A9DE-E42F10B128ED}" dt="2026-06-12T03:29:28.450" v="2910" actId="21"/>
          <ac:picMkLst>
            <pc:docMk/>
            <pc:sldMk cId="3400955722" sldId="276"/>
            <ac:picMk id="10" creationId="{0292BA1B-5386-45E2-B4EA-14B392925AF6}"/>
          </ac:picMkLst>
        </pc:picChg>
        <pc:picChg chg="del mod">
          <ac:chgData name="Руслан Тупицын" userId="4811e3896b10bcb5" providerId="LiveId" clId="{E40DAEA8-D3BF-4ECB-A9DE-E42F10B128ED}" dt="2026-06-12T03:27:36.258" v="2812" actId="21"/>
          <ac:picMkLst>
            <pc:docMk/>
            <pc:sldMk cId="3400955722" sldId="276"/>
            <ac:picMk id="21" creationId="{FB6A321A-94FC-489E-B947-F02FCA66D8F7}"/>
          </ac:picMkLst>
        </pc:picChg>
        <pc:picChg chg="del mod">
          <ac:chgData name="Руслан Тупицын" userId="4811e3896b10bcb5" providerId="LiveId" clId="{E40DAEA8-D3BF-4ECB-A9DE-E42F10B128ED}" dt="2026-06-12T03:29:51.498" v="2916" actId="21"/>
          <ac:picMkLst>
            <pc:docMk/>
            <pc:sldMk cId="3400955722" sldId="276"/>
            <ac:picMk id="22" creationId="{6F1158E3-AD4C-4405-A559-F07730D0AA2E}"/>
          </ac:picMkLst>
        </pc:picChg>
        <pc:picChg chg="del">
          <ac:chgData name="Руслан Тупицын" userId="4811e3896b10bcb5" providerId="LiveId" clId="{E40DAEA8-D3BF-4ECB-A9DE-E42F10B128ED}" dt="2026-06-12T03:34:17.967" v="3087" actId="21"/>
          <ac:picMkLst>
            <pc:docMk/>
            <pc:sldMk cId="3400955722" sldId="276"/>
            <ac:picMk id="27" creationId="{5BC92983-2269-4F79-B52A-76D890EC092B}"/>
          </ac:picMkLst>
        </pc:picChg>
        <pc:cxnChg chg="del">
          <ac:chgData name="Руслан Тупицын" userId="4811e3896b10bcb5" providerId="LiveId" clId="{E40DAEA8-D3BF-4ECB-A9DE-E42F10B128ED}" dt="2026-06-12T03:34:14.231" v="3086" actId="21"/>
          <ac:cxnSpMkLst>
            <pc:docMk/>
            <pc:sldMk cId="3400955722" sldId="276"/>
            <ac:cxnSpMk id="26" creationId="{F82848CD-7AFB-43AE-B61D-256BE267FF1C}"/>
          </ac:cxnSpMkLst>
        </pc:cxnChg>
      </pc:sldChg>
      <pc:sldChg chg="addSp delSp modSp mod">
        <pc:chgData name="Руслан Тупицын" userId="4811e3896b10bcb5" providerId="LiveId" clId="{E40DAEA8-D3BF-4ECB-A9DE-E42F10B128ED}" dt="2026-06-12T05:38:58.927" v="4244"/>
        <pc:sldMkLst>
          <pc:docMk/>
          <pc:sldMk cId="2581151266" sldId="277"/>
        </pc:sldMkLst>
        <pc:spChg chg="add mod">
          <ac:chgData name="Руслан Тупицын" userId="4811e3896b10bcb5" providerId="LiveId" clId="{E40DAEA8-D3BF-4ECB-A9DE-E42F10B128ED}" dt="2026-06-12T04:52:30.549" v="3866" actId="20577"/>
          <ac:spMkLst>
            <pc:docMk/>
            <pc:sldMk cId="2581151266" sldId="277"/>
            <ac:spMk id="2" creationId="{B249DF8C-0B3D-D20B-E3D7-7150982982EF}"/>
          </ac:spMkLst>
        </pc:spChg>
        <pc:graphicFrameChg chg="add mod modGraphic">
          <ac:chgData name="Руслан Тупицын" userId="4811e3896b10bcb5" providerId="LiveId" clId="{E40DAEA8-D3BF-4ECB-A9DE-E42F10B128ED}" dt="2026-06-12T05:38:58.927" v="4244"/>
          <ac:graphicFrameMkLst>
            <pc:docMk/>
            <pc:sldMk cId="2581151266" sldId="277"/>
            <ac:graphicFrameMk id="3" creationId="{BBA9772F-AFE4-445B-EC63-9901ED980A38}"/>
          </ac:graphicFrameMkLst>
        </pc:graphicFrameChg>
        <pc:graphicFrameChg chg="del">
          <ac:chgData name="Руслан Тупицын" userId="4811e3896b10bcb5" providerId="LiveId" clId="{E40DAEA8-D3BF-4ECB-A9DE-E42F10B128ED}" dt="2026-06-12T04:28:05.104" v="3474" actId="21"/>
          <ac:graphicFrameMkLst>
            <pc:docMk/>
            <pc:sldMk cId="2581151266" sldId="277"/>
            <ac:graphicFrameMk id="11" creationId="{11B89850-C678-40FA-8B1F-ABFDC89E02B6}"/>
          </ac:graphicFrameMkLst>
        </pc:graphicFrameChg>
        <pc:picChg chg="del mod">
          <ac:chgData name="Руслан Тупицын" userId="4811e3896b10bcb5" providerId="LiveId" clId="{E40DAEA8-D3BF-4ECB-A9DE-E42F10B128ED}" dt="2026-06-12T04:26:57.790" v="3356" actId="21"/>
          <ac:picMkLst>
            <pc:docMk/>
            <pc:sldMk cId="2581151266" sldId="277"/>
            <ac:picMk id="9" creationId="{0E8B23D6-E760-429C-A26B-7CA02EE28BD7}"/>
          </ac:picMkLst>
        </pc:picChg>
      </pc:sldChg>
      <pc:sldChg chg="modSp mod">
        <pc:chgData name="Руслан Тупицын" userId="4811e3896b10bcb5" providerId="LiveId" clId="{E40DAEA8-D3BF-4ECB-A9DE-E42F10B128ED}" dt="2026-06-12T05:31:30.675" v="4232" actId="20577"/>
        <pc:sldMkLst>
          <pc:docMk/>
          <pc:sldMk cId="3157978487" sldId="278"/>
        </pc:sldMkLst>
        <pc:spChg chg="mod">
          <ac:chgData name="Руслан Тупицын" userId="4811e3896b10bcb5" providerId="LiveId" clId="{E40DAEA8-D3BF-4ECB-A9DE-E42F10B128ED}" dt="2026-06-12T05:19:10.208" v="4107" actId="1076"/>
          <ac:spMkLst>
            <pc:docMk/>
            <pc:sldMk cId="3157978487" sldId="278"/>
            <ac:spMk id="8" creationId="{B12D5CE8-BCFE-4E76-AC55-61E674504E56}"/>
          </ac:spMkLst>
        </pc:spChg>
        <pc:graphicFrameChg chg="mod modGraphic">
          <ac:chgData name="Руслан Тупицын" userId="4811e3896b10bcb5" providerId="LiveId" clId="{E40DAEA8-D3BF-4ECB-A9DE-E42F10B128ED}" dt="2026-06-12T05:31:30.675" v="4232" actId="20577"/>
          <ac:graphicFrameMkLst>
            <pc:docMk/>
            <pc:sldMk cId="3157978487" sldId="278"/>
            <ac:graphicFrameMk id="9" creationId="{8A1FF1C4-74A6-44C7-88C2-A91DA373ABC7}"/>
          </ac:graphicFrameMkLst>
        </pc:graphicFrameChg>
        <pc:picChg chg="mod">
          <ac:chgData name="Руслан Тупицын" userId="4811e3896b10bcb5" providerId="LiveId" clId="{E40DAEA8-D3BF-4ECB-A9DE-E42F10B128ED}" dt="2026-06-12T05:18:44.415" v="4102" actId="1076"/>
          <ac:picMkLst>
            <pc:docMk/>
            <pc:sldMk cId="3157978487" sldId="278"/>
            <ac:picMk id="5" creationId="{32AA5EC4-D2D9-44EE-85EB-314935B38CCF}"/>
          </ac:picMkLst>
        </pc:picChg>
        <pc:picChg chg="mod">
          <ac:chgData name="Руслан Тупицын" userId="4811e3896b10bcb5" providerId="LiveId" clId="{E40DAEA8-D3BF-4ECB-A9DE-E42F10B128ED}" dt="2026-06-12T05:18:54.862" v="4104" actId="14100"/>
          <ac:picMkLst>
            <pc:docMk/>
            <pc:sldMk cId="3157978487" sldId="278"/>
            <ac:picMk id="7" creationId="{84B3A336-DF02-48C2-89A2-4067D21C8480}"/>
          </ac:picMkLst>
        </pc:picChg>
      </pc:sldChg>
      <pc:sldChg chg="del">
        <pc:chgData name="Руслан Тупицын" userId="4811e3896b10bcb5" providerId="LiveId" clId="{E40DAEA8-D3BF-4ECB-A9DE-E42F10B128ED}" dt="2026-06-12T05:17:30.127" v="4014" actId="2696"/>
        <pc:sldMkLst>
          <pc:docMk/>
          <pc:sldMk cId="3553521394" sldId="279"/>
        </pc:sldMkLst>
      </pc:sldChg>
      <pc:sldChg chg="addSp delSp modSp mod">
        <pc:chgData name="Руслан Тупицын" userId="4811e3896b10bcb5" providerId="LiveId" clId="{E40DAEA8-D3BF-4ECB-A9DE-E42F10B128ED}" dt="2026-06-12T05:51:26.076" v="4318" actId="14100"/>
        <pc:sldMkLst>
          <pc:docMk/>
          <pc:sldMk cId="2882541495" sldId="280"/>
        </pc:sldMkLst>
        <pc:spChg chg="mod">
          <ac:chgData name="Руслан Тупицын" userId="4811e3896b10bcb5" providerId="LiveId" clId="{E40DAEA8-D3BF-4ECB-A9DE-E42F10B128ED}" dt="2026-06-12T05:42:59.090" v="4249" actId="1076"/>
          <ac:spMkLst>
            <pc:docMk/>
            <pc:sldMk cId="2882541495" sldId="280"/>
            <ac:spMk id="9" creationId="{55F10FE6-31C3-416B-BD2C-D8C30235ACF7}"/>
          </ac:spMkLst>
        </pc:spChg>
        <pc:picChg chg="add mod">
          <ac:chgData name="Руслан Тупицын" userId="4811e3896b10bcb5" providerId="LiveId" clId="{E40DAEA8-D3BF-4ECB-A9DE-E42F10B128ED}" dt="2026-06-12T05:46:06.500" v="4276" actId="1440"/>
          <ac:picMkLst>
            <pc:docMk/>
            <pc:sldMk cId="2882541495" sldId="280"/>
            <ac:picMk id="2" creationId="{66A04DFF-C1A3-85DC-E1A6-1F5A772227B4}"/>
          </ac:picMkLst>
        </pc:picChg>
        <pc:picChg chg="add del mod modCrop">
          <ac:chgData name="Руслан Тупицын" userId="4811e3896b10bcb5" providerId="LiveId" clId="{E40DAEA8-D3BF-4ECB-A9DE-E42F10B128ED}" dt="2026-06-12T05:45:09.856" v="4264" actId="21"/>
          <ac:picMkLst>
            <pc:docMk/>
            <pc:sldMk cId="2882541495" sldId="280"/>
            <ac:picMk id="3" creationId="{18486D58-7FEF-C803-A41F-05307D9DAB1B}"/>
          </ac:picMkLst>
        </pc:picChg>
        <pc:picChg chg="add del mod">
          <ac:chgData name="Руслан Тупицын" userId="4811e3896b10bcb5" providerId="LiveId" clId="{E40DAEA8-D3BF-4ECB-A9DE-E42F10B128ED}" dt="2026-06-12T05:45:12.188" v="4265" actId="21"/>
          <ac:picMkLst>
            <pc:docMk/>
            <pc:sldMk cId="2882541495" sldId="280"/>
            <ac:picMk id="4" creationId="{6C8B223A-E77B-7E21-472E-7A8F79C32E33}"/>
          </ac:picMkLst>
        </pc:picChg>
        <pc:picChg chg="mod">
          <ac:chgData name="Руслан Тупицын" userId="4811e3896b10bcb5" providerId="LiveId" clId="{E40DAEA8-D3BF-4ECB-A9DE-E42F10B128ED}" dt="2026-06-12T05:42:53.683" v="4248" actId="1076"/>
          <ac:picMkLst>
            <pc:docMk/>
            <pc:sldMk cId="2882541495" sldId="280"/>
            <ac:picMk id="7" creationId="{59F361EC-0001-4D6C-99CE-C9D698005D9B}"/>
          </ac:picMkLst>
        </pc:picChg>
        <pc:picChg chg="add del mod modCrop">
          <ac:chgData name="Руслан Тупицын" userId="4811e3896b10bcb5" providerId="LiveId" clId="{E40DAEA8-D3BF-4ECB-A9DE-E42F10B128ED}" dt="2026-06-12T05:49:41.977" v="4296" actId="21"/>
          <ac:picMkLst>
            <pc:docMk/>
            <pc:sldMk cId="2882541495" sldId="280"/>
            <ac:picMk id="8" creationId="{004C2B15-918E-0E11-DB32-E5717DB758CE}"/>
          </ac:picMkLst>
        </pc:picChg>
        <pc:picChg chg="del">
          <ac:chgData name="Руслан Тупицын" userId="4811e3896b10bcb5" providerId="LiveId" clId="{E40DAEA8-D3BF-4ECB-A9DE-E42F10B128ED}" dt="2026-06-12T05:36:01.689" v="4242" actId="21"/>
          <ac:picMkLst>
            <pc:docMk/>
            <pc:sldMk cId="2882541495" sldId="280"/>
            <ac:picMk id="10" creationId="{5769A810-FD8B-4004-94D7-F2475AB24E9F}"/>
          </ac:picMkLst>
        </pc:picChg>
        <pc:picChg chg="add del mod">
          <ac:chgData name="Руслан Тупицын" userId="4811e3896b10bcb5" providerId="LiveId" clId="{E40DAEA8-D3BF-4ECB-A9DE-E42F10B128ED}" dt="2026-06-12T05:50:45.847" v="4306" actId="21"/>
          <ac:picMkLst>
            <pc:docMk/>
            <pc:sldMk cId="2882541495" sldId="280"/>
            <ac:picMk id="10" creationId="{9E7DD617-02B7-9CF3-03FE-D1B60C3275BB}"/>
          </ac:picMkLst>
        </pc:picChg>
        <pc:picChg chg="add mod">
          <ac:chgData name="Руслан Тупицын" userId="4811e3896b10bcb5" providerId="LiveId" clId="{E40DAEA8-D3BF-4ECB-A9DE-E42F10B128ED}" dt="2026-06-12T05:51:26.076" v="4318" actId="14100"/>
          <ac:picMkLst>
            <pc:docMk/>
            <pc:sldMk cId="2882541495" sldId="280"/>
            <ac:picMk id="11" creationId="{1AB0CFA4-6079-E9D3-CADC-23D8A71FFFD5}"/>
          </ac:picMkLst>
        </pc:picChg>
        <pc:picChg chg="del mod">
          <ac:chgData name="Руслан Тупицын" userId="4811e3896b10bcb5" providerId="LiveId" clId="{E40DAEA8-D3BF-4ECB-A9DE-E42F10B128ED}" dt="2026-06-12T05:36:04.057" v="4243" actId="21"/>
          <ac:picMkLst>
            <pc:docMk/>
            <pc:sldMk cId="2882541495" sldId="280"/>
            <ac:picMk id="11" creationId="{49B219F1-0DAF-49DD-B909-4352A1C38B81}"/>
          </ac:picMkLst>
        </pc:picChg>
        <pc:picChg chg="del">
          <ac:chgData name="Руслан Тупицын" userId="4811e3896b10bcb5" providerId="LiveId" clId="{E40DAEA8-D3BF-4ECB-A9DE-E42F10B128ED}" dt="2026-06-12T05:35:59.090" v="4241" actId="21"/>
          <ac:picMkLst>
            <pc:docMk/>
            <pc:sldMk cId="2882541495" sldId="280"/>
            <ac:picMk id="12" creationId="{B606A9A9-ABAE-404C-8D0A-A830E43C8DF1}"/>
          </ac:picMkLst>
        </pc:picChg>
      </pc:sldChg>
      <pc:sldChg chg="add ord">
        <pc:chgData name="Руслан Тупицын" userId="4811e3896b10bcb5" providerId="LiveId" clId="{E40DAEA8-D3BF-4ECB-A9DE-E42F10B128ED}" dt="2026-06-12T03:19:13.764" v="2640"/>
        <pc:sldMkLst>
          <pc:docMk/>
          <pc:sldMk cId="1104515938" sldId="281"/>
        </pc:sldMkLst>
      </pc:sldChg>
      <pc:sldChg chg="addSp delSp modSp add mod">
        <pc:chgData name="Руслан Тупицын" userId="4811e3896b10bcb5" providerId="LiveId" clId="{E40DAEA8-D3BF-4ECB-A9DE-E42F10B128ED}" dt="2026-06-12T05:51:49.354" v="4321" actId="14100"/>
        <pc:sldMkLst>
          <pc:docMk/>
          <pc:sldMk cId="3102375097" sldId="282"/>
        </pc:sldMkLst>
        <pc:picChg chg="del">
          <ac:chgData name="Руслан Тупицын" userId="4811e3896b10bcb5" providerId="LiveId" clId="{E40DAEA8-D3BF-4ECB-A9DE-E42F10B128ED}" dt="2026-06-12T05:48:09.944" v="4290" actId="21"/>
          <ac:picMkLst>
            <pc:docMk/>
            <pc:sldMk cId="3102375097" sldId="282"/>
            <ac:picMk id="2" creationId="{F0A06C2E-CC01-A3E4-B925-4202159169CC}"/>
          </ac:picMkLst>
        </pc:picChg>
        <pc:picChg chg="add mod">
          <ac:chgData name="Руслан Тупицын" userId="4811e3896b10bcb5" providerId="LiveId" clId="{E40DAEA8-D3BF-4ECB-A9DE-E42F10B128ED}" dt="2026-06-12T05:51:49.354" v="4321" actId="14100"/>
          <ac:picMkLst>
            <pc:docMk/>
            <pc:sldMk cId="3102375097" sldId="282"/>
            <ac:picMk id="3" creationId="{1610C526-684A-99F9-9B7A-AE0773D9BE97}"/>
          </ac:picMkLst>
        </pc:picChg>
        <pc:picChg chg="add mod">
          <ac:chgData name="Руслан Тупицын" userId="4811e3896b10bcb5" providerId="LiveId" clId="{E40DAEA8-D3BF-4ECB-A9DE-E42F10B128ED}" dt="2026-06-12T05:51:43.441" v="4320" actId="14100"/>
          <ac:picMkLst>
            <pc:docMk/>
            <pc:sldMk cId="3102375097" sldId="282"/>
            <ac:picMk id="4" creationId="{202FC8D7-26BB-29C4-349C-58486A5FC0C4}"/>
          </ac:picMkLst>
        </pc:picChg>
        <pc:picChg chg="del">
          <ac:chgData name="Руслан Тупицын" userId="4811e3896b10bcb5" providerId="LiveId" clId="{E40DAEA8-D3BF-4ECB-A9DE-E42F10B128ED}" dt="2026-06-12T05:48:12.600" v="4291" actId="21"/>
          <ac:picMkLst>
            <pc:docMk/>
            <pc:sldMk cId="3102375097" sldId="282"/>
            <ac:picMk id="8" creationId="{F7EAD548-F4FD-C707-FDFF-689C5BBA3261}"/>
          </ac:picMkLst>
        </pc:picChg>
      </pc:sldChg>
    </pc:docChg>
  </pc:docChgLst>
</pc:chgInfo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sv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797A97-4D0A-440A-8380-A37600641830}" type="doc">
      <dgm:prSet loTypeId="urn:microsoft.com/office/officeart/2005/8/layout/pyramid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0101C2C-145E-4C8C-A989-A7DFE6766820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Размывание границ приватности в цифровой среде</a:t>
          </a:r>
        </a:p>
      </dgm:t>
    </dgm:pt>
    <dgm:pt modelId="{D0D42C56-217E-4E39-B05B-EF2985F86A37}" type="parTrans" cxnId="{47B41057-DD4B-4BEA-91F8-896F8C890B8B}">
      <dgm:prSet/>
      <dgm:spPr/>
      <dgm:t>
        <a:bodyPr/>
        <a:lstStyle/>
        <a:p>
          <a:endParaRPr lang="ru-RU"/>
        </a:p>
      </dgm:t>
    </dgm:pt>
    <dgm:pt modelId="{F2BC6800-FF2B-4B3A-B146-72EBA1351356}" type="sibTrans" cxnId="{47B41057-DD4B-4BEA-91F8-896F8C890B8B}">
      <dgm:prSet/>
      <dgm:spPr/>
      <dgm:t>
        <a:bodyPr/>
        <a:lstStyle/>
        <a:p>
          <a:endParaRPr lang="ru-RU"/>
        </a:p>
      </dgm:t>
    </dgm:pt>
    <dgm:pt modelId="{22A60141-E06C-4E83-B742-00783CEF4EC0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национального цифрового суверенитета</a:t>
          </a:r>
        </a:p>
      </dgm:t>
    </dgm:pt>
    <dgm:pt modelId="{B5F14603-37E5-488F-AB23-A9D1E94281BF}" type="parTrans" cxnId="{1ECEC564-0DCE-485A-8408-3082C8A5BB8A}">
      <dgm:prSet/>
      <dgm:spPr/>
      <dgm:t>
        <a:bodyPr/>
        <a:lstStyle/>
        <a:p>
          <a:endParaRPr lang="ru-RU"/>
        </a:p>
      </dgm:t>
    </dgm:pt>
    <dgm:pt modelId="{487E99F2-6D6C-4315-812E-BDED37BCCB1D}" type="sibTrans" cxnId="{1ECEC564-0DCE-485A-8408-3082C8A5BB8A}">
      <dgm:prSet/>
      <dgm:spPr/>
      <dgm:t>
        <a:bodyPr/>
        <a:lstStyle/>
        <a:p>
          <a:endParaRPr lang="ru-RU"/>
        </a:p>
      </dgm:t>
    </dgm:pt>
    <dgm:pt modelId="{A13A508A-E1D9-4E23-B8B9-6010EA2156A2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Кризис «информированного согласия» субъекта</a:t>
          </a:r>
        </a:p>
      </dgm:t>
    </dgm:pt>
    <dgm:pt modelId="{D3AD0F89-DD2B-4812-BC74-BD23E950218B}" type="parTrans" cxnId="{70990481-0048-4875-8B92-039ACA553A03}">
      <dgm:prSet/>
      <dgm:spPr/>
      <dgm:t>
        <a:bodyPr/>
        <a:lstStyle/>
        <a:p>
          <a:endParaRPr lang="ru-RU"/>
        </a:p>
      </dgm:t>
    </dgm:pt>
    <dgm:pt modelId="{5C7F2084-F1E4-403C-84EE-D1A17189F01F}" type="sibTrans" cxnId="{70990481-0048-4875-8B92-039ACA553A03}">
      <dgm:prSet/>
      <dgm:spPr/>
      <dgm:t>
        <a:bodyPr/>
        <a:lstStyle/>
        <a:p>
          <a:endParaRPr lang="ru-RU"/>
        </a:p>
      </dgm:t>
    </dgm:pt>
    <dgm:pt modelId="{9E6963B7-8A5F-4A6B-9C74-D6D1C19035B9}">
      <dgm:prSet phldrT="[Текст]" custT="1"/>
      <dgm:spPr/>
      <dgm:t>
        <a:bodyPr/>
        <a:lstStyle/>
        <a:p>
          <a:r>
            <a:rPr lang="ru-RU" sz="2000" dirty="0">
              <a:latin typeface="Times New Roman" panose="02020603050405020304" pitchFamily="18" charset="0"/>
              <a:cs typeface="Times New Roman" panose="02020603050405020304" pitchFamily="18" charset="0"/>
            </a:rPr>
            <a:t>Рост числа киберугроз и утечек данных</a:t>
          </a:r>
        </a:p>
      </dgm:t>
    </dgm:pt>
    <dgm:pt modelId="{C7D0C692-667C-410D-BD41-262896666603}" type="parTrans" cxnId="{6DB15BB4-F85A-4FC9-AD35-16A0D4ECB6B3}">
      <dgm:prSet/>
      <dgm:spPr/>
      <dgm:t>
        <a:bodyPr/>
        <a:lstStyle/>
        <a:p>
          <a:endParaRPr lang="ru-RU"/>
        </a:p>
      </dgm:t>
    </dgm:pt>
    <dgm:pt modelId="{495D853A-340A-465A-8381-C609B39F4331}" type="sibTrans" cxnId="{6DB15BB4-F85A-4FC9-AD35-16A0D4ECB6B3}">
      <dgm:prSet/>
      <dgm:spPr/>
      <dgm:t>
        <a:bodyPr/>
        <a:lstStyle/>
        <a:p>
          <a:endParaRPr lang="ru-RU"/>
        </a:p>
      </dgm:t>
    </dgm:pt>
    <dgm:pt modelId="{5F3D8799-EAD1-466E-BC3A-09AE06DEF2B2}" type="pres">
      <dgm:prSet presAssocID="{24797A97-4D0A-440A-8380-A37600641830}" presName="compositeShape" presStyleCnt="0">
        <dgm:presLayoutVars>
          <dgm:dir/>
          <dgm:resizeHandles/>
        </dgm:presLayoutVars>
      </dgm:prSet>
      <dgm:spPr/>
    </dgm:pt>
    <dgm:pt modelId="{266A4DEE-ACA5-4825-95F1-B346ACB60BCA}" type="pres">
      <dgm:prSet presAssocID="{24797A97-4D0A-440A-8380-A37600641830}" presName="pyramid" presStyleLbl="node1" presStyleIdx="0" presStyleCnt="1" custLinFactNeighborX="2980" custLinFactNeighborY="874"/>
      <dgm:spPr/>
    </dgm:pt>
    <dgm:pt modelId="{F14BF177-A125-412B-851B-CEDC8CB9A302}" type="pres">
      <dgm:prSet presAssocID="{24797A97-4D0A-440A-8380-A37600641830}" presName="theList" presStyleCnt="0"/>
      <dgm:spPr/>
    </dgm:pt>
    <dgm:pt modelId="{6F9694B2-954C-4E3B-B3E9-D0F450A0BAED}" type="pres">
      <dgm:prSet presAssocID="{B0101C2C-145E-4C8C-A989-A7DFE6766820}" presName="aNode" presStyleLbl="fgAcc1" presStyleIdx="0" presStyleCnt="4" custScaleX="230769" custLinFactNeighborX="849" custLinFactNeighborY="-22036">
        <dgm:presLayoutVars>
          <dgm:bulletEnabled val="1"/>
        </dgm:presLayoutVars>
      </dgm:prSet>
      <dgm:spPr/>
    </dgm:pt>
    <dgm:pt modelId="{6880EA92-FC13-450B-8D57-DC38F1544BC5}" type="pres">
      <dgm:prSet presAssocID="{B0101C2C-145E-4C8C-A989-A7DFE6766820}" presName="aSpace" presStyleCnt="0"/>
      <dgm:spPr/>
    </dgm:pt>
    <dgm:pt modelId="{4310207E-EBE1-481B-AC72-E5A17FCD82AE}" type="pres">
      <dgm:prSet presAssocID="{22A60141-E06C-4E83-B742-00783CEF4EC0}" presName="aNode" presStyleLbl="fgAcc1" presStyleIdx="1" presStyleCnt="4" custScaleX="230769" custLinFactNeighborX="849" custLinFactNeighborY="-26845">
        <dgm:presLayoutVars>
          <dgm:bulletEnabled val="1"/>
        </dgm:presLayoutVars>
      </dgm:prSet>
      <dgm:spPr/>
    </dgm:pt>
    <dgm:pt modelId="{CF22C37F-DE6E-4EEF-955F-7A6D3FFCC001}" type="pres">
      <dgm:prSet presAssocID="{22A60141-E06C-4E83-B742-00783CEF4EC0}" presName="aSpace" presStyleCnt="0"/>
      <dgm:spPr/>
    </dgm:pt>
    <dgm:pt modelId="{65DAB6DD-1F99-4E3A-9860-967CB02E1095}" type="pres">
      <dgm:prSet presAssocID="{A13A508A-E1D9-4E23-B8B9-6010EA2156A2}" presName="aNode" presStyleLbl="fgAcc1" presStyleIdx="2" presStyleCnt="4" custScaleX="230769">
        <dgm:presLayoutVars>
          <dgm:bulletEnabled val="1"/>
        </dgm:presLayoutVars>
      </dgm:prSet>
      <dgm:spPr/>
    </dgm:pt>
    <dgm:pt modelId="{743BE2E0-095D-44B0-B0A7-6A1A0A2BBFF5}" type="pres">
      <dgm:prSet presAssocID="{A13A508A-E1D9-4E23-B8B9-6010EA2156A2}" presName="aSpace" presStyleCnt="0"/>
      <dgm:spPr/>
    </dgm:pt>
    <dgm:pt modelId="{78FB7F8D-288A-44C2-B61D-01E729E990DE}" type="pres">
      <dgm:prSet presAssocID="{9E6963B7-8A5F-4A6B-9C74-D6D1C19035B9}" presName="aNode" presStyleLbl="fgAcc1" presStyleIdx="3" presStyleCnt="4" custScaleX="229071">
        <dgm:presLayoutVars>
          <dgm:bulletEnabled val="1"/>
        </dgm:presLayoutVars>
      </dgm:prSet>
      <dgm:spPr/>
    </dgm:pt>
    <dgm:pt modelId="{9397F64A-A7AF-4D26-8755-7446A8FF5CF0}" type="pres">
      <dgm:prSet presAssocID="{9E6963B7-8A5F-4A6B-9C74-D6D1C19035B9}" presName="aSpace" presStyleCnt="0"/>
      <dgm:spPr/>
    </dgm:pt>
  </dgm:ptLst>
  <dgm:cxnLst>
    <dgm:cxn modelId="{1ECEC564-0DCE-485A-8408-3082C8A5BB8A}" srcId="{24797A97-4D0A-440A-8380-A37600641830}" destId="{22A60141-E06C-4E83-B742-00783CEF4EC0}" srcOrd="1" destOrd="0" parTransId="{B5F14603-37E5-488F-AB23-A9D1E94281BF}" sibTransId="{487E99F2-6D6C-4315-812E-BDED37BCCB1D}"/>
    <dgm:cxn modelId="{C3C01C47-1142-4976-B1F9-1EC60126DB03}" type="presOf" srcId="{9E6963B7-8A5F-4A6B-9C74-D6D1C19035B9}" destId="{78FB7F8D-288A-44C2-B61D-01E729E990DE}" srcOrd="0" destOrd="0" presId="urn:microsoft.com/office/officeart/2005/8/layout/pyramid2"/>
    <dgm:cxn modelId="{E718B855-4AAD-4624-AE1C-E2DC22352C9A}" type="presOf" srcId="{B0101C2C-145E-4C8C-A989-A7DFE6766820}" destId="{6F9694B2-954C-4E3B-B3E9-D0F450A0BAED}" srcOrd="0" destOrd="0" presId="urn:microsoft.com/office/officeart/2005/8/layout/pyramid2"/>
    <dgm:cxn modelId="{47B41057-DD4B-4BEA-91F8-896F8C890B8B}" srcId="{24797A97-4D0A-440A-8380-A37600641830}" destId="{B0101C2C-145E-4C8C-A989-A7DFE6766820}" srcOrd="0" destOrd="0" parTransId="{D0D42C56-217E-4E39-B05B-EF2985F86A37}" sibTransId="{F2BC6800-FF2B-4B3A-B146-72EBA1351356}"/>
    <dgm:cxn modelId="{70990481-0048-4875-8B92-039ACA553A03}" srcId="{24797A97-4D0A-440A-8380-A37600641830}" destId="{A13A508A-E1D9-4E23-B8B9-6010EA2156A2}" srcOrd="2" destOrd="0" parTransId="{D3AD0F89-DD2B-4812-BC74-BD23E950218B}" sibTransId="{5C7F2084-F1E4-403C-84EE-D1A17189F01F}"/>
    <dgm:cxn modelId="{8D73AD82-1AD9-41B7-AC01-F91D2C812BBA}" type="presOf" srcId="{24797A97-4D0A-440A-8380-A37600641830}" destId="{5F3D8799-EAD1-466E-BC3A-09AE06DEF2B2}" srcOrd="0" destOrd="0" presId="urn:microsoft.com/office/officeart/2005/8/layout/pyramid2"/>
    <dgm:cxn modelId="{DD0087B3-49C6-49E3-86C2-CDC7F08A424F}" type="presOf" srcId="{A13A508A-E1D9-4E23-B8B9-6010EA2156A2}" destId="{65DAB6DD-1F99-4E3A-9860-967CB02E1095}" srcOrd="0" destOrd="0" presId="urn:microsoft.com/office/officeart/2005/8/layout/pyramid2"/>
    <dgm:cxn modelId="{6DB15BB4-F85A-4FC9-AD35-16A0D4ECB6B3}" srcId="{24797A97-4D0A-440A-8380-A37600641830}" destId="{9E6963B7-8A5F-4A6B-9C74-D6D1C19035B9}" srcOrd="3" destOrd="0" parTransId="{C7D0C692-667C-410D-BD41-262896666603}" sibTransId="{495D853A-340A-465A-8381-C609B39F4331}"/>
    <dgm:cxn modelId="{F2736ECD-0BD1-49BD-82F7-5775DC9B6A09}" type="presOf" srcId="{22A60141-E06C-4E83-B742-00783CEF4EC0}" destId="{4310207E-EBE1-481B-AC72-E5A17FCD82AE}" srcOrd="0" destOrd="0" presId="urn:microsoft.com/office/officeart/2005/8/layout/pyramid2"/>
    <dgm:cxn modelId="{82DAB5C0-EFB0-4CEE-B62D-3D37BA78CDD4}" type="presParOf" srcId="{5F3D8799-EAD1-466E-BC3A-09AE06DEF2B2}" destId="{266A4DEE-ACA5-4825-95F1-B346ACB60BCA}" srcOrd="0" destOrd="0" presId="urn:microsoft.com/office/officeart/2005/8/layout/pyramid2"/>
    <dgm:cxn modelId="{1DA9EE2F-2071-40DC-A353-2DB12EA81C65}" type="presParOf" srcId="{5F3D8799-EAD1-466E-BC3A-09AE06DEF2B2}" destId="{F14BF177-A125-412B-851B-CEDC8CB9A302}" srcOrd="1" destOrd="0" presId="urn:microsoft.com/office/officeart/2005/8/layout/pyramid2"/>
    <dgm:cxn modelId="{ACE6FBA9-C6DA-462D-8EAB-56D52F33A666}" type="presParOf" srcId="{F14BF177-A125-412B-851B-CEDC8CB9A302}" destId="{6F9694B2-954C-4E3B-B3E9-D0F450A0BAED}" srcOrd="0" destOrd="0" presId="urn:microsoft.com/office/officeart/2005/8/layout/pyramid2"/>
    <dgm:cxn modelId="{E5901D83-C211-442D-B9B5-6F28EB5C6D05}" type="presParOf" srcId="{F14BF177-A125-412B-851B-CEDC8CB9A302}" destId="{6880EA92-FC13-450B-8D57-DC38F1544BC5}" srcOrd="1" destOrd="0" presId="urn:microsoft.com/office/officeart/2005/8/layout/pyramid2"/>
    <dgm:cxn modelId="{675D2A4B-BC0E-4567-9F4E-E29DD4C3452A}" type="presParOf" srcId="{F14BF177-A125-412B-851B-CEDC8CB9A302}" destId="{4310207E-EBE1-481B-AC72-E5A17FCD82AE}" srcOrd="2" destOrd="0" presId="urn:microsoft.com/office/officeart/2005/8/layout/pyramid2"/>
    <dgm:cxn modelId="{C789B520-91C4-4734-912F-D835AC0131A8}" type="presParOf" srcId="{F14BF177-A125-412B-851B-CEDC8CB9A302}" destId="{CF22C37F-DE6E-4EEF-955F-7A6D3FFCC001}" srcOrd="3" destOrd="0" presId="urn:microsoft.com/office/officeart/2005/8/layout/pyramid2"/>
    <dgm:cxn modelId="{00783000-1E50-46DB-98C5-DAE8B888B95D}" type="presParOf" srcId="{F14BF177-A125-412B-851B-CEDC8CB9A302}" destId="{65DAB6DD-1F99-4E3A-9860-967CB02E1095}" srcOrd="4" destOrd="0" presId="urn:microsoft.com/office/officeart/2005/8/layout/pyramid2"/>
    <dgm:cxn modelId="{AB80B2BC-2684-4E8E-B411-B4EAD95FD4C0}" type="presParOf" srcId="{F14BF177-A125-412B-851B-CEDC8CB9A302}" destId="{743BE2E0-095D-44B0-B0A7-6A1A0A2BBFF5}" srcOrd="5" destOrd="0" presId="urn:microsoft.com/office/officeart/2005/8/layout/pyramid2"/>
    <dgm:cxn modelId="{49E8671D-9EFC-45D7-9623-22A69EC2D762}" type="presParOf" srcId="{F14BF177-A125-412B-851B-CEDC8CB9A302}" destId="{78FB7F8D-288A-44C2-B61D-01E729E990DE}" srcOrd="6" destOrd="0" presId="urn:microsoft.com/office/officeart/2005/8/layout/pyramid2"/>
    <dgm:cxn modelId="{58556328-4DCD-48F1-A1AA-D8AAB24848D8}" type="presParOf" srcId="{F14BF177-A125-412B-851B-CEDC8CB9A302}" destId="{9397F64A-A7AF-4D26-8755-7446A8FF5CF0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6A240B5-EF8F-4C94-A900-B92A3B17252F}" type="doc">
      <dgm:prSet loTypeId="urn:microsoft.com/office/officeart/2009/3/layout/IncreasingArrowsProcess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4D89FF5-59C7-4DA1-AF16-ADCF7C792BE3}">
      <dgm:prSet phldrT="[Текст]"/>
      <dgm:spPr/>
      <dgm:t>
        <a:bodyPr/>
        <a:lstStyle/>
        <a:p>
          <a:r>
            <a:rPr lang="ru-RU" dirty="0"/>
            <a:t>Объект</a:t>
          </a:r>
        </a:p>
      </dgm:t>
    </dgm:pt>
    <dgm:pt modelId="{7465D0AB-0315-4389-97A2-AD5804711B20}" type="parTrans" cxnId="{8F92B27E-BCCF-4685-87A8-EE1CDDFFCB04}">
      <dgm:prSet/>
      <dgm:spPr/>
      <dgm:t>
        <a:bodyPr/>
        <a:lstStyle/>
        <a:p>
          <a:endParaRPr lang="ru-RU"/>
        </a:p>
      </dgm:t>
    </dgm:pt>
    <dgm:pt modelId="{24C5AC5F-6ABD-4304-AE49-0A1F3B207CD0}" type="sibTrans" cxnId="{8F92B27E-BCCF-4685-87A8-EE1CDDFFCB04}">
      <dgm:prSet/>
      <dgm:spPr/>
      <dgm:t>
        <a:bodyPr/>
        <a:lstStyle/>
        <a:p>
          <a:endParaRPr lang="ru-RU"/>
        </a:p>
      </dgm:t>
    </dgm:pt>
    <dgm:pt modelId="{C5F6EB87-FF90-4D43-8D2E-8C5B75EBFA1D}">
      <dgm:prSet phldrT="[Текст]"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общественные отношения, связанные с правовым регулированием и защитой персональных данных в Российской Федерации</a:t>
          </a:r>
        </a:p>
      </dgm:t>
    </dgm:pt>
    <dgm:pt modelId="{8406A855-D984-46B1-91BB-D3BFCCE26121}" type="parTrans" cxnId="{C9C4D5F5-436A-4FE2-BC8F-D5F54FA7FBF0}">
      <dgm:prSet/>
      <dgm:spPr/>
      <dgm:t>
        <a:bodyPr/>
        <a:lstStyle/>
        <a:p>
          <a:endParaRPr lang="ru-RU"/>
        </a:p>
      </dgm:t>
    </dgm:pt>
    <dgm:pt modelId="{F4E812F3-732C-4CA5-BA8A-AB1CB4A0964F}" type="sibTrans" cxnId="{C9C4D5F5-436A-4FE2-BC8F-D5F54FA7FBF0}">
      <dgm:prSet/>
      <dgm:spPr/>
      <dgm:t>
        <a:bodyPr/>
        <a:lstStyle/>
        <a:p>
          <a:endParaRPr lang="ru-RU"/>
        </a:p>
      </dgm:t>
    </dgm:pt>
    <dgm:pt modelId="{7030ACCE-B74B-442C-8A79-A2FBA55BD865}">
      <dgm:prSet phldrT="[Текст]"/>
      <dgm:spPr/>
      <dgm:t>
        <a:bodyPr/>
        <a:lstStyle/>
        <a:p>
          <a:r>
            <a:rPr lang="ru-RU" dirty="0"/>
            <a:t>Предмет</a:t>
          </a:r>
        </a:p>
      </dgm:t>
    </dgm:pt>
    <dgm:pt modelId="{EE86E926-0F7F-4323-A331-BA0CCFC29FAE}" type="parTrans" cxnId="{40C98E8E-E982-4FC3-B224-B494888D57D7}">
      <dgm:prSet/>
      <dgm:spPr/>
      <dgm:t>
        <a:bodyPr/>
        <a:lstStyle/>
        <a:p>
          <a:endParaRPr lang="ru-RU"/>
        </a:p>
      </dgm:t>
    </dgm:pt>
    <dgm:pt modelId="{9FB7AEDA-DFB1-4FE5-AE4D-79D9111EEC2D}" type="sibTrans" cxnId="{40C98E8E-E982-4FC3-B224-B494888D57D7}">
      <dgm:prSet/>
      <dgm:spPr/>
      <dgm:t>
        <a:bodyPr/>
        <a:lstStyle/>
        <a:p>
          <a:endParaRPr lang="ru-RU"/>
        </a:p>
      </dgm:t>
    </dgm:pt>
    <dgm:pt modelId="{328809C1-8D6D-47FC-90B9-B699921648A2}">
      <dgm:prSet phldrT="[Текст]"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российское законодательство и правовые нормы зарубежных стран, затрагивающие вопросы правовой природы института персональных данных, правоприменительная практика и доктринальные положения по теме исследования</a:t>
          </a:r>
        </a:p>
      </dgm:t>
    </dgm:pt>
    <dgm:pt modelId="{95AEE521-F855-4744-99FC-29ECD89BC61E}" type="parTrans" cxnId="{BF06E6FE-BE99-4FC0-A6CF-A8A7DDE21B1C}">
      <dgm:prSet/>
      <dgm:spPr/>
      <dgm:t>
        <a:bodyPr/>
        <a:lstStyle/>
        <a:p>
          <a:endParaRPr lang="ru-RU"/>
        </a:p>
      </dgm:t>
    </dgm:pt>
    <dgm:pt modelId="{8988752D-BC0D-4F68-AB99-00E63FF73004}" type="sibTrans" cxnId="{BF06E6FE-BE99-4FC0-A6CF-A8A7DDE21B1C}">
      <dgm:prSet/>
      <dgm:spPr/>
      <dgm:t>
        <a:bodyPr/>
        <a:lstStyle/>
        <a:p>
          <a:endParaRPr lang="ru-RU"/>
        </a:p>
      </dgm:t>
    </dgm:pt>
    <dgm:pt modelId="{0031ADAA-88AE-4A64-AA52-090A241A5860}">
      <dgm:prSet phldrT="[Текст]"/>
      <dgm:spPr/>
      <dgm:t>
        <a:bodyPr/>
        <a:lstStyle/>
        <a:p>
          <a:r>
            <a:rPr lang="ru-RU" dirty="0"/>
            <a:t>Цель</a:t>
          </a:r>
        </a:p>
      </dgm:t>
    </dgm:pt>
    <dgm:pt modelId="{39AABCCA-F8B8-44F0-AB04-AE516F36608A}" type="parTrans" cxnId="{2A737505-D5B2-4B00-88C4-20FA4C83408D}">
      <dgm:prSet/>
      <dgm:spPr/>
      <dgm:t>
        <a:bodyPr/>
        <a:lstStyle/>
        <a:p>
          <a:endParaRPr lang="ru-RU"/>
        </a:p>
      </dgm:t>
    </dgm:pt>
    <dgm:pt modelId="{978B161A-7003-4ACC-A569-5DCFDB312B10}" type="sibTrans" cxnId="{2A737505-D5B2-4B00-88C4-20FA4C83408D}">
      <dgm:prSet/>
      <dgm:spPr/>
      <dgm:t>
        <a:bodyPr/>
        <a:lstStyle/>
        <a:p>
          <a:endParaRPr lang="ru-RU"/>
        </a:p>
      </dgm:t>
    </dgm:pt>
    <dgm:pt modelId="{777A40C6-0D3F-4FE2-8B3B-D735965AB454}">
      <dgm:prSet phldrT="[Текст]" custT="1"/>
      <dgm:spPr/>
      <dgm:t>
        <a:bodyPr/>
        <a:lstStyle/>
        <a:p>
          <a:pPr algn="ctr"/>
          <a:r>
            <a:rPr lang="ru-RU" sz="160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теоретико-методологического аспекта персональных данных, анализ правоприменительных инструментов защиты персональных данных в правовом и виртуальном пространствах, выявление правовых дефектов и механизмов совершенствования защиты персональных данных в системе российского законодательства, а также формулирование выводов по теме исследования</a:t>
          </a:r>
        </a:p>
      </dgm:t>
    </dgm:pt>
    <dgm:pt modelId="{33B66637-F3EA-40B6-8B2D-BA41D4DD122E}" type="parTrans" cxnId="{4C426B5A-5A73-4C7E-8413-05DA73DE5A7A}">
      <dgm:prSet/>
      <dgm:spPr/>
      <dgm:t>
        <a:bodyPr/>
        <a:lstStyle/>
        <a:p>
          <a:endParaRPr lang="ru-RU"/>
        </a:p>
      </dgm:t>
    </dgm:pt>
    <dgm:pt modelId="{7F11166B-FE78-480B-850F-2251583D4215}" type="sibTrans" cxnId="{4C426B5A-5A73-4C7E-8413-05DA73DE5A7A}">
      <dgm:prSet/>
      <dgm:spPr/>
      <dgm:t>
        <a:bodyPr/>
        <a:lstStyle/>
        <a:p>
          <a:endParaRPr lang="ru-RU"/>
        </a:p>
      </dgm:t>
    </dgm:pt>
    <dgm:pt modelId="{D6FF11A1-F887-4AAB-88C9-70B6DCBBEE19}" type="pres">
      <dgm:prSet presAssocID="{86A240B5-EF8F-4C94-A900-B92A3B17252F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F44209AC-7B24-4100-8FC8-95D34B6A390B}" type="pres">
      <dgm:prSet presAssocID="{74D89FF5-59C7-4DA1-AF16-ADCF7C792BE3}" presName="parentText1" presStyleLbl="node1" presStyleIdx="0" presStyleCnt="3" custLinFactNeighborX="2117" custLinFactNeighborY="-28753">
        <dgm:presLayoutVars>
          <dgm:chMax/>
          <dgm:chPref val="3"/>
          <dgm:bulletEnabled val="1"/>
        </dgm:presLayoutVars>
      </dgm:prSet>
      <dgm:spPr/>
    </dgm:pt>
    <dgm:pt modelId="{0C4DE2A2-17B1-4459-80A5-30F8F189820F}" type="pres">
      <dgm:prSet presAssocID="{74D89FF5-59C7-4DA1-AF16-ADCF7C792BE3}" presName="childText1" presStyleLbl="solidAlignAcc1" presStyleIdx="0" presStyleCnt="3" custScaleX="74701" custScaleY="109940" custLinFactNeighborX="-11027" custLinFactNeighborY="-16262">
        <dgm:presLayoutVars>
          <dgm:chMax val="0"/>
          <dgm:chPref val="0"/>
          <dgm:bulletEnabled val="1"/>
        </dgm:presLayoutVars>
      </dgm:prSet>
      <dgm:spPr/>
    </dgm:pt>
    <dgm:pt modelId="{74BBCE76-628B-4F35-B46D-9508A56FF332}" type="pres">
      <dgm:prSet presAssocID="{7030ACCE-B74B-442C-8A79-A2FBA55BD865}" presName="parentText2" presStyleLbl="node1" presStyleIdx="1" presStyleCnt="3" custLinFactNeighborX="-7023" custLinFactNeighborY="-25450">
        <dgm:presLayoutVars>
          <dgm:chMax/>
          <dgm:chPref val="3"/>
          <dgm:bulletEnabled val="1"/>
        </dgm:presLayoutVars>
      </dgm:prSet>
      <dgm:spPr/>
    </dgm:pt>
    <dgm:pt modelId="{BED127CE-A8BD-4B2C-B9B1-308FBAE6A2F3}" type="pres">
      <dgm:prSet presAssocID="{7030ACCE-B74B-442C-8A79-A2FBA55BD865}" presName="childText2" presStyleLbl="solidAlignAcc1" presStyleIdx="1" presStyleCnt="3" custScaleY="134859" custLinFactNeighborX="-15906" custLinFactNeighborY="-1705">
        <dgm:presLayoutVars>
          <dgm:chMax val="0"/>
          <dgm:chPref val="0"/>
          <dgm:bulletEnabled val="1"/>
        </dgm:presLayoutVars>
      </dgm:prSet>
      <dgm:spPr/>
    </dgm:pt>
    <dgm:pt modelId="{8A9502C2-5CE2-476D-8E5E-984ABD2C7401}" type="pres">
      <dgm:prSet presAssocID="{0031ADAA-88AE-4A64-AA52-090A241A5860}" presName="parentText3" presStyleLbl="node1" presStyleIdx="2" presStyleCnt="3" custScaleX="77527" custLinFactNeighborX="-12727" custLinFactNeighborY="-31249">
        <dgm:presLayoutVars>
          <dgm:chMax/>
          <dgm:chPref val="3"/>
          <dgm:bulletEnabled val="1"/>
        </dgm:presLayoutVars>
      </dgm:prSet>
      <dgm:spPr/>
    </dgm:pt>
    <dgm:pt modelId="{5164EABE-AD31-43B9-A1B4-C09A35E08580}" type="pres">
      <dgm:prSet presAssocID="{0031ADAA-88AE-4A64-AA52-090A241A5860}" presName="childText3" presStyleLbl="solidAlignAcc1" presStyleIdx="2" presStyleCnt="3" custScaleX="117587" custScaleY="160879" custLinFactNeighborX="-1078" custLinFactNeighborY="11133">
        <dgm:presLayoutVars>
          <dgm:chMax val="0"/>
          <dgm:chPref val="0"/>
          <dgm:bulletEnabled val="1"/>
        </dgm:presLayoutVars>
      </dgm:prSet>
      <dgm:spPr/>
    </dgm:pt>
  </dgm:ptLst>
  <dgm:cxnLst>
    <dgm:cxn modelId="{2A737505-D5B2-4B00-88C4-20FA4C83408D}" srcId="{86A240B5-EF8F-4C94-A900-B92A3B17252F}" destId="{0031ADAA-88AE-4A64-AA52-090A241A5860}" srcOrd="2" destOrd="0" parTransId="{39AABCCA-F8B8-44F0-AB04-AE516F36608A}" sibTransId="{978B161A-7003-4ACC-A569-5DCFDB312B10}"/>
    <dgm:cxn modelId="{3A7EDF10-F374-4FD6-8F69-57556972D892}" type="presOf" srcId="{86A240B5-EF8F-4C94-A900-B92A3B17252F}" destId="{D6FF11A1-F887-4AAB-88C9-70B6DCBBEE19}" srcOrd="0" destOrd="0" presId="urn:microsoft.com/office/officeart/2009/3/layout/IncreasingArrowsProcess"/>
    <dgm:cxn modelId="{F7A79A3D-7A12-4C05-B741-719B73C37F35}" type="presOf" srcId="{328809C1-8D6D-47FC-90B9-B699921648A2}" destId="{BED127CE-A8BD-4B2C-B9B1-308FBAE6A2F3}" srcOrd="0" destOrd="0" presId="urn:microsoft.com/office/officeart/2009/3/layout/IncreasingArrowsProcess"/>
    <dgm:cxn modelId="{4C426B5A-5A73-4C7E-8413-05DA73DE5A7A}" srcId="{0031ADAA-88AE-4A64-AA52-090A241A5860}" destId="{777A40C6-0D3F-4FE2-8B3B-D735965AB454}" srcOrd="0" destOrd="0" parTransId="{33B66637-F3EA-40B6-8B2D-BA41D4DD122E}" sibTransId="{7F11166B-FE78-480B-850F-2251583D4215}"/>
    <dgm:cxn modelId="{8F92B27E-BCCF-4685-87A8-EE1CDDFFCB04}" srcId="{86A240B5-EF8F-4C94-A900-B92A3B17252F}" destId="{74D89FF5-59C7-4DA1-AF16-ADCF7C792BE3}" srcOrd="0" destOrd="0" parTransId="{7465D0AB-0315-4389-97A2-AD5804711B20}" sibTransId="{24C5AC5F-6ABD-4304-AE49-0A1F3B207CD0}"/>
    <dgm:cxn modelId="{40C98E8E-E982-4FC3-B224-B494888D57D7}" srcId="{86A240B5-EF8F-4C94-A900-B92A3B17252F}" destId="{7030ACCE-B74B-442C-8A79-A2FBA55BD865}" srcOrd="1" destOrd="0" parTransId="{EE86E926-0F7F-4323-A331-BA0CCFC29FAE}" sibTransId="{9FB7AEDA-DFB1-4FE5-AE4D-79D9111EEC2D}"/>
    <dgm:cxn modelId="{F08FD5BD-1D82-4A6F-A4CC-FC4C1FBFE585}" type="presOf" srcId="{74D89FF5-59C7-4DA1-AF16-ADCF7C792BE3}" destId="{F44209AC-7B24-4100-8FC8-95D34B6A390B}" srcOrd="0" destOrd="0" presId="urn:microsoft.com/office/officeart/2009/3/layout/IncreasingArrowsProcess"/>
    <dgm:cxn modelId="{590A49D0-1427-4782-BFC0-B8040E357C0E}" type="presOf" srcId="{C5F6EB87-FF90-4D43-8D2E-8C5B75EBFA1D}" destId="{0C4DE2A2-17B1-4459-80A5-30F8F189820F}" srcOrd="0" destOrd="0" presId="urn:microsoft.com/office/officeart/2009/3/layout/IncreasingArrowsProcess"/>
    <dgm:cxn modelId="{52C336D5-6136-498F-8B41-18FB11DA5CFC}" type="presOf" srcId="{0031ADAA-88AE-4A64-AA52-090A241A5860}" destId="{8A9502C2-5CE2-476D-8E5E-984ABD2C7401}" srcOrd="0" destOrd="0" presId="urn:microsoft.com/office/officeart/2009/3/layout/IncreasingArrowsProcess"/>
    <dgm:cxn modelId="{C9C4D5F5-436A-4FE2-BC8F-D5F54FA7FBF0}" srcId="{74D89FF5-59C7-4DA1-AF16-ADCF7C792BE3}" destId="{C5F6EB87-FF90-4D43-8D2E-8C5B75EBFA1D}" srcOrd="0" destOrd="0" parTransId="{8406A855-D984-46B1-91BB-D3BFCCE26121}" sibTransId="{F4E812F3-732C-4CA5-BA8A-AB1CB4A0964F}"/>
    <dgm:cxn modelId="{05EDD2F9-86E7-4610-91B7-BAF64B70E990}" type="presOf" srcId="{777A40C6-0D3F-4FE2-8B3B-D735965AB454}" destId="{5164EABE-AD31-43B9-A1B4-C09A35E08580}" srcOrd="0" destOrd="0" presId="urn:microsoft.com/office/officeart/2009/3/layout/IncreasingArrowsProcess"/>
    <dgm:cxn modelId="{E855DEFD-A34A-4CB3-8DA5-CE4AC21E93FD}" type="presOf" srcId="{7030ACCE-B74B-442C-8A79-A2FBA55BD865}" destId="{74BBCE76-628B-4F35-B46D-9508A56FF332}" srcOrd="0" destOrd="0" presId="urn:microsoft.com/office/officeart/2009/3/layout/IncreasingArrowsProcess"/>
    <dgm:cxn modelId="{BF06E6FE-BE99-4FC0-A6CF-A8A7DDE21B1C}" srcId="{7030ACCE-B74B-442C-8A79-A2FBA55BD865}" destId="{328809C1-8D6D-47FC-90B9-B699921648A2}" srcOrd="0" destOrd="0" parTransId="{95AEE521-F855-4744-99FC-29ECD89BC61E}" sibTransId="{8988752D-BC0D-4F68-AB99-00E63FF73004}"/>
    <dgm:cxn modelId="{74CEA920-19D2-4247-A17A-129CA2D4D5FC}" type="presParOf" srcId="{D6FF11A1-F887-4AAB-88C9-70B6DCBBEE19}" destId="{F44209AC-7B24-4100-8FC8-95D34B6A390B}" srcOrd="0" destOrd="0" presId="urn:microsoft.com/office/officeart/2009/3/layout/IncreasingArrowsProcess"/>
    <dgm:cxn modelId="{0ED13016-7FEA-432F-8F59-F214727AB973}" type="presParOf" srcId="{D6FF11A1-F887-4AAB-88C9-70B6DCBBEE19}" destId="{0C4DE2A2-17B1-4459-80A5-30F8F189820F}" srcOrd="1" destOrd="0" presId="urn:microsoft.com/office/officeart/2009/3/layout/IncreasingArrowsProcess"/>
    <dgm:cxn modelId="{8FC3DD41-FAE7-4425-8E09-62503F8A4CF5}" type="presParOf" srcId="{D6FF11A1-F887-4AAB-88C9-70B6DCBBEE19}" destId="{74BBCE76-628B-4F35-B46D-9508A56FF332}" srcOrd="2" destOrd="0" presId="urn:microsoft.com/office/officeart/2009/3/layout/IncreasingArrowsProcess"/>
    <dgm:cxn modelId="{F75EF333-4179-49CE-8929-BB5E68C32386}" type="presParOf" srcId="{D6FF11A1-F887-4AAB-88C9-70B6DCBBEE19}" destId="{BED127CE-A8BD-4B2C-B9B1-308FBAE6A2F3}" srcOrd="3" destOrd="0" presId="urn:microsoft.com/office/officeart/2009/3/layout/IncreasingArrowsProcess"/>
    <dgm:cxn modelId="{BEA54059-2277-4025-B7F8-018589126734}" type="presParOf" srcId="{D6FF11A1-F887-4AAB-88C9-70B6DCBBEE19}" destId="{8A9502C2-5CE2-476D-8E5E-984ABD2C7401}" srcOrd="4" destOrd="0" presId="urn:microsoft.com/office/officeart/2009/3/layout/IncreasingArrowsProcess"/>
    <dgm:cxn modelId="{C0FE7BBD-854D-4E92-A6A3-AE83C3EACA4F}" type="presParOf" srcId="{D6FF11A1-F887-4AAB-88C9-70B6DCBBEE19}" destId="{5164EABE-AD31-43B9-A1B4-C09A35E08580}" srcOrd="5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1743838-ADAA-4DF2-828F-13E733BBF57E}" type="doc">
      <dgm:prSet loTypeId="urn:microsoft.com/office/officeart/2005/8/layout/h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ED1999-7233-44E9-A9D3-BFD520E47165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Сущность</a:t>
          </a:r>
          <a:r>
            <a:rPr lang="ru-RU" sz="1300" b="1" dirty="0"/>
            <a:t> </a:t>
          </a:r>
        </a:p>
      </dgm:t>
    </dgm:pt>
    <dgm:pt modelId="{D80F22CF-2D52-4BD1-BCFC-E73AD3CECEF1}" type="parTrans" cxnId="{4439B403-1B59-401C-B3DF-55660FE00094}">
      <dgm:prSet/>
      <dgm:spPr/>
      <dgm:t>
        <a:bodyPr/>
        <a:lstStyle/>
        <a:p>
          <a:endParaRPr lang="ru-RU"/>
        </a:p>
      </dgm:t>
    </dgm:pt>
    <dgm:pt modelId="{8122E07F-8441-4DEC-A642-C2A7BC239AA6}" type="sibTrans" cxnId="{4439B403-1B59-401C-B3DF-55660FE00094}">
      <dgm:prSet/>
      <dgm:spPr/>
      <dgm:t>
        <a:bodyPr/>
        <a:lstStyle/>
        <a:p>
          <a:endParaRPr lang="ru-RU"/>
        </a:p>
      </dgm:t>
    </dgm:pt>
    <dgm:pt modelId="{F8C01FD1-EFF0-414C-BE5A-B0C288B3659A}">
      <dgm:prSet phldrT="[Текст]" custT="1"/>
      <dgm:spPr/>
      <dgm:t>
        <a:bodyPr/>
        <a:lstStyle/>
        <a:p>
          <a:pPr algn="ctr"/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Понятие и сущность персональных данных остаются окончательно не решенными в праве из-за их динамичности при которой огромный массив косвенных данных легко деанонимизируется, а существующие законодательные решения, несмотря на модернизацию, не успевают охватывать новые виды информации</a:t>
          </a:r>
        </a:p>
      </dgm:t>
    </dgm:pt>
    <dgm:pt modelId="{6F69F478-C007-4E4E-B478-DAE7BB5987F7}" type="parTrans" cxnId="{34966A48-3063-4AF7-AE68-E02FA3D22225}">
      <dgm:prSet/>
      <dgm:spPr/>
      <dgm:t>
        <a:bodyPr/>
        <a:lstStyle/>
        <a:p>
          <a:endParaRPr lang="ru-RU"/>
        </a:p>
      </dgm:t>
    </dgm:pt>
    <dgm:pt modelId="{1E18ACEB-2A12-490B-940C-3D22ADA41C75}" type="sibTrans" cxnId="{34966A48-3063-4AF7-AE68-E02FA3D22225}">
      <dgm:prSet/>
      <dgm:spPr/>
      <dgm:t>
        <a:bodyPr/>
        <a:lstStyle/>
        <a:p>
          <a:endParaRPr lang="ru-RU"/>
        </a:p>
      </dgm:t>
    </dgm:pt>
    <dgm:pt modelId="{506E8748-64B6-47CF-9FC3-2AF6DE1D3921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и методы</a:t>
          </a:r>
        </a:p>
      </dgm:t>
    </dgm:pt>
    <dgm:pt modelId="{B1D6EF72-8343-46DD-A622-7676BD36AA79}" type="parTrans" cxnId="{AEAADF4C-EF6F-466B-9D05-C2653E81F8AF}">
      <dgm:prSet/>
      <dgm:spPr/>
      <dgm:t>
        <a:bodyPr/>
        <a:lstStyle/>
        <a:p>
          <a:endParaRPr lang="ru-RU"/>
        </a:p>
      </dgm:t>
    </dgm:pt>
    <dgm:pt modelId="{680B9672-3601-4502-85E6-118EFD47523B}" type="sibTrans" cxnId="{AEAADF4C-EF6F-466B-9D05-C2653E81F8AF}">
      <dgm:prSet/>
      <dgm:spPr/>
      <dgm:t>
        <a:bodyPr/>
        <a:lstStyle/>
        <a:p>
          <a:endParaRPr lang="ru-RU"/>
        </a:p>
      </dgm:t>
    </dgm:pt>
    <dgm:pt modelId="{17C6310F-6408-4B7E-A69A-3D034D04EEE0}">
      <dgm:prSet phldrT="[Текст]" custT="1"/>
      <dgm:spPr/>
      <dgm:t>
        <a:bodyPr/>
        <a:lstStyle/>
        <a:p>
          <a:pPr algn="ctr"/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Классические принципы и методы правового регулирования испытывают колоссальную нагрузку и перестают эффективно работать в условиях новых технологических вызовов, что требует их адаптации через развитие концепций «контекстуальной целостности» и усиление роли защиты данных</a:t>
          </a:r>
        </a:p>
      </dgm:t>
    </dgm:pt>
    <dgm:pt modelId="{5E5CFE11-105E-4EE8-94EB-C7EC3EA9C330}" type="parTrans" cxnId="{FEDAD742-6ED8-4EFC-ADBF-A41C9107F4C1}">
      <dgm:prSet/>
      <dgm:spPr/>
      <dgm:t>
        <a:bodyPr/>
        <a:lstStyle/>
        <a:p>
          <a:endParaRPr lang="ru-RU"/>
        </a:p>
      </dgm:t>
    </dgm:pt>
    <dgm:pt modelId="{8C2E6107-A7BE-4842-B58E-1A757C955D45}" type="sibTrans" cxnId="{FEDAD742-6ED8-4EFC-ADBF-A41C9107F4C1}">
      <dgm:prSet/>
      <dgm:spPr/>
      <dgm:t>
        <a:bodyPr/>
        <a:lstStyle/>
        <a:p>
          <a:endParaRPr lang="ru-RU"/>
        </a:p>
      </dgm:t>
    </dgm:pt>
    <dgm:pt modelId="{F5B3A516-072A-48B8-8452-385279C44AEB}">
      <dgm:prSet phldrT="[Текст]" custT="1"/>
      <dgm:spPr/>
      <dgm:t>
        <a:bodyPr/>
        <a:lstStyle/>
        <a:p>
          <a:r>
            <a:rPr lang="ru-RU" sz="1600" b="1" dirty="0">
              <a:latin typeface="Times New Roman" panose="02020603050405020304" pitchFamily="18" charset="0"/>
              <a:cs typeface="Times New Roman" panose="02020603050405020304" pitchFamily="18" charset="0"/>
            </a:rPr>
            <a:t>Концептуальный подход</a:t>
          </a:r>
        </a:p>
      </dgm:t>
    </dgm:pt>
    <dgm:pt modelId="{D0294AC7-2667-4C5E-A64A-FB9AC4E769F6}" type="parTrans" cxnId="{AA1EE3EB-B74C-4FE6-AEA2-DAE689D50A80}">
      <dgm:prSet/>
      <dgm:spPr/>
      <dgm:t>
        <a:bodyPr/>
        <a:lstStyle/>
        <a:p>
          <a:endParaRPr lang="ru-RU"/>
        </a:p>
      </dgm:t>
    </dgm:pt>
    <dgm:pt modelId="{0CCCEEBC-30E4-40D2-8E09-F57BB8B69914}" type="sibTrans" cxnId="{AA1EE3EB-B74C-4FE6-AEA2-DAE689D50A80}">
      <dgm:prSet/>
      <dgm:spPr/>
      <dgm:t>
        <a:bodyPr/>
        <a:lstStyle/>
        <a:p>
          <a:endParaRPr lang="ru-RU"/>
        </a:p>
      </dgm:t>
    </dgm:pt>
    <dgm:pt modelId="{CB0245D2-04E9-4A03-8787-1A276299CD11}">
      <dgm:prSet phldrT="[Текст]" custT="1"/>
      <dgm:spPr/>
      <dgm:t>
        <a:bodyPr/>
        <a:lstStyle/>
        <a:p>
          <a:pPr algn="ctr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CCE4EA3-C275-4D7F-B42B-824165DF7366}" type="parTrans" cxnId="{45E6C4CE-C17A-4B38-84E2-52193285983F}">
      <dgm:prSet/>
      <dgm:spPr/>
      <dgm:t>
        <a:bodyPr/>
        <a:lstStyle/>
        <a:p>
          <a:endParaRPr lang="ru-RU"/>
        </a:p>
      </dgm:t>
    </dgm:pt>
    <dgm:pt modelId="{D2D9306D-20F4-4841-8F87-437B93C666A5}" type="sibTrans" cxnId="{45E6C4CE-C17A-4B38-84E2-52193285983F}">
      <dgm:prSet/>
      <dgm:spPr/>
      <dgm:t>
        <a:bodyPr/>
        <a:lstStyle/>
        <a:p>
          <a:endParaRPr lang="ru-RU"/>
        </a:p>
      </dgm:t>
    </dgm:pt>
    <dgm:pt modelId="{159D0969-635D-4CAF-BFED-A38FA33684BC}">
      <dgm:prSet phldrT="[Текст]"/>
      <dgm:spPr/>
      <dgm:t>
        <a:bodyPr/>
        <a:lstStyle/>
        <a:p>
          <a:pPr algn="ctr"/>
          <a:endParaRPr lang="ru-RU" sz="1300" dirty="0"/>
        </a:p>
      </dgm:t>
    </dgm:pt>
    <dgm:pt modelId="{2AF9A932-559A-4C65-92E9-679856D42467}" type="parTrans" cxnId="{BAD0445B-F80C-4A41-A310-E03A951DD935}">
      <dgm:prSet/>
      <dgm:spPr/>
      <dgm:t>
        <a:bodyPr/>
        <a:lstStyle/>
        <a:p>
          <a:endParaRPr lang="ru-RU"/>
        </a:p>
      </dgm:t>
    </dgm:pt>
    <dgm:pt modelId="{EACF3BDD-6D57-49B6-AB1D-9F1B2C4523A4}" type="sibTrans" cxnId="{BAD0445B-F80C-4A41-A310-E03A951DD935}">
      <dgm:prSet/>
      <dgm:spPr/>
      <dgm:t>
        <a:bodyPr/>
        <a:lstStyle/>
        <a:p>
          <a:endParaRPr lang="ru-RU"/>
        </a:p>
      </dgm:t>
    </dgm:pt>
    <dgm:pt modelId="{42087FE4-F221-463B-BB72-C1DF103713C6}">
      <dgm:prSet phldrT="[Текст]"/>
      <dgm:spPr/>
      <dgm:t>
        <a:bodyPr/>
        <a:lstStyle/>
        <a:p>
          <a:pPr algn="ctr"/>
          <a:endParaRPr lang="ru-RU" sz="1300" dirty="0"/>
        </a:p>
      </dgm:t>
    </dgm:pt>
    <dgm:pt modelId="{92E0E487-46B9-452B-90B6-AB8216183F1C}" type="parTrans" cxnId="{F69F22E1-7D7F-48D1-9B4A-2435F07C4599}">
      <dgm:prSet/>
      <dgm:spPr/>
      <dgm:t>
        <a:bodyPr/>
        <a:lstStyle/>
        <a:p>
          <a:endParaRPr lang="ru-RU"/>
        </a:p>
      </dgm:t>
    </dgm:pt>
    <dgm:pt modelId="{29AB1CF0-880A-45E3-8D9F-76D76B92F615}" type="sibTrans" cxnId="{F69F22E1-7D7F-48D1-9B4A-2435F07C4599}">
      <dgm:prSet/>
      <dgm:spPr/>
      <dgm:t>
        <a:bodyPr/>
        <a:lstStyle/>
        <a:p>
          <a:endParaRPr lang="ru-RU"/>
        </a:p>
      </dgm:t>
    </dgm:pt>
    <dgm:pt modelId="{3DB55F64-858F-4F00-8227-2FACCE5585AE}">
      <dgm:prSet custT="1"/>
      <dgm:spPr/>
      <dgm:t>
        <a:bodyPr/>
        <a:lstStyle/>
        <a:p>
          <a:pPr algn="l"/>
          <a:endParaRPr lang="ru-RU" sz="1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1039187-7494-48B9-943C-7590AC095BB2}" type="parTrans" cxnId="{1EB68C0A-9907-4698-B123-2BE4A86EA813}">
      <dgm:prSet/>
      <dgm:spPr/>
      <dgm:t>
        <a:bodyPr/>
        <a:lstStyle/>
        <a:p>
          <a:endParaRPr lang="ru-RU"/>
        </a:p>
      </dgm:t>
    </dgm:pt>
    <dgm:pt modelId="{B378815D-B3C0-4046-900B-E6F3C37FB82C}" type="sibTrans" cxnId="{1EB68C0A-9907-4698-B123-2BE4A86EA813}">
      <dgm:prSet/>
      <dgm:spPr/>
      <dgm:t>
        <a:bodyPr/>
        <a:lstStyle/>
        <a:p>
          <a:endParaRPr lang="ru-RU"/>
        </a:p>
      </dgm:t>
    </dgm:pt>
    <dgm:pt modelId="{BB358124-1F3D-48D9-B02E-433C3A39CED9}">
      <dgm:prSet phldrT="[Текст]" custT="1"/>
      <dgm:spPr/>
      <dgm:t>
        <a:bodyPr/>
        <a:lstStyle/>
        <a:p>
          <a:pPr algn="ctr"/>
          <a:r>
            <a:rPr lang="ru-RU" sz="1400" dirty="0">
              <a:latin typeface="Times New Roman" panose="02020603050405020304" pitchFamily="18" charset="0"/>
              <a:cs typeface="Times New Roman" panose="02020603050405020304" pitchFamily="18" charset="0"/>
            </a:rPr>
            <a:t>Концепция персональных данных в виртуальном пространстве трансформировалась в фундаментальный конфликт между экономической ценностью данных и правами личности, требуя поиска сложного баланса между технологическими инновациями, этикой и транснациональным регулированием</a:t>
          </a:r>
        </a:p>
      </dgm:t>
    </dgm:pt>
    <dgm:pt modelId="{14967432-1456-49CF-8C9D-552A1CB29B8A}" type="parTrans" cxnId="{28C90451-7235-4399-90E7-D89E12E6B885}">
      <dgm:prSet/>
      <dgm:spPr/>
      <dgm:t>
        <a:bodyPr/>
        <a:lstStyle/>
        <a:p>
          <a:endParaRPr lang="ru-RU"/>
        </a:p>
      </dgm:t>
    </dgm:pt>
    <dgm:pt modelId="{BF397407-57F6-436D-849A-CCFB0CF18013}" type="sibTrans" cxnId="{28C90451-7235-4399-90E7-D89E12E6B885}">
      <dgm:prSet/>
      <dgm:spPr/>
      <dgm:t>
        <a:bodyPr/>
        <a:lstStyle/>
        <a:p>
          <a:endParaRPr lang="ru-RU"/>
        </a:p>
      </dgm:t>
    </dgm:pt>
    <dgm:pt modelId="{CF971E7A-A39F-4B20-97E8-EBE336589EEE}" type="pres">
      <dgm:prSet presAssocID="{21743838-ADAA-4DF2-828F-13E733BBF57E}" presName="linearFlow" presStyleCnt="0">
        <dgm:presLayoutVars>
          <dgm:dir/>
          <dgm:animLvl val="lvl"/>
          <dgm:resizeHandles/>
        </dgm:presLayoutVars>
      </dgm:prSet>
      <dgm:spPr/>
    </dgm:pt>
    <dgm:pt modelId="{5276BA28-1B15-4BBD-8EB0-21D9A5147639}" type="pres">
      <dgm:prSet presAssocID="{1CED1999-7233-44E9-A9D3-BFD520E47165}" presName="compositeNode" presStyleCnt="0">
        <dgm:presLayoutVars>
          <dgm:bulletEnabled val="1"/>
        </dgm:presLayoutVars>
      </dgm:prSet>
      <dgm:spPr/>
    </dgm:pt>
    <dgm:pt modelId="{0C101F6A-FBC9-481D-8845-833A9AD8EBBD}" type="pres">
      <dgm:prSet presAssocID="{1CED1999-7233-44E9-A9D3-BFD520E47165}" presName="image" presStyleLbl="fgImgPlace1" presStyleIdx="0" presStyleCnt="3" custLinFactNeighborX="-10020" custLinFactNeighborY="-6944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Открытая книга со сплошной заливкой"/>
        </a:ext>
      </dgm:extLst>
    </dgm:pt>
    <dgm:pt modelId="{0CE64BE8-D9F9-4BF2-9E2C-7DF987D15C0E}" type="pres">
      <dgm:prSet presAssocID="{1CED1999-7233-44E9-A9D3-BFD520E47165}" presName="childNode" presStyleLbl="node1" presStyleIdx="0" presStyleCnt="3" custScaleX="128259" custScaleY="112108" custLinFactNeighborX="2458" custLinFactNeighborY="-1560">
        <dgm:presLayoutVars>
          <dgm:bulletEnabled val="1"/>
        </dgm:presLayoutVars>
      </dgm:prSet>
      <dgm:spPr/>
    </dgm:pt>
    <dgm:pt modelId="{A4140E2B-86B3-45CA-AA7D-4926E7DCE13D}" type="pres">
      <dgm:prSet presAssocID="{1CED1999-7233-44E9-A9D3-BFD520E47165}" presName="parentNode" presStyleLbl="revTx" presStyleIdx="0" presStyleCnt="3" custScaleX="168545">
        <dgm:presLayoutVars>
          <dgm:chMax val="0"/>
          <dgm:bulletEnabled val="1"/>
        </dgm:presLayoutVars>
      </dgm:prSet>
      <dgm:spPr/>
    </dgm:pt>
    <dgm:pt modelId="{F3BB1AA3-7C79-4113-B434-1178E5D4A3E9}" type="pres">
      <dgm:prSet presAssocID="{8122E07F-8441-4DEC-A642-C2A7BC239AA6}" presName="sibTrans" presStyleCnt="0"/>
      <dgm:spPr/>
    </dgm:pt>
    <dgm:pt modelId="{87AC09E7-6B10-41FF-B0C9-0B8287406D88}" type="pres">
      <dgm:prSet presAssocID="{506E8748-64B6-47CF-9FC3-2AF6DE1D3921}" presName="compositeNode" presStyleCnt="0">
        <dgm:presLayoutVars>
          <dgm:bulletEnabled val="1"/>
        </dgm:presLayoutVars>
      </dgm:prSet>
      <dgm:spPr/>
    </dgm:pt>
    <dgm:pt modelId="{9C375E56-FD38-497D-B194-AF7120AE2B0F}" type="pres">
      <dgm:prSet presAssocID="{506E8748-64B6-47CF-9FC3-2AF6DE1D3921}" presName="image" presStyleLbl="fgImgPlace1" presStyleIdx="1" presStyleCnt="3" custLinFactNeighborX="-24903" custLinFactNeighborY="-10242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Открытая книга со сплошной заливкой"/>
        </a:ext>
      </dgm:extLst>
    </dgm:pt>
    <dgm:pt modelId="{25BD3C65-243B-4171-A124-8509C5993CE1}" type="pres">
      <dgm:prSet presAssocID="{506E8748-64B6-47CF-9FC3-2AF6DE1D3921}" presName="childNode" presStyleLbl="node1" presStyleIdx="1" presStyleCnt="3" custScaleX="131810" custScaleY="114655" custLinFactNeighborX="-409" custLinFactNeighborY="-2618">
        <dgm:presLayoutVars>
          <dgm:bulletEnabled val="1"/>
        </dgm:presLayoutVars>
      </dgm:prSet>
      <dgm:spPr/>
    </dgm:pt>
    <dgm:pt modelId="{93E168EE-4827-430D-A124-E5EA773267DE}" type="pres">
      <dgm:prSet presAssocID="{506E8748-64B6-47CF-9FC3-2AF6DE1D3921}" presName="parentNode" presStyleLbl="revTx" presStyleIdx="1" presStyleCnt="3" custLinFactNeighborX="-51693" custLinFactNeighborY="-1121">
        <dgm:presLayoutVars>
          <dgm:chMax val="0"/>
          <dgm:bulletEnabled val="1"/>
        </dgm:presLayoutVars>
      </dgm:prSet>
      <dgm:spPr/>
    </dgm:pt>
    <dgm:pt modelId="{52508910-A626-40AB-8837-A56AFAF9C9C3}" type="pres">
      <dgm:prSet presAssocID="{680B9672-3601-4502-85E6-118EFD47523B}" presName="sibTrans" presStyleCnt="0"/>
      <dgm:spPr/>
    </dgm:pt>
    <dgm:pt modelId="{0BF30C55-390F-40C5-877B-EED18BB34363}" type="pres">
      <dgm:prSet presAssocID="{F5B3A516-072A-48B8-8452-385279C44AEB}" presName="compositeNode" presStyleCnt="0">
        <dgm:presLayoutVars>
          <dgm:bulletEnabled val="1"/>
        </dgm:presLayoutVars>
      </dgm:prSet>
      <dgm:spPr/>
    </dgm:pt>
    <dgm:pt modelId="{57068C3C-19C4-4CE0-9C64-7A3CEB9138C8}" type="pres">
      <dgm:prSet presAssocID="{F5B3A516-072A-48B8-8452-385279C44AEB}" presName="image" presStyleLbl="fgImgPlace1" presStyleIdx="2" presStyleCnt="3" custScaleX="97584" custScaleY="93267" custLinFactNeighborX="-13387" custLinFactNeighborY="-27119"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A0F83BF7-CF96-46B4-81F9-1BEC39778CF2}" type="pres">
      <dgm:prSet presAssocID="{F5B3A516-072A-48B8-8452-385279C44AEB}" presName="childNode" presStyleLbl="node1" presStyleIdx="2" presStyleCnt="3" custScaleX="131159" custScaleY="117358" custLinFactNeighborX="-2197" custLinFactNeighborY="-3681">
        <dgm:presLayoutVars>
          <dgm:bulletEnabled val="1"/>
        </dgm:presLayoutVars>
      </dgm:prSet>
      <dgm:spPr/>
    </dgm:pt>
    <dgm:pt modelId="{EB23E12F-8510-4FCD-BAC7-6FA170E9996E}" type="pres">
      <dgm:prSet presAssocID="{F5B3A516-072A-48B8-8452-385279C44AEB}" presName="parentNode" presStyleLbl="revTx" presStyleIdx="2" presStyleCnt="3" custLinFactNeighborX="-48018" custLinFactNeighborY="-456">
        <dgm:presLayoutVars>
          <dgm:chMax val="0"/>
          <dgm:bulletEnabled val="1"/>
        </dgm:presLayoutVars>
      </dgm:prSet>
      <dgm:spPr/>
    </dgm:pt>
  </dgm:ptLst>
  <dgm:cxnLst>
    <dgm:cxn modelId="{4439B403-1B59-401C-B3DF-55660FE00094}" srcId="{21743838-ADAA-4DF2-828F-13E733BBF57E}" destId="{1CED1999-7233-44E9-A9D3-BFD520E47165}" srcOrd="0" destOrd="0" parTransId="{D80F22CF-2D52-4BD1-BCFC-E73AD3CECEF1}" sibTransId="{8122E07F-8441-4DEC-A642-C2A7BC239AA6}"/>
    <dgm:cxn modelId="{1EB68C0A-9907-4698-B123-2BE4A86EA813}" srcId="{1CED1999-7233-44E9-A9D3-BFD520E47165}" destId="{3DB55F64-858F-4F00-8227-2FACCE5585AE}" srcOrd="1" destOrd="0" parTransId="{31039187-7494-48B9-943C-7590AC095BB2}" sibTransId="{B378815D-B3C0-4046-900B-E6F3C37FB82C}"/>
    <dgm:cxn modelId="{18DC600D-FB12-4ED5-8136-D472C87611FF}" type="presOf" srcId="{159D0969-635D-4CAF-BFED-A38FA33684BC}" destId="{25BD3C65-243B-4171-A124-8509C5993CE1}" srcOrd="0" destOrd="2" presId="urn:microsoft.com/office/officeart/2005/8/layout/hList2"/>
    <dgm:cxn modelId="{1400721E-FE5E-4FCD-BBE9-3C2D380D108B}" type="presOf" srcId="{506E8748-64B6-47CF-9FC3-2AF6DE1D3921}" destId="{93E168EE-4827-430D-A124-E5EA773267DE}" srcOrd="0" destOrd="0" presId="urn:microsoft.com/office/officeart/2005/8/layout/hList2"/>
    <dgm:cxn modelId="{92D8FE25-36F3-4CF5-B1DA-C74B987ADB55}" type="presOf" srcId="{17C6310F-6408-4B7E-A69A-3D034D04EEE0}" destId="{25BD3C65-243B-4171-A124-8509C5993CE1}" srcOrd="0" destOrd="0" presId="urn:microsoft.com/office/officeart/2005/8/layout/hList2"/>
    <dgm:cxn modelId="{BAD0445B-F80C-4A41-A310-E03A951DD935}" srcId="{506E8748-64B6-47CF-9FC3-2AF6DE1D3921}" destId="{159D0969-635D-4CAF-BFED-A38FA33684BC}" srcOrd="2" destOrd="0" parTransId="{2AF9A932-559A-4C65-92E9-679856D42467}" sibTransId="{EACF3BDD-6D57-49B6-AB1D-9F1B2C4523A4}"/>
    <dgm:cxn modelId="{FEDAD742-6ED8-4EFC-ADBF-A41C9107F4C1}" srcId="{506E8748-64B6-47CF-9FC3-2AF6DE1D3921}" destId="{17C6310F-6408-4B7E-A69A-3D034D04EEE0}" srcOrd="0" destOrd="0" parTransId="{5E5CFE11-105E-4EE8-94EB-C7EC3EA9C330}" sibTransId="{8C2E6107-A7BE-4842-B58E-1A757C955D45}"/>
    <dgm:cxn modelId="{3C285C68-10BE-4E4D-A965-C4A5DAF5AEED}" type="presOf" srcId="{F5B3A516-072A-48B8-8452-385279C44AEB}" destId="{EB23E12F-8510-4FCD-BAC7-6FA170E9996E}" srcOrd="0" destOrd="0" presId="urn:microsoft.com/office/officeart/2005/8/layout/hList2"/>
    <dgm:cxn modelId="{34966A48-3063-4AF7-AE68-E02FA3D22225}" srcId="{1CED1999-7233-44E9-A9D3-BFD520E47165}" destId="{F8C01FD1-EFF0-414C-BE5A-B0C288B3659A}" srcOrd="0" destOrd="0" parTransId="{6F69F478-C007-4E4E-B478-DAE7BB5987F7}" sibTransId="{1E18ACEB-2A12-490B-940C-3D22ADA41C75}"/>
    <dgm:cxn modelId="{C328A84A-DB89-4829-B1CE-3BD09AEB5808}" type="presOf" srcId="{42087FE4-F221-463B-BB72-C1DF103713C6}" destId="{25BD3C65-243B-4171-A124-8509C5993CE1}" srcOrd="0" destOrd="1" presId="urn:microsoft.com/office/officeart/2005/8/layout/hList2"/>
    <dgm:cxn modelId="{AEAADF4C-EF6F-466B-9D05-C2653E81F8AF}" srcId="{21743838-ADAA-4DF2-828F-13E733BBF57E}" destId="{506E8748-64B6-47CF-9FC3-2AF6DE1D3921}" srcOrd="1" destOrd="0" parTransId="{B1D6EF72-8343-46DD-A622-7676BD36AA79}" sibTransId="{680B9672-3601-4502-85E6-118EFD47523B}"/>
    <dgm:cxn modelId="{28C90451-7235-4399-90E7-D89E12E6B885}" srcId="{F5B3A516-072A-48B8-8452-385279C44AEB}" destId="{BB358124-1F3D-48D9-B02E-433C3A39CED9}" srcOrd="1" destOrd="0" parTransId="{14967432-1456-49CF-8C9D-552A1CB29B8A}" sibTransId="{BF397407-57F6-436D-849A-CCFB0CF18013}"/>
    <dgm:cxn modelId="{1D9EF656-2E7B-4824-8606-CF7347A35B17}" type="presOf" srcId="{CB0245D2-04E9-4A03-8787-1A276299CD11}" destId="{A0F83BF7-CF96-46B4-81F9-1BEC39778CF2}" srcOrd="0" destOrd="0" presId="urn:microsoft.com/office/officeart/2005/8/layout/hList2"/>
    <dgm:cxn modelId="{0D0BC87D-3F4D-49E9-A5C4-CCD1E0601950}" type="presOf" srcId="{21743838-ADAA-4DF2-828F-13E733BBF57E}" destId="{CF971E7A-A39F-4B20-97E8-EBE336589EEE}" srcOrd="0" destOrd="0" presId="urn:microsoft.com/office/officeart/2005/8/layout/hList2"/>
    <dgm:cxn modelId="{B9B3218A-7AB6-417C-9D59-43996A403561}" type="presOf" srcId="{1CED1999-7233-44E9-A9D3-BFD520E47165}" destId="{A4140E2B-86B3-45CA-AA7D-4926E7DCE13D}" srcOrd="0" destOrd="0" presId="urn:microsoft.com/office/officeart/2005/8/layout/hList2"/>
    <dgm:cxn modelId="{45E6C4CE-C17A-4B38-84E2-52193285983F}" srcId="{F5B3A516-072A-48B8-8452-385279C44AEB}" destId="{CB0245D2-04E9-4A03-8787-1A276299CD11}" srcOrd="0" destOrd="0" parTransId="{ACCE4EA3-C275-4D7F-B42B-824165DF7366}" sibTransId="{D2D9306D-20F4-4841-8F87-437B93C666A5}"/>
    <dgm:cxn modelId="{AB38A7DA-57CB-4AC2-931B-6DC95303EF1B}" type="presOf" srcId="{3DB55F64-858F-4F00-8227-2FACCE5585AE}" destId="{0CE64BE8-D9F9-4BF2-9E2C-7DF987D15C0E}" srcOrd="0" destOrd="1" presId="urn:microsoft.com/office/officeart/2005/8/layout/hList2"/>
    <dgm:cxn modelId="{F69F22E1-7D7F-48D1-9B4A-2435F07C4599}" srcId="{506E8748-64B6-47CF-9FC3-2AF6DE1D3921}" destId="{42087FE4-F221-463B-BB72-C1DF103713C6}" srcOrd="1" destOrd="0" parTransId="{92E0E487-46B9-452B-90B6-AB8216183F1C}" sibTransId="{29AB1CF0-880A-45E3-8D9F-76D76B92F615}"/>
    <dgm:cxn modelId="{AA1EE3EB-B74C-4FE6-AEA2-DAE689D50A80}" srcId="{21743838-ADAA-4DF2-828F-13E733BBF57E}" destId="{F5B3A516-072A-48B8-8452-385279C44AEB}" srcOrd="2" destOrd="0" parTransId="{D0294AC7-2667-4C5E-A64A-FB9AC4E769F6}" sibTransId="{0CCCEEBC-30E4-40D2-8E09-F57BB8B69914}"/>
    <dgm:cxn modelId="{1F1041F1-52E5-4780-9D44-467C5037D661}" type="presOf" srcId="{BB358124-1F3D-48D9-B02E-433C3A39CED9}" destId="{A0F83BF7-CF96-46B4-81F9-1BEC39778CF2}" srcOrd="0" destOrd="1" presId="urn:microsoft.com/office/officeart/2005/8/layout/hList2"/>
    <dgm:cxn modelId="{0B2696FF-D3FC-4CC7-8BE4-FFC0B9A6FC58}" type="presOf" srcId="{F8C01FD1-EFF0-414C-BE5A-B0C288B3659A}" destId="{0CE64BE8-D9F9-4BF2-9E2C-7DF987D15C0E}" srcOrd="0" destOrd="0" presId="urn:microsoft.com/office/officeart/2005/8/layout/hList2"/>
    <dgm:cxn modelId="{A99234A2-5726-459A-8077-A30681871FD0}" type="presParOf" srcId="{CF971E7A-A39F-4B20-97E8-EBE336589EEE}" destId="{5276BA28-1B15-4BBD-8EB0-21D9A5147639}" srcOrd="0" destOrd="0" presId="urn:microsoft.com/office/officeart/2005/8/layout/hList2"/>
    <dgm:cxn modelId="{BF946731-516C-45AB-B001-F439F1D873DD}" type="presParOf" srcId="{5276BA28-1B15-4BBD-8EB0-21D9A5147639}" destId="{0C101F6A-FBC9-481D-8845-833A9AD8EBBD}" srcOrd="0" destOrd="0" presId="urn:microsoft.com/office/officeart/2005/8/layout/hList2"/>
    <dgm:cxn modelId="{A460C8E9-1B18-4E85-BF47-814E64F3DA59}" type="presParOf" srcId="{5276BA28-1B15-4BBD-8EB0-21D9A5147639}" destId="{0CE64BE8-D9F9-4BF2-9E2C-7DF987D15C0E}" srcOrd="1" destOrd="0" presId="urn:microsoft.com/office/officeart/2005/8/layout/hList2"/>
    <dgm:cxn modelId="{B8B8D854-8F31-4736-AA78-2FDFD6F33DF0}" type="presParOf" srcId="{5276BA28-1B15-4BBD-8EB0-21D9A5147639}" destId="{A4140E2B-86B3-45CA-AA7D-4926E7DCE13D}" srcOrd="2" destOrd="0" presId="urn:microsoft.com/office/officeart/2005/8/layout/hList2"/>
    <dgm:cxn modelId="{092C66F2-3BB0-43C3-A2CF-7509AFE3EF14}" type="presParOf" srcId="{CF971E7A-A39F-4B20-97E8-EBE336589EEE}" destId="{F3BB1AA3-7C79-4113-B434-1178E5D4A3E9}" srcOrd="1" destOrd="0" presId="urn:microsoft.com/office/officeart/2005/8/layout/hList2"/>
    <dgm:cxn modelId="{15FF14D1-B565-46CE-A4A4-53B0AAF478A6}" type="presParOf" srcId="{CF971E7A-A39F-4B20-97E8-EBE336589EEE}" destId="{87AC09E7-6B10-41FF-B0C9-0B8287406D88}" srcOrd="2" destOrd="0" presId="urn:microsoft.com/office/officeart/2005/8/layout/hList2"/>
    <dgm:cxn modelId="{7A50CBDD-21CD-4763-9700-E457B81C1C97}" type="presParOf" srcId="{87AC09E7-6B10-41FF-B0C9-0B8287406D88}" destId="{9C375E56-FD38-497D-B194-AF7120AE2B0F}" srcOrd="0" destOrd="0" presId="urn:microsoft.com/office/officeart/2005/8/layout/hList2"/>
    <dgm:cxn modelId="{EA249EBD-7B49-4581-AFCF-F6D1AA7B5EF0}" type="presParOf" srcId="{87AC09E7-6B10-41FF-B0C9-0B8287406D88}" destId="{25BD3C65-243B-4171-A124-8509C5993CE1}" srcOrd="1" destOrd="0" presId="urn:microsoft.com/office/officeart/2005/8/layout/hList2"/>
    <dgm:cxn modelId="{49B8C045-6154-48FB-AA7C-C78A146AE9BF}" type="presParOf" srcId="{87AC09E7-6B10-41FF-B0C9-0B8287406D88}" destId="{93E168EE-4827-430D-A124-E5EA773267DE}" srcOrd="2" destOrd="0" presId="urn:microsoft.com/office/officeart/2005/8/layout/hList2"/>
    <dgm:cxn modelId="{8467BCD6-0F78-4D16-B69C-552ABDE7218D}" type="presParOf" srcId="{CF971E7A-A39F-4B20-97E8-EBE336589EEE}" destId="{52508910-A626-40AB-8837-A56AFAF9C9C3}" srcOrd="3" destOrd="0" presId="urn:microsoft.com/office/officeart/2005/8/layout/hList2"/>
    <dgm:cxn modelId="{22DEF926-DA8C-4263-8258-38D9D96C8D61}" type="presParOf" srcId="{CF971E7A-A39F-4B20-97E8-EBE336589EEE}" destId="{0BF30C55-390F-40C5-877B-EED18BB34363}" srcOrd="4" destOrd="0" presId="urn:microsoft.com/office/officeart/2005/8/layout/hList2"/>
    <dgm:cxn modelId="{F2F8B3BD-2284-4FC7-9A69-30B815195D74}" type="presParOf" srcId="{0BF30C55-390F-40C5-877B-EED18BB34363}" destId="{57068C3C-19C4-4CE0-9C64-7A3CEB9138C8}" srcOrd="0" destOrd="0" presId="urn:microsoft.com/office/officeart/2005/8/layout/hList2"/>
    <dgm:cxn modelId="{FEC9FFB6-F134-4B67-AF76-3302C7831A51}" type="presParOf" srcId="{0BF30C55-390F-40C5-877B-EED18BB34363}" destId="{A0F83BF7-CF96-46B4-81F9-1BEC39778CF2}" srcOrd="1" destOrd="0" presId="urn:microsoft.com/office/officeart/2005/8/layout/hList2"/>
    <dgm:cxn modelId="{DF6DE13B-307B-4961-A6A2-CD874D3483F4}" type="presParOf" srcId="{0BF30C55-390F-40C5-877B-EED18BB34363}" destId="{EB23E12F-8510-4FCD-BAC7-6FA170E9996E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CE6F335-B402-40A8-8248-65D247226B5C}" type="doc">
      <dgm:prSet loTypeId="urn:microsoft.com/office/officeart/2005/8/layout/h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99FF72B-1BC1-4A9B-9CED-5FB0811CAC76}">
      <dgm:prSet phldrT="[Текст]" phldr="0" custT="1"/>
      <dgm:spPr/>
      <dgm:t>
        <a:bodyPr/>
        <a:lstStyle/>
        <a:p>
          <a:pPr algn="ctr"/>
          <a:r>
            <a:rPr lang="ru-RU" sz="1600" b="1" dirty="0"/>
            <a:t>Конституция РФ</a:t>
          </a:r>
        </a:p>
      </dgm:t>
    </dgm:pt>
    <dgm:pt modelId="{740D02C2-C9B5-4EDC-B57B-BCB0588D863A}" type="parTrans" cxnId="{49C6F758-0C8C-4783-AFD6-2020E3C1C1C8}">
      <dgm:prSet/>
      <dgm:spPr/>
      <dgm:t>
        <a:bodyPr/>
        <a:lstStyle/>
        <a:p>
          <a:endParaRPr lang="ru-RU" sz="1600"/>
        </a:p>
      </dgm:t>
    </dgm:pt>
    <dgm:pt modelId="{D8664999-D162-466F-9424-C03641C628F5}" type="sibTrans" cxnId="{49C6F758-0C8C-4783-AFD6-2020E3C1C1C8}">
      <dgm:prSet/>
      <dgm:spPr/>
      <dgm:t>
        <a:bodyPr/>
        <a:lstStyle/>
        <a:p>
          <a:endParaRPr lang="ru-RU" sz="1600"/>
        </a:p>
      </dgm:t>
    </dgm:pt>
    <dgm:pt modelId="{FDBC55FA-3C8C-44D9-8C57-69B76D316307}">
      <dgm:prSet phldrT="[Текст]" custT="1"/>
      <dgm:spPr/>
      <dgm:t>
        <a:bodyPr/>
        <a:lstStyle/>
        <a:p>
          <a:pPr algn="l"/>
          <a:r>
            <a:rPr lang="ru-RU" sz="1600" dirty="0"/>
            <a:t>Закрепляет фундаментальные права и свободы</a:t>
          </a:r>
        </a:p>
      </dgm:t>
    </dgm:pt>
    <dgm:pt modelId="{2B4F1CF2-FC0C-4E67-A4B6-684C01493C43}" type="parTrans" cxnId="{7D5706F2-29C1-4021-97BF-B348146A8FF9}">
      <dgm:prSet/>
      <dgm:spPr/>
      <dgm:t>
        <a:bodyPr/>
        <a:lstStyle/>
        <a:p>
          <a:endParaRPr lang="ru-RU" sz="1600"/>
        </a:p>
      </dgm:t>
    </dgm:pt>
    <dgm:pt modelId="{728EDCFC-85D4-4482-AA20-285186119FB0}" type="sibTrans" cxnId="{7D5706F2-29C1-4021-97BF-B348146A8FF9}">
      <dgm:prSet/>
      <dgm:spPr/>
      <dgm:t>
        <a:bodyPr/>
        <a:lstStyle/>
        <a:p>
          <a:endParaRPr lang="ru-RU" sz="1600"/>
        </a:p>
      </dgm:t>
    </dgm:pt>
    <dgm:pt modelId="{11F80DFD-2117-4012-B792-27B76574D16F}">
      <dgm:prSet phldrT="[Текст]" custT="1"/>
      <dgm:spPr/>
      <dgm:t>
        <a:bodyPr/>
        <a:lstStyle/>
        <a:p>
          <a:pPr algn="l"/>
          <a:r>
            <a:rPr lang="ru-RU" sz="1600" dirty="0"/>
            <a:t>Устанавливает принцип согласия на обработку информации</a:t>
          </a:r>
        </a:p>
      </dgm:t>
    </dgm:pt>
    <dgm:pt modelId="{C5764CA3-078A-4439-9214-432CE0DC822F}" type="parTrans" cxnId="{40A60D42-8CDA-4F54-B8EB-85CB34DA65B0}">
      <dgm:prSet/>
      <dgm:spPr/>
      <dgm:t>
        <a:bodyPr/>
        <a:lstStyle/>
        <a:p>
          <a:endParaRPr lang="ru-RU" sz="1600"/>
        </a:p>
      </dgm:t>
    </dgm:pt>
    <dgm:pt modelId="{9E2B7599-7770-4649-889C-9E2FCEBCBF58}" type="sibTrans" cxnId="{40A60D42-8CDA-4F54-B8EB-85CB34DA65B0}">
      <dgm:prSet/>
      <dgm:spPr/>
      <dgm:t>
        <a:bodyPr/>
        <a:lstStyle/>
        <a:p>
          <a:endParaRPr lang="ru-RU" sz="1600"/>
        </a:p>
      </dgm:t>
    </dgm:pt>
    <dgm:pt modelId="{C3ACBC4E-5BCE-4A7A-888F-D28651292E43}">
      <dgm:prSet phldrT="[Текст]" phldr="0" custT="1"/>
      <dgm:spPr/>
      <dgm:t>
        <a:bodyPr/>
        <a:lstStyle/>
        <a:p>
          <a:pPr algn="ctr"/>
          <a:r>
            <a:rPr lang="ru-RU" sz="1600" b="1" dirty="0"/>
            <a:t>ФЗ «О персональных данных»</a:t>
          </a:r>
        </a:p>
      </dgm:t>
    </dgm:pt>
    <dgm:pt modelId="{8919A1CA-23AC-483A-873A-6C110DC2CCF6}" type="parTrans" cxnId="{13D7F7AB-726E-48D3-AFF3-37FE869D48D2}">
      <dgm:prSet/>
      <dgm:spPr/>
      <dgm:t>
        <a:bodyPr/>
        <a:lstStyle/>
        <a:p>
          <a:endParaRPr lang="ru-RU" sz="1600"/>
        </a:p>
      </dgm:t>
    </dgm:pt>
    <dgm:pt modelId="{7FDA54DE-5E20-42A9-BFC5-29AF9203CFCE}" type="sibTrans" cxnId="{13D7F7AB-726E-48D3-AFF3-37FE869D48D2}">
      <dgm:prSet/>
      <dgm:spPr/>
      <dgm:t>
        <a:bodyPr/>
        <a:lstStyle/>
        <a:p>
          <a:endParaRPr lang="ru-RU" sz="1600"/>
        </a:p>
      </dgm:t>
    </dgm:pt>
    <dgm:pt modelId="{A313FC3D-5572-487C-8B52-0E0FEC380D68}">
      <dgm:prSet phldrT="[Текст]" custT="1"/>
      <dgm:spPr/>
      <dgm:t>
        <a:bodyPr/>
        <a:lstStyle/>
        <a:p>
          <a:pPr algn="l"/>
          <a:r>
            <a:rPr lang="ru-RU" sz="1600" dirty="0"/>
            <a:t>Системообразующий акт</a:t>
          </a:r>
        </a:p>
      </dgm:t>
    </dgm:pt>
    <dgm:pt modelId="{FD96B9B8-1BE8-40AC-9684-CD316E49F0C8}" type="parTrans" cxnId="{9CD3C8F4-C313-4F1B-A914-9948E342E990}">
      <dgm:prSet/>
      <dgm:spPr/>
      <dgm:t>
        <a:bodyPr/>
        <a:lstStyle/>
        <a:p>
          <a:endParaRPr lang="ru-RU" sz="1600"/>
        </a:p>
      </dgm:t>
    </dgm:pt>
    <dgm:pt modelId="{E7A04637-0C68-489A-9DD1-D7A6203B1FA7}" type="sibTrans" cxnId="{9CD3C8F4-C313-4F1B-A914-9948E342E990}">
      <dgm:prSet/>
      <dgm:spPr/>
      <dgm:t>
        <a:bodyPr/>
        <a:lstStyle/>
        <a:p>
          <a:endParaRPr lang="ru-RU" sz="1600"/>
        </a:p>
      </dgm:t>
    </dgm:pt>
    <dgm:pt modelId="{2F7F10E1-5BF7-498E-BDC6-57A74FBD9BBE}">
      <dgm:prSet phldrT="[Текст]" custT="1"/>
      <dgm:spPr/>
      <dgm:t>
        <a:bodyPr/>
        <a:lstStyle/>
        <a:p>
          <a:pPr algn="l"/>
          <a:r>
            <a:rPr lang="ru-RU" sz="1600" dirty="0"/>
            <a:t>Определяет правовой режим регулирования</a:t>
          </a:r>
        </a:p>
      </dgm:t>
    </dgm:pt>
    <dgm:pt modelId="{2C5902CB-DB7D-4BF9-B671-3541C1070741}" type="parTrans" cxnId="{973F24C1-666B-4CA7-9119-6D7D7704AE8A}">
      <dgm:prSet/>
      <dgm:spPr/>
      <dgm:t>
        <a:bodyPr/>
        <a:lstStyle/>
        <a:p>
          <a:endParaRPr lang="ru-RU" sz="1600"/>
        </a:p>
      </dgm:t>
    </dgm:pt>
    <dgm:pt modelId="{38717C5F-A597-444A-ADF2-1C8C6902CE1B}" type="sibTrans" cxnId="{973F24C1-666B-4CA7-9119-6D7D7704AE8A}">
      <dgm:prSet/>
      <dgm:spPr/>
      <dgm:t>
        <a:bodyPr/>
        <a:lstStyle/>
        <a:p>
          <a:endParaRPr lang="ru-RU" sz="1600"/>
        </a:p>
      </dgm:t>
    </dgm:pt>
    <dgm:pt modelId="{8719F323-5F2A-4ABD-958E-FE7B321DCC6B}">
      <dgm:prSet phldrT="[Текст]" phldr="0" custT="1"/>
      <dgm:spPr/>
      <dgm:t>
        <a:bodyPr/>
        <a:lstStyle/>
        <a:p>
          <a:pPr algn="ctr"/>
          <a:r>
            <a:rPr lang="ru-RU" sz="1600" b="1" dirty="0"/>
            <a:t>Конвенция Совета Европы № 108</a:t>
          </a:r>
        </a:p>
      </dgm:t>
    </dgm:pt>
    <dgm:pt modelId="{F710978B-7155-485C-87F0-E5D4529615AA}" type="parTrans" cxnId="{13615810-4A05-4447-AB89-073BA90BE2F5}">
      <dgm:prSet/>
      <dgm:spPr/>
      <dgm:t>
        <a:bodyPr/>
        <a:lstStyle/>
        <a:p>
          <a:endParaRPr lang="ru-RU" sz="1600"/>
        </a:p>
      </dgm:t>
    </dgm:pt>
    <dgm:pt modelId="{DB63D668-D2D1-4BDB-A38B-936165E47AD5}" type="sibTrans" cxnId="{13615810-4A05-4447-AB89-073BA90BE2F5}">
      <dgm:prSet/>
      <dgm:spPr/>
      <dgm:t>
        <a:bodyPr/>
        <a:lstStyle/>
        <a:p>
          <a:endParaRPr lang="ru-RU" sz="1600"/>
        </a:p>
      </dgm:t>
    </dgm:pt>
    <dgm:pt modelId="{B320E74A-2446-4386-8134-FF4335990344}">
      <dgm:prSet phldrT="[Текст]" custT="1"/>
      <dgm:spPr/>
      <dgm:t>
        <a:bodyPr/>
        <a:lstStyle/>
        <a:p>
          <a:pPr algn="l"/>
          <a:r>
            <a:rPr lang="ru-RU" sz="1600" dirty="0"/>
            <a:t>Считается концептуальным первоисточником</a:t>
          </a:r>
        </a:p>
      </dgm:t>
    </dgm:pt>
    <dgm:pt modelId="{7F762416-3D17-45C2-8A7B-69815210F3FF}" type="parTrans" cxnId="{A32B366A-6F56-47F4-8630-3B0EAC337978}">
      <dgm:prSet/>
      <dgm:spPr/>
      <dgm:t>
        <a:bodyPr/>
        <a:lstStyle/>
        <a:p>
          <a:endParaRPr lang="ru-RU" sz="1600"/>
        </a:p>
      </dgm:t>
    </dgm:pt>
    <dgm:pt modelId="{099434E2-CCB2-4D8E-8A4B-88F49C364FFA}" type="sibTrans" cxnId="{A32B366A-6F56-47F4-8630-3B0EAC337978}">
      <dgm:prSet/>
      <dgm:spPr/>
      <dgm:t>
        <a:bodyPr/>
        <a:lstStyle/>
        <a:p>
          <a:endParaRPr lang="ru-RU" sz="1600"/>
        </a:p>
      </dgm:t>
    </dgm:pt>
    <dgm:pt modelId="{39496BB2-2D4D-45B4-BCA2-C88BB8F0396F}">
      <dgm:prSet phldrT="[Текст]" custT="1"/>
      <dgm:spPr/>
      <dgm:t>
        <a:bodyPr/>
        <a:lstStyle/>
        <a:p>
          <a:pPr algn="l"/>
          <a:r>
            <a:rPr lang="ru-RU" sz="1600" dirty="0"/>
            <a:t>Формирует правовые основы для отраслевого регулирования</a:t>
          </a:r>
        </a:p>
      </dgm:t>
    </dgm:pt>
    <dgm:pt modelId="{D6421B92-97BF-4614-81D5-084BE5653734}" type="parTrans" cxnId="{CC777D4E-62B6-4961-A71A-1E04A064EA93}">
      <dgm:prSet/>
      <dgm:spPr/>
      <dgm:t>
        <a:bodyPr/>
        <a:lstStyle/>
        <a:p>
          <a:endParaRPr lang="ru-RU" sz="1600"/>
        </a:p>
      </dgm:t>
    </dgm:pt>
    <dgm:pt modelId="{ABCB2369-BF02-4AE2-AF6D-066D2B2E69FF}" type="sibTrans" cxnId="{CC777D4E-62B6-4961-A71A-1E04A064EA93}">
      <dgm:prSet/>
      <dgm:spPr/>
      <dgm:t>
        <a:bodyPr/>
        <a:lstStyle/>
        <a:p>
          <a:endParaRPr lang="ru-RU" sz="1600"/>
        </a:p>
      </dgm:t>
    </dgm:pt>
    <dgm:pt modelId="{E5A7B3C1-97D3-46EC-A51F-8205FFB89FF9}">
      <dgm:prSet phldrT="[Текст]" custT="1"/>
      <dgm:spPr/>
      <dgm:t>
        <a:bodyPr/>
        <a:lstStyle/>
        <a:p>
          <a:pPr algn="l"/>
          <a:r>
            <a:rPr lang="ru-RU" sz="1600" dirty="0"/>
            <a:t>Закрепляет права субъектов данных</a:t>
          </a:r>
        </a:p>
      </dgm:t>
    </dgm:pt>
    <dgm:pt modelId="{584B388D-09B5-4FEE-B9DE-8503D92C49F9}" type="parTrans" cxnId="{DF4B85C0-CBDE-4B7D-900C-E6638309EBBA}">
      <dgm:prSet/>
      <dgm:spPr/>
      <dgm:t>
        <a:bodyPr/>
        <a:lstStyle/>
        <a:p>
          <a:endParaRPr lang="ru-RU" sz="1600"/>
        </a:p>
      </dgm:t>
    </dgm:pt>
    <dgm:pt modelId="{2FDF2708-F7EC-4856-BC25-2578A7A3CB95}" type="sibTrans" cxnId="{DF4B85C0-CBDE-4B7D-900C-E6638309EBBA}">
      <dgm:prSet/>
      <dgm:spPr/>
      <dgm:t>
        <a:bodyPr/>
        <a:lstStyle/>
        <a:p>
          <a:endParaRPr lang="ru-RU" sz="1600"/>
        </a:p>
      </dgm:t>
    </dgm:pt>
    <dgm:pt modelId="{7C44C4A9-662F-40A7-AD18-0BD67499B2F0}">
      <dgm:prSet phldrT="[Текст]" custT="1"/>
      <dgm:spPr/>
      <dgm:t>
        <a:bodyPr/>
        <a:lstStyle/>
        <a:p>
          <a:pPr algn="l"/>
          <a:r>
            <a:rPr lang="ru-RU" sz="1600" dirty="0"/>
            <a:t>Регламентирует обязанности операторов</a:t>
          </a:r>
        </a:p>
      </dgm:t>
    </dgm:pt>
    <dgm:pt modelId="{8D511D43-2409-4295-AE3A-E5946B5B1448}" type="parTrans" cxnId="{8D1AAEB4-5915-418D-9779-7A979AB76455}">
      <dgm:prSet/>
      <dgm:spPr/>
      <dgm:t>
        <a:bodyPr/>
        <a:lstStyle/>
        <a:p>
          <a:endParaRPr lang="ru-RU" sz="1600"/>
        </a:p>
      </dgm:t>
    </dgm:pt>
    <dgm:pt modelId="{CD1E3012-DE9B-4452-AC21-F291AE168A79}" type="sibTrans" cxnId="{8D1AAEB4-5915-418D-9779-7A979AB76455}">
      <dgm:prSet/>
      <dgm:spPr/>
      <dgm:t>
        <a:bodyPr/>
        <a:lstStyle/>
        <a:p>
          <a:endParaRPr lang="ru-RU" sz="1600"/>
        </a:p>
      </dgm:t>
    </dgm:pt>
    <dgm:pt modelId="{0AA76E65-BB74-47EE-AF51-A653D89FBF43}">
      <dgm:prSet phldrT="[Текст]" custT="1"/>
      <dgm:spPr/>
      <dgm:t>
        <a:bodyPr/>
        <a:lstStyle/>
        <a:p>
          <a:pPr algn="l"/>
          <a:r>
            <a:rPr lang="ru-RU" sz="1600" dirty="0"/>
            <a:t>Имеет механизм регулирования трансграничных потоков</a:t>
          </a:r>
        </a:p>
      </dgm:t>
    </dgm:pt>
    <dgm:pt modelId="{E4CF6220-AA25-4932-94CE-68834FFE9C14}" type="parTrans" cxnId="{512EE4AD-4B0B-498F-A178-AE341DEDC9E3}">
      <dgm:prSet/>
      <dgm:spPr/>
      <dgm:t>
        <a:bodyPr/>
        <a:lstStyle/>
        <a:p>
          <a:endParaRPr lang="ru-RU" sz="1600"/>
        </a:p>
      </dgm:t>
    </dgm:pt>
    <dgm:pt modelId="{0687CA97-CA24-4143-A8A1-8A2EC9AC8D50}" type="sibTrans" cxnId="{512EE4AD-4B0B-498F-A178-AE341DEDC9E3}">
      <dgm:prSet/>
      <dgm:spPr/>
      <dgm:t>
        <a:bodyPr/>
        <a:lstStyle/>
        <a:p>
          <a:endParaRPr lang="ru-RU" sz="1600"/>
        </a:p>
      </dgm:t>
    </dgm:pt>
    <dgm:pt modelId="{6ACCAC51-E966-4CDA-85AC-397CB4131D87}">
      <dgm:prSet phldrT="[Текст]" custT="1"/>
      <dgm:spPr/>
      <dgm:t>
        <a:bodyPr/>
        <a:lstStyle/>
        <a:p>
          <a:pPr algn="l"/>
          <a:r>
            <a:rPr lang="ru-RU" sz="1600" dirty="0"/>
            <a:t>Концептуально сформировала базовые принципы </a:t>
          </a:r>
        </a:p>
      </dgm:t>
    </dgm:pt>
    <dgm:pt modelId="{E6AAF059-EA88-4F22-AEDF-873FB1AD0237}" type="parTrans" cxnId="{9714C1CD-AA6C-45FB-BD77-FE830019DDFE}">
      <dgm:prSet/>
      <dgm:spPr/>
      <dgm:t>
        <a:bodyPr/>
        <a:lstStyle/>
        <a:p>
          <a:endParaRPr lang="ru-RU" sz="1600"/>
        </a:p>
      </dgm:t>
    </dgm:pt>
    <dgm:pt modelId="{48F0E7D5-FD18-4144-B98E-9D803FA4B294}" type="sibTrans" cxnId="{9714C1CD-AA6C-45FB-BD77-FE830019DDFE}">
      <dgm:prSet/>
      <dgm:spPr/>
      <dgm:t>
        <a:bodyPr/>
        <a:lstStyle/>
        <a:p>
          <a:endParaRPr lang="ru-RU" sz="1600"/>
        </a:p>
      </dgm:t>
    </dgm:pt>
    <dgm:pt modelId="{F975334F-5903-4FC2-9E21-D313A1BD3A14}" type="pres">
      <dgm:prSet presAssocID="{7CE6F335-B402-40A8-8248-65D247226B5C}" presName="Name0" presStyleCnt="0">
        <dgm:presLayoutVars>
          <dgm:dir/>
          <dgm:resizeHandles val="exact"/>
        </dgm:presLayoutVars>
      </dgm:prSet>
      <dgm:spPr/>
    </dgm:pt>
    <dgm:pt modelId="{BC8D2ABD-7357-43D5-9551-D7099F6EEE47}" type="pres">
      <dgm:prSet presAssocID="{799FF72B-1BC1-4A9B-9CED-5FB0811CAC76}" presName="node" presStyleLbl="node1" presStyleIdx="0" presStyleCnt="3" custScaleX="112422" custLinFactNeighborX="-37755" custLinFactNeighborY="474">
        <dgm:presLayoutVars>
          <dgm:bulletEnabled val="1"/>
        </dgm:presLayoutVars>
      </dgm:prSet>
      <dgm:spPr/>
    </dgm:pt>
    <dgm:pt modelId="{F4AF4336-A3CE-48A9-ADDC-8B96A77D2A00}" type="pres">
      <dgm:prSet presAssocID="{D8664999-D162-466F-9424-C03641C628F5}" presName="sibTrans" presStyleCnt="0"/>
      <dgm:spPr/>
    </dgm:pt>
    <dgm:pt modelId="{D3926217-158A-4E73-877D-3FFC3D0C4F8E}" type="pres">
      <dgm:prSet presAssocID="{C3ACBC4E-5BCE-4A7A-888F-D28651292E43}" presName="node" presStyleLbl="node1" presStyleIdx="1" presStyleCnt="3" custScaleX="107398" custLinFactNeighborX="29935" custLinFactNeighborY="0">
        <dgm:presLayoutVars>
          <dgm:bulletEnabled val="1"/>
        </dgm:presLayoutVars>
      </dgm:prSet>
      <dgm:spPr/>
    </dgm:pt>
    <dgm:pt modelId="{42C4B237-F0A2-4654-91AD-9B32EB188947}" type="pres">
      <dgm:prSet presAssocID="{7FDA54DE-5E20-42A9-BFC5-29AF9203CFCE}" presName="sibTrans" presStyleCnt="0"/>
      <dgm:spPr/>
    </dgm:pt>
    <dgm:pt modelId="{90482820-6265-4BE1-8A7E-0A1C3AC7C2AF}" type="pres">
      <dgm:prSet presAssocID="{8719F323-5F2A-4ABD-958E-FE7B321DCC6B}" presName="node" presStyleLbl="node1" presStyleIdx="2" presStyleCnt="3" custScaleX="110445">
        <dgm:presLayoutVars>
          <dgm:bulletEnabled val="1"/>
        </dgm:presLayoutVars>
      </dgm:prSet>
      <dgm:spPr/>
    </dgm:pt>
  </dgm:ptLst>
  <dgm:cxnLst>
    <dgm:cxn modelId="{13615810-4A05-4447-AB89-073BA90BE2F5}" srcId="{7CE6F335-B402-40A8-8248-65D247226B5C}" destId="{8719F323-5F2A-4ABD-958E-FE7B321DCC6B}" srcOrd="2" destOrd="0" parTransId="{F710978B-7155-485C-87F0-E5D4529615AA}" sibTransId="{DB63D668-D2D1-4BDB-A38B-936165E47AD5}"/>
    <dgm:cxn modelId="{1E332312-537E-461E-9DB1-69EF677342FA}" type="presOf" srcId="{11F80DFD-2117-4012-B792-27B76574D16F}" destId="{BC8D2ABD-7357-43D5-9551-D7099F6EEE47}" srcOrd="0" destOrd="2" presId="urn:microsoft.com/office/officeart/2005/8/layout/hList6"/>
    <dgm:cxn modelId="{03E39B15-AD91-4EAE-811C-CD10FC234F40}" type="presOf" srcId="{FDBC55FA-3C8C-44D9-8C57-69B76D316307}" destId="{BC8D2ABD-7357-43D5-9551-D7099F6EEE47}" srcOrd="0" destOrd="1" presId="urn:microsoft.com/office/officeart/2005/8/layout/hList6"/>
    <dgm:cxn modelId="{754E491C-B4C5-4E0B-A895-DC10AA249588}" type="presOf" srcId="{A313FC3D-5572-487C-8B52-0E0FEC380D68}" destId="{D3926217-158A-4E73-877D-3FFC3D0C4F8E}" srcOrd="0" destOrd="1" presId="urn:microsoft.com/office/officeart/2005/8/layout/hList6"/>
    <dgm:cxn modelId="{F5925430-7B67-4721-982A-5C4CFB36B437}" type="presOf" srcId="{7CE6F335-B402-40A8-8248-65D247226B5C}" destId="{F975334F-5903-4FC2-9E21-D313A1BD3A14}" srcOrd="0" destOrd="0" presId="urn:microsoft.com/office/officeart/2005/8/layout/hList6"/>
    <dgm:cxn modelId="{1A130F36-0568-4F02-8D59-0A524E3418E3}" type="presOf" srcId="{8719F323-5F2A-4ABD-958E-FE7B321DCC6B}" destId="{90482820-6265-4BE1-8A7E-0A1C3AC7C2AF}" srcOrd="0" destOrd="0" presId="urn:microsoft.com/office/officeart/2005/8/layout/hList6"/>
    <dgm:cxn modelId="{87F5555C-3315-49A4-85ED-5DAA7686503F}" type="presOf" srcId="{C3ACBC4E-5BCE-4A7A-888F-D28651292E43}" destId="{D3926217-158A-4E73-877D-3FFC3D0C4F8E}" srcOrd="0" destOrd="0" presId="urn:microsoft.com/office/officeart/2005/8/layout/hList6"/>
    <dgm:cxn modelId="{087E0A60-5FB2-4979-B430-AA78537BB8DB}" type="presOf" srcId="{39496BB2-2D4D-45B4-BCA2-C88BB8F0396F}" destId="{BC8D2ABD-7357-43D5-9551-D7099F6EEE47}" srcOrd="0" destOrd="3" presId="urn:microsoft.com/office/officeart/2005/8/layout/hList6"/>
    <dgm:cxn modelId="{40A60D42-8CDA-4F54-B8EB-85CB34DA65B0}" srcId="{799FF72B-1BC1-4A9B-9CED-5FB0811CAC76}" destId="{11F80DFD-2117-4012-B792-27B76574D16F}" srcOrd="1" destOrd="0" parTransId="{C5764CA3-078A-4439-9214-432CE0DC822F}" sibTransId="{9E2B7599-7770-4649-889C-9E2FCEBCBF58}"/>
    <dgm:cxn modelId="{70AF0C45-4866-4E00-85EF-C740AF42A281}" type="presOf" srcId="{0AA76E65-BB74-47EE-AF51-A653D89FBF43}" destId="{90482820-6265-4BE1-8A7E-0A1C3AC7C2AF}" srcOrd="0" destOrd="3" presId="urn:microsoft.com/office/officeart/2005/8/layout/hList6"/>
    <dgm:cxn modelId="{A32B366A-6F56-47F4-8630-3B0EAC337978}" srcId="{8719F323-5F2A-4ABD-958E-FE7B321DCC6B}" destId="{B320E74A-2446-4386-8134-FF4335990344}" srcOrd="0" destOrd="0" parTransId="{7F762416-3D17-45C2-8A7B-69815210F3FF}" sibTransId="{099434E2-CCB2-4D8E-8A4B-88F49C364FFA}"/>
    <dgm:cxn modelId="{CC777D4E-62B6-4961-A71A-1E04A064EA93}" srcId="{799FF72B-1BC1-4A9B-9CED-5FB0811CAC76}" destId="{39496BB2-2D4D-45B4-BCA2-C88BB8F0396F}" srcOrd="2" destOrd="0" parTransId="{D6421B92-97BF-4614-81D5-084BE5653734}" sibTransId="{ABCB2369-BF02-4AE2-AF6D-066D2B2E69FF}"/>
    <dgm:cxn modelId="{49C6F758-0C8C-4783-AFD6-2020E3C1C1C8}" srcId="{7CE6F335-B402-40A8-8248-65D247226B5C}" destId="{799FF72B-1BC1-4A9B-9CED-5FB0811CAC76}" srcOrd="0" destOrd="0" parTransId="{740D02C2-C9B5-4EDC-B57B-BCB0588D863A}" sibTransId="{D8664999-D162-466F-9424-C03641C628F5}"/>
    <dgm:cxn modelId="{C2EC0159-B810-4344-94F5-BF3679DDFBB6}" type="presOf" srcId="{799FF72B-1BC1-4A9B-9CED-5FB0811CAC76}" destId="{BC8D2ABD-7357-43D5-9551-D7099F6EEE47}" srcOrd="0" destOrd="0" presId="urn:microsoft.com/office/officeart/2005/8/layout/hList6"/>
    <dgm:cxn modelId="{13D7F7AB-726E-48D3-AFF3-37FE869D48D2}" srcId="{7CE6F335-B402-40A8-8248-65D247226B5C}" destId="{C3ACBC4E-5BCE-4A7A-888F-D28651292E43}" srcOrd="1" destOrd="0" parTransId="{8919A1CA-23AC-483A-873A-6C110DC2CCF6}" sibTransId="{7FDA54DE-5E20-42A9-BFC5-29AF9203CFCE}"/>
    <dgm:cxn modelId="{512EE4AD-4B0B-498F-A178-AE341DEDC9E3}" srcId="{8719F323-5F2A-4ABD-958E-FE7B321DCC6B}" destId="{0AA76E65-BB74-47EE-AF51-A653D89FBF43}" srcOrd="2" destOrd="0" parTransId="{E4CF6220-AA25-4932-94CE-68834FFE9C14}" sibTransId="{0687CA97-CA24-4143-A8A1-8A2EC9AC8D50}"/>
    <dgm:cxn modelId="{D07A3AB2-125C-4093-9BFF-F92E988227DC}" type="presOf" srcId="{B320E74A-2446-4386-8134-FF4335990344}" destId="{90482820-6265-4BE1-8A7E-0A1C3AC7C2AF}" srcOrd="0" destOrd="1" presId="urn:microsoft.com/office/officeart/2005/8/layout/hList6"/>
    <dgm:cxn modelId="{8D1AAEB4-5915-418D-9779-7A979AB76455}" srcId="{C3ACBC4E-5BCE-4A7A-888F-D28651292E43}" destId="{7C44C4A9-662F-40A7-AD18-0BD67499B2F0}" srcOrd="3" destOrd="0" parTransId="{8D511D43-2409-4295-AE3A-E5946B5B1448}" sibTransId="{CD1E3012-DE9B-4452-AC21-F291AE168A79}"/>
    <dgm:cxn modelId="{37591CB5-7BB6-49A5-A2E4-79583F8BE94E}" type="presOf" srcId="{7C44C4A9-662F-40A7-AD18-0BD67499B2F0}" destId="{D3926217-158A-4E73-877D-3FFC3D0C4F8E}" srcOrd="0" destOrd="4" presId="urn:microsoft.com/office/officeart/2005/8/layout/hList6"/>
    <dgm:cxn modelId="{9AF53DBF-58C7-4D7C-9880-349E803AA5D9}" type="presOf" srcId="{E5A7B3C1-97D3-46EC-A51F-8205FFB89FF9}" destId="{D3926217-158A-4E73-877D-3FFC3D0C4F8E}" srcOrd="0" destOrd="3" presId="urn:microsoft.com/office/officeart/2005/8/layout/hList6"/>
    <dgm:cxn modelId="{DF4B85C0-CBDE-4B7D-900C-E6638309EBBA}" srcId="{C3ACBC4E-5BCE-4A7A-888F-D28651292E43}" destId="{E5A7B3C1-97D3-46EC-A51F-8205FFB89FF9}" srcOrd="2" destOrd="0" parTransId="{584B388D-09B5-4FEE-B9DE-8503D92C49F9}" sibTransId="{2FDF2708-F7EC-4856-BC25-2578A7A3CB95}"/>
    <dgm:cxn modelId="{973F24C1-666B-4CA7-9119-6D7D7704AE8A}" srcId="{C3ACBC4E-5BCE-4A7A-888F-D28651292E43}" destId="{2F7F10E1-5BF7-498E-BDC6-57A74FBD9BBE}" srcOrd="1" destOrd="0" parTransId="{2C5902CB-DB7D-4BF9-B671-3541C1070741}" sibTransId="{38717C5F-A597-444A-ADF2-1C8C6902CE1B}"/>
    <dgm:cxn modelId="{9714C1CD-AA6C-45FB-BD77-FE830019DDFE}" srcId="{8719F323-5F2A-4ABD-958E-FE7B321DCC6B}" destId="{6ACCAC51-E966-4CDA-85AC-397CB4131D87}" srcOrd="1" destOrd="0" parTransId="{E6AAF059-EA88-4F22-AEDF-873FB1AD0237}" sibTransId="{48F0E7D5-FD18-4144-B98E-9D803FA4B294}"/>
    <dgm:cxn modelId="{8B0ED9E7-F970-41CC-89A8-1EBFF7488848}" type="presOf" srcId="{6ACCAC51-E966-4CDA-85AC-397CB4131D87}" destId="{90482820-6265-4BE1-8A7E-0A1C3AC7C2AF}" srcOrd="0" destOrd="2" presId="urn:microsoft.com/office/officeart/2005/8/layout/hList6"/>
    <dgm:cxn modelId="{925953EA-E95B-4CF7-91B3-5FD9ABF7E90A}" type="presOf" srcId="{2F7F10E1-5BF7-498E-BDC6-57A74FBD9BBE}" destId="{D3926217-158A-4E73-877D-3FFC3D0C4F8E}" srcOrd="0" destOrd="2" presId="urn:microsoft.com/office/officeart/2005/8/layout/hList6"/>
    <dgm:cxn modelId="{7D5706F2-29C1-4021-97BF-B348146A8FF9}" srcId="{799FF72B-1BC1-4A9B-9CED-5FB0811CAC76}" destId="{FDBC55FA-3C8C-44D9-8C57-69B76D316307}" srcOrd="0" destOrd="0" parTransId="{2B4F1CF2-FC0C-4E67-A4B6-684C01493C43}" sibTransId="{728EDCFC-85D4-4482-AA20-285186119FB0}"/>
    <dgm:cxn modelId="{9CD3C8F4-C313-4F1B-A914-9948E342E990}" srcId="{C3ACBC4E-5BCE-4A7A-888F-D28651292E43}" destId="{A313FC3D-5572-487C-8B52-0E0FEC380D68}" srcOrd="0" destOrd="0" parTransId="{FD96B9B8-1BE8-40AC-9684-CD316E49F0C8}" sibTransId="{E7A04637-0C68-489A-9DD1-D7A6203B1FA7}"/>
    <dgm:cxn modelId="{B93C858F-8043-40A6-B4A1-1158BE0ADDBB}" type="presParOf" srcId="{F975334F-5903-4FC2-9E21-D313A1BD3A14}" destId="{BC8D2ABD-7357-43D5-9551-D7099F6EEE47}" srcOrd="0" destOrd="0" presId="urn:microsoft.com/office/officeart/2005/8/layout/hList6"/>
    <dgm:cxn modelId="{8E46A888-A7EE-42C7-9B4B-F12E46B58E26}" type="presParOf" srcId="{F975334F-5903-4FC2-9E21-D313A1BD3A14}" destId="{F4AF4336-A3CE-48A9-ADDC-8B96A77D2A00}" srcOrd="1" destOrd="0" presId="urn:microsoft.com/office/officeart/2005/8/layout/hList6"/>
    <dgm:cxn modelId="{0CD6EDA6-DD21-40EC-A8AF-31CEBD717B25}" type="presParOf" srcId="{F975334F-5903-4FC2-9E21-D313A1BD3A14}" destId="{D3926217-158A-4E73-877D-3FFC3D0C4F8E}" srcOrd="2" destOrd="0" presId="urn:microsoft.com/office/officeart/2005/8/layout/hList6"/>
    <dgm:cxn modelId="{6DA350D5-DBC0-49EA-9E7F-4DB468C29FAE}" type="presParOf" srcId="{F975334F-5903-4FC2-9E21-D313A1BD3A14}" destId="{42C4B237-F0A2-4654-91AD-9B32EB188947}" srcOrd="3" destOrd="0" presId="urn:microsoft.com/office/officeart/2005/8/layout/hList6"/>
    <dgm:cxn modelId="{320B292B-C48D-407E-983B-472483E36F50}" type="presParOf" srcId="{F975334F-5903-4FC2-9E21-D313A1BD3A14}" destId="{90482820-6265-4BE1-8A7E-0A1C3AC7C2AF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570075E-DB08-4C1F-BC7A-F9F9F10D3773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A170D75-251A-4D59-B283-C2B149568F10}">
      <dgm:prSet phldrT="[Текст]"/>
      <dgm:spPr/>
      <dgm:t>
        <a:bodyPr/>
        <a:lstStyle/>
        <a:p>
          <a:r>
            <a:rPr lang="ru-RU" dirty="0"/>
            <a:t>Высокая анонимность</a:t>
          </a:r>
        </a:p>
      </dgm:t>
    </dgm:pt>
    <dgm:pt modelId="{E06181FA-816E-4EF3-9080-9DD67C366680}" type="parTrans" cxnId="{F7AE9BFC-8646-480C-A577-350A7305C508}">
      <dgm:prSet/>
      <dgm:spPr/>
      <dgm:t>
        <a:bodyPr/>
        <a:lstStyle/>
        <a:p>
          <a:endParaRPr lang="ru-RU"/>
        </a:p>
      </dgm:t>
    </dgm:pt>
    <dgm:pt modelId="{1F8202E4-5BC2-4672-A190-AAFB99648ACB}" type="sibTrans" cxnId="{F7AE9BFC-8646-480C-A577-350A7305C508}">
      <dgm:prSet/>
      <dgm:spPr/>
      <dgm:t>
        <a:bodyPr/>
        <a:lstStyle/>
        <a:p>
          <a:endParaRPr lang="ru-RU"/>
        </a:p>
      </dgm:t>
    </dgm:pt>
    <dgm:pt modelId="{06C4CCF3-1541-4861-A2B0-2D56E545EA3F}">
      <dgm:prSet phldrT="[Текст]" custT="1"/>
      <dgm:spPr/>
      <dgm:t>
        <a:bodyPr/>
        <a:lstStyle/>
        <a:p>
          <a:r>
            <a:rPr lang="ru-RU" sz="1400" dirty="0"/>
            <a:t>Сложность идентификации субъектов → рост криминальной активности (</a:t>
          </a:r>
          <a:r>
            <a:rPr lang="ru-RU" sz="1400" dirty="0" err="1"/>
            <a:t>Darknet</a:t>
          </a:r>
          <a:r>
            <a:rPr lang="ru-RU" sz="1400" dirty="0"/>
            <a:t>, кража данных)</a:t>
          </a:r>
        </a:p>
      </dgm:t>
    </dgm:pt>
    <dgm:pt modelId="{4CF00394-F746-4052-8235-4D81D40C8AA0}" type="parTrans" cxnId="{0198DF51-1F90-4C78-9504-AE9C9F1EF913}">
      <dgm:prSet/>
      <dgm:spPr/>
      <dgm:t>
        <a:bodyPr/>
        <a:lstStyle/>
        <a:p>
          <a:endParaRPr lang="ru-RU"/>
        </a:p>
      </dgm:t>
    </dgm:pt>
    <dgm:pt modelId="{867D9C5B-5D86-45F4-865F-7CA8DBC195CC}" type="sibTrans" cxnId="{0198DF51-1F90-4C78-9504-AE9C9F1EF913}">
      <dgm:prSet/>
      <dgm:spPr/>
      <dgm:t>
        <a:bodyPr/>
        <a:lstStyle/>
        <a:p>
          <a:endParaRPr lang="ru-RU"/>
        </a:p>
      </dgm:t>
    </dgm:pt>
    <dgm:pt modelId="{E132A0B9-AC69-446D-A16C-1A1FE62EBA59}">
      <dgm:prSet phldrT="[Текст]" custT="1"/>
      <dgm:spPr/>
      <dgm:t>
        <a:bodyPr/>
        <a:lstStyle/>
        <a:p>
          <a:r>
            <a:rPr lang="ru-RU" sz="1400" dirty="0"/>
            <a:t>Отсюда вытекает стремление государств к закрытому регулированию и цифровому суверенитету (РФ, Китай)</a:t>
          </a:r>
        </a:p>
      </dgm:t>
    </dgm:pt>
    <dgm:pt modelId="{623E1554-F29B-407C-9D6A-8D25FEB2F3E0}" type="parTrans" cxnId="{E42DBEA2-630B-4CD1-809B-41A620CBAD0C}">
      <dgm:prSet/>
      <dgm:spPr/>
      <dgm:t>
        <a:bodyPr/>
        <a:lstStyle/>
        <a:p>
          <a:endParaRPr lang="ru-RU"/>
        </a:p>
      </dgm:t>
    </dgm:pt>
    <dgm:pt modelId="{81591A02-FACA-46FF-B466-8992D17CBB3D}" type="sibTrans" cxnId="{E42DBEA2-630B-4CD1-809B-41A620CBAD0C}">
      <dgm:prSet/>
      <dgm:spPr/>
      <dgm:t>
        <a:bodyPr/>
        <a:lstStyle/>
        <a:p>
          <a:endParaRPr lang="ru-RU"/>
        </a:p>
      </dgm:t>
    </dgm:pt>
    <dgm:pt modelId="{01B2D26A-345A-46BB-B6A8-F734E56198AE}">
      <dgm:prSet phldrT="[Текст]"/>
      <dgm:spPr/>
      <dgm:t>
        <a:bodyPr/>
        <a:lstStyle/>
        <a:p>
          <a:r>
            <a:rPr lang="ru-RU" dirty="0"/>
            <a:t>Трансграничный масштаб</a:t>
          </a:r>
        </a:p>
      </dgm:t>
    </dgm:pt>
    <dgm:pt modelId="{B530CC52-F3CD-4637-BBE7-4711C25CC8EA}" type="parTrans" cxnId="{2ACAB3DE-49AF-42F4-9645-92631D1DD784}">
      <dgm:prSet/>
      <dgm:spPr/>
      <dgm:t>
        <a:bodyPr/>
        <a:lstStyle/>
        <a:p>
          <a:endParaRPr lang="ru-RU"/>
        </a:p>
      </dgm:t>
    </dgm:pt>
    <dgm:pt modelId="{6A9BB0B9-C513-46CD-8946-11E4680D147F}" type="sibTrans" cxnId="{2ACAB3DE-49AF-42F4-9645-92631D1DD784}">
      <dgm:prSet/>
      <dgm:spPr/>
      <dgm:t>
        <a:bodyPr/>
        <a:lstStyle/>
        <a:p>
          <a:endParaRPr lang="ru-RU"/>
        </a:p>
      </dgm:t>
    </dgm:pt>
    <dgm:pt modelId="{CF6D2135-3E55-4A32-8AFA-0C9F4360FA62}">
      <dgm:prSet phldrT="[Текст]" custT="1"/>
      <dgm:spPr/>
      <dgm:t>
        <a:bodyPr/>
        <a:lstStyle/>
        <a:p>
          <a:r>
            <a:rPr lang="ru-RU" sz="1400" dirty="0"/>
            <a:t>Сложность регулирования таких отношений национальным законодательством в «мировой паутине»</a:t>
          </a:r>
        </a:p>
      </dgm:t>
    </dgm:pt>
    <dgm:pt modelId="{0B8ADD72-2A27-4FBF-BE24-04A4FED5A501}" type="parTrans" cxnId="{BA3E5DBB-231A-48DD-A87F-E7D654856340}">
      <dgm:prSet/>
      <dgm:spPr/>
      <dgm:t>
        <a:bodyPr/>
        <a:lstStyle/>
        <a:p>
          <a:endParaRPr lang="ru-RU"/>
        </a:p>
      </dgm:t>
    </dgm:pt>
    <dgm:pt modelId="{B8F9327F-F762-40A3-B10F-56A540C520E4}" type="sibTrans" cxnId="{BA3E5DBB-231A-48DD-A87F-E7D654856340}">
      <dgm:prSet/>
      <dgm:spPr/>
      <dgm:t>
        <a:bodyPr/>
        <a:lstStyle/>
        <a:p>
          <a:endParaRPr lang="ru-RU"/>
        </a:p>
      </dgm:t>
    </dgm:pt>
    <dgm:pt modelId="{12F2F32A-266E-4F57-A298-A6DC40D61353}">
      <dgm:prSet phldrT="[Текст]" custT="1"/>
      <dgm:spPr/>
      <dgm:t>
        <a:bodyPr/>
        <a:lstStyle/>
        <a:p>
          <a:r>
            <a:rPr lang="ru-RU" sz="1400" dirty="0"/>
            <a:t>Видится необходимость формирования международно-правового фундамента, во избежание стихийного регулирования</a:t>
          </a:r>
        </a:p>
      </dgm:t>
    </dgm:pt>
    <dgm:pt modelId="{6324FA03-3B95-4CFD-B604-6AD0A38096C2}" type="parTrans" cxnId="{C666B8A1-19EF-44E1-8625-F17355E8EF65}">
      <dgm:prSet/>
      <dgm:spPr/>
      <dgm:t>
        <a:bodyPr/>
        <a:lstStyle/>
        <a:p>
          <a:endParaRPr lang="ru-RU"/>
        </a:p>
      </dgm:t>
    </dgm:pt>
    <dgm:pt modelId="{8C47A227-CC22-462E-93D1-B3305DAA8F63}" type="sibTrans" cxnId="{C666B8A1-19EF-44E1-8625-F17355E8EF65}">
      <dgm:prSet/>
      <dgm:spPr/>
      <dgm:t>
        <a:bodyPr/>
        <a:lstStyle/>
        <a:p>
          <a:endParaRPr lang="ru-RU"/>
        </a:p>
      </dgm:t>
    </dgm:pt>
    <dgm:pt modelId="{F1A9ADBB-A1BA-4741-9D32-049519AF2A64}">
      <dgm:prSet/>
      <dgm:spPr/>
      <dgm:t>
        <a:bodyPr/>
        <a:lstStyle/>
        <a:p>
          <a:r>
            <a:rPr lang="ru-RU" dirty="0"/>
            <a:t>Динамичность и субъектность</a:t>
          </a:r>
        </a:p>
      </dgm:t>
    </dgm:pt>
    <dgm:pt modelId="{F3023C36-B1F5-4348-8688-E31AB784D978}" type="parTrans" cxnId="{0B56A0F3-4EB9-4B6D-B491-AF8A389A264B}">
      <dgm:prSet/>
      <dgm:spPr/>
      <dgm:t>
        <a:bodyPr/>
        <a:lstStyle/>
        <a:p>
          <a:endParaRPr lang="ru-RU"/>
        </a:p>
      </dgm:t>
    </dgm:pt>
    <dgm:pt modelId="{AF8D26AD-73A0-49CF-A4D7-FD04B6AE4D4C}" type="sibTrans" cxnId="{0B56A0F3-4EB9-4B6D-B491-AF8A389A264B}">
      <dgm:prSet/>
      <dgm:spPr/>
      <dgm:t>
        <a:bodyPr/>
        <a:lstStyle/>
        <a:p>
          <a:endParaRPr lang="ru-RU"/>
        </a:p>
      </dgm:t>
    </dgm:pt>
    <dgm:pt modelId="{B5FED36F-DDAF-414B-ABDD-145E942CEB98}">
      <dgm:prSet custT="1"/>
      <dgm:spPr/>
      <dgm:t>
        <a:bodyPr/>
        <a:lstStyle/>
        <a:p>
          <a:r>
            <a:rPr lang="ru-RU" sz="1400" dirty="0"/>
            <a:t>Правила диктуются преимущественно техническими и социальными нормами, а не классическим правом</a:t>
          </a:r>
        </a:p>
      </dgm:t>
    </dgm:pt>
    <dgm:pt modelId="{544CCB44-1434-4753-BF21-7C98D1587063}" type="parTrans" cxnId="{A614B4FD-49BF-4210-8EC3-90EE90C02C32}">
      <dgm:prSet/>
      <dgm:spPr/>
      <dgm:t>
        <a:bodyPr/>
        <a:lstStyle/>
        <a:p>
          <a:endParaRPr lang="ru-RU"/>
        </a:p>
      </dgm:t>
    </dgm:pt>
    <dgm:pt modelId="{D5A0E626-90EC-4E3A-BC1C-513D01D37981}" type="sibTrans" cxnId="{A614B4FD-49BF-4210-8EC3-90EE90C02C32}">
      <dgm:prSet/>
      <dgm:spPr/>
      <dgm:t>
        <a:bodyPr/>
        <a:lstStyle/>
        <a:p>
          <a:endParaRPr lang="ru-RU"/>
        </a:p>
      </dgm:t>
    </dgm:pt>
    <dgm:pt modelId="{3D9979B6-EC44-4374-8C8D-2404649297AF}">
      <dgm:prSet custT="1"/>
      <dgm:spPr/>
      <dgm:t>
        <a:bodyPr/>
        <a:lstStyle/>
        <a:p>
          <a:r>
            <a:rPr lang="ru-RU" sz="1400" dirty="0"/>
            <a:t>Характерно стихийное формирование и децентрализованный характер инноваций</a:t>
          </a:r>
        </a:p>
      </dgm:t>
    </dgm:pt>
    <dgm:pt modelId="{7E18C857-71F9-4CA3-9FD4-DD39864B5513}" type="parTrans" cxnId="{7B252203-6309-40D3-9C76-0590694784D0}">
      <dgm:prSet/>
      <dgm:spPr/>
      <dgm:t>
        <a:bodyPr/>
        <a:lstStyle/>
        <a:p>
          <a:endParaRPr lang="ru-RU"/>
        </a:p>
      </dgm:t>
    </dgm:pt>
    <dgm:pt modelId="{724B2CF7-2E56-455B-A305-6626CE4ACD5C}" type="sibTrans" cxnId="{7B252203-6309-40D3-9C76-0590694784D0}">
      <dgm:prSet/>
      <dgm:spPr/>
      <dgm:t>
        <a:bodyPr/>
        <a:lstStyle/>
        <a:p>
          <a:endParaRPr lang="ru-RU"/>
        </a:p>
      </dgm:t>
    </dgm:pt>
    <dgm:pt modelId="{8E73CD35-679A-4335-ABEB-8B1CC52EC06A}">
      <dgm:prSet custT="1"/>
      <dgm:spPr/>
      <dgm:t>
        <a:bodyPr/>
        <a:lstStyle/>
        <a:p>
          <a:r>
            <a:rPr lang="ru-RU" sz="1400" dirty="0"/>
            <a:t>Стоит прибегнуть к усилению цифрового суверенитета с акцентом на личность</a:t>
          </a:r>
        </a:p>
      </dgm:t>
    </dgm:pt>
    <dgm:pt modelId="{16C3581D-E98E-4F51-BA7E-5F8A6DDDE8B3}" type="parTrans" cxnId="{C5318E75-F1EF-485D-9F64-D9DD78F7A287}">
      <dgm:prSet/>
      <dgm:spPr/>
      <dgm:t>
        <a:bodyPr/>
        <a:lstStyle/>
        <a:p>
          <a:endParaRPr lang="ru-RU"/>
        </a:p>
      </dgm:t>
    </dgm:pt>
    <dgm:pt modelId="{F0BEC9CC-C86B-4716-9C19-5E29C03D9D9E}" type="sibTrans" cxnId="{C5318E75-F1EF-485D-9F64-D9DD78F7A287}">
      <dgm:prSet/>
      <dgm:spPr/>
      <dgm:t>
        <a:bodyPr/>
        <a:lstStyle/>
        <a:p>
          <a:endParaRPr lang="ru-RU"/>
        </a:p>
      </dgm:t>
    </dgm:pt>
    <dgm:pt modelId="{A1E5DEF2-1C37-486A-9188-1360D1DBCF09}" type="pres">
      <dgm:prSet presAssocID="{F570075E-DB08-4C1F-BC7A-F9F9F10D3773}" presName="Name0" presStyleCnt="0">
        <dgm:presLayoutVars>
          <dgm:dir/>
          <dgm:animLvl val="lvl"/>
          <dgm:resizeHandles/>
        </dgm:presLayoutVars>
      </dgm:prSet>
      <dgm:spPr/>
    </dgm:pt>
    <dgm:pt modelId="{F00039A1-A87B-498C-B7DB-27F3EC1FC3C6}" type="pres">
      <dgm:prSet presAssocID="{6A170D75-251A-4D59-B283-C2B149568F10}" presName="linNode" presStyleCnt="0"/>
      <dgm:spPr/>
    </dgm:pt>
    <dgm:pt modelId="{13F5A735-7EE0-4A8B-8A28-22CF70E830B2}" type="pres">
      <dgm:prSet presAssocID="{6A170D75-251A-4D59-B283-C2B149568F10}" presName="parentShp" presStyleLbl="node1" presStyleIdx="0" presStyleCnt="3" custScaleX="66463" custScaleY="104589" custLinFactNeighborX="-58" custLinFactNeighborY="2616">
        <dgm:presLayoutVars>
          <dgm:bulletEnabled val="1"/>
        </dgm:presLayoutVars>
      </dgm:prSet>
      <dgm:spPr/>
    </dgm:pt>
    <dgm:pt modelId="{2FD6EE7C-C550-4B58-828D-CCAD237E0D5E}" type="pres">
      <dgm:prSet presAssocID="{6A170D75-251A-4D59-B283-C2B149568F10}" presName="childShp" presStyleLbl="bgAccFollowNode1" presStyleIdx="0" presStyleCnt="3" custScaleX="122397" custScaleY="129699" custLinFactNeighborX="1637" custLinFactNeighborY="2711">
        <dgm:presLayoutVars>
          <dgm:bulletEnabled val="1"/>
        </dgm:presLayoutVars>
      </dgm:prSet>
      <dgm:spPr/>
    </dgm:pt>
    <dgm:pt modelId="{A4655BAE-88C2-4A29-B26A-C0147B2D563F}" type="pres">
      <dgm:prSet presAssocID="{1F8202E4-5BC2-4672-A190-AAFB99648ACB}" presName="spacing" presStyleCnt="0"/>
      <dgm:spPr/>
    </dgm:pt>
    <dgm:pt modelId="{6064AE6B-BDB6-451A-8865-CD37B0E5C537}" type="pres">
      <dgm:prSet presAssocID="{01B2D26A-345A-46BB-B6A8-F734E56198AE}" presName="linNode" presStyleCnt="0"/>
      <dgm:spPr/>
    </dgm:pt>
    <dgm:pt modelId="{C2689316-47DC-4E67-BA35-C67218B51830}" type="pres">
      <dgm:prSet presAssocID="{01B2D26A-345A-46BB-B6A8-F734E56198AE}" presName="parentShp" presStyleLbl="node1" presStyleIdx="1" presStyleCnt="3" custScaleX="63682" custScaleY="115043" custLinFactNeighborX="-35" custLinFactNeighborY="-9936">
        <dgm:presLayoutVars>
          <dgm:bulletEnabled val="1"/>
        </dgm:presLayoutVars>
      </dgm:prSet>
      <dgm:spPr/>
    </dgm:pt>
    <dgm:pt modelId="{31E70D71-A304-46C5-AE28-5DCF50DBFBBE}" type="pres">
      <dgm:prSet presAssocID="{01B2D26A-345A-46BB-B6A8-F734E56198AE}" presName="childShp" presStyleLbl="bgAccFollowNode1" presStyleIdx="1" presStyleCnt="3" custScaleX="123560" custScaleY="137570" custLinFactNeighborX="4749" custLinFactNeighborY="-8754">
        <dgm:presLayoutVars>
          <dgm:bulletEnabled val="1"/>
        </dgm:presLayoutVars>
      </dgm:prSet>
      <dgm:spPr/>
    </dgm:pt>
    <dgm:pt modelId="{F59EB865-D917-4B72-8496-B95FAE693494}" type="pres">
      <dgm:prSet presAssocID="{6A9BB0B9-C513-46CD-8946-11E4680D147F}" presName="spacing" presStyleCnt="0"/>
      <dgm:spPr/>
    </dgm:pt>
    <dgm:pt modelId="{31379EB1-DA09-48BA-815F-A7E132AE933F}" type="pres">
      <dgm:prSet presAssocID="{F1A9ADBB-A1BA-4741-9D32-049519AF2A64}" presName="linNode" presStyleCnt="0"/>
      <dgm:spPr/>
    </dgm:pt>
    <dgm:pt modelId="{D927BE97-E701-4F75-B788-1B03EBE0808E}" type="pres">
      <dgm:prSet presAssocID="{F1A9ADBB-A1BA-4741-9D32-049519AF2A64}" presName="parentShp" presStyleLbl="node1" presStyleIdx="2" presStyleCnt="3" custScaleX="64731" custScaleY="125632" custLinFactNeighborX="-9374" custLinFactNeighborY="-19623">
        <dgm:presLayoutVars>
          <dgm:bulletEnabled val="1"/>
        </dgm:presLayoutVars>
      </dgm:prSet>
      <dgm:spPr/>
    </dgm:pt>
    <dgm:pt modelId="{8446498B-345F-4BC1-BC78-3A76C247F33E}" type="pres">
      <dgm:prSet presAssocID="{F1A9ADBB-A1BA-4741-9D32-049519AF2A64}" presName="childShp" presStyleLbl="bgAccFollowNode1" presStyleIdx="2" presStyleCnt="3" custScaleX="125586" custScaleY="188464" custLinFactNeighborX="7258" custLinFactNeighborY="-19221">
        <dgm:presLayoutVars>
          <dgm:bulletEnabled val="1"/>
        </dgm:presLayoutVars>
      </dgm:prSet>
      <dgm:spPr/>
    </dgm:pt>
  </dgm:ptLst>
  <dgm:cxnLst>
    <dgm:cxn modelId="{7B252203-6309-40D3-9C76-0590694784D0}" srcId="{F1A9ADBB-A1BA-4741-9D32-049519AF2A64}" destId="{3D9979B6-EC44-4374-8C8D-2404649297AF}" srcOrd="1" destOrd="0" parTransId="{7E18C857-71F9-4CA3-9FD4-DD39864B5513}" sibTransId="{724B2CF7-2E56-455B-A305-6626CE4ACD5C}"/>
    <dgm:cxn modelId="{2D9F5415-F54C-4059-BFE0-8D08A0F1EBB4}" type="presOf" srcId="{F570075E-DB08-4C1F-BC7A-F9F9F10D3773}" destId="{A1E5DEF2-1C37-486A-9188-1360D1DBCF09}" srcOrd="0" destOrd="0" presId="urn:microsoft.com/office/officeart/2005/8/layout/vList6"/>
    <dgm:cxn modelId="{A80A6B28-1333-4D03-A439-E47E3D4B0895}" type="presOf" srcId="{06C4CCF3-1541-4861-A2B0-2D56E545EA3F}" destId="{2FD6EE7C-C550-4B58-828D-CCAD237E0D5E}" srcOrd="0" destOrd="0" presId="urn:microsoft.com/office/officeart/2005/8/layout/vList6"/>
    <dgm:cxn modelId="{C03FFF68-D998-4B45-B7B1-7A823652DEC0}" type="presOf" srcId="{E132A0B9-AC69-446D-A16C-1A1FE62EBA59}" destId="{2FD6EE7C-C550-4B58-828D-CCAD237E0D5E}" srcOrd="0" destOrd="1" presId="urn:microsoft.com/office/officeart/2005/8/layout/vList6"/>
    <dgm:cxn modelId="{DEB78D6F-130C-4E9E-9588-7D1068025608}" type="presOf" srcId="{B5FED36F-DDAF-414B-ABDD-145E942CEB98}" destId="{8446498B-345F-4BC1-BC78-3A76C247F33E}" srcOrd="0" destOrd="0" presId="urn:microsoft.com/office/officeart/2005/8/layout/vList6"/>
    <dgm:cxn modelId="{0198DF51-1F90-4C78-9504-AE9C9F1EF913}" srcId="{6A170D75-251A-4D59-B283-C2B149568F10}" destId="{06C4CCF3-1541-4861-A2B0-2D56E545EA3F}" srcOrd="0" destOrd="0" parTransId="{4CF00394-F746-4052-8235-4D81D40C8AA0}" sibTransId="{867D9C5B-5D86-45F4-865F-7CA8DBC195CC}"/>
    <dgm:cxn modelId="{C5318E75-F1EF-485D-9F64-D9DD78F7A287}" srcId="{F1A9ADBB-A1BA-4741-9D32-049519AF2A64}" destId="{8E73CD35-679A-4335-ABEB-8B1CC52EC06A}" srcOrd="2" destOrd="0" parTransId="{16C3581D-E98E-4F51-BA7E-5F8A6DDDE8B3}" sibTransId="{F0BEC9CC-C86B-4716-9C19-5E29C03D9D9E}"/>
    <dgm:cxn modelId="{C666B8A1-19EF-44E1-8625-F17355E8EF65}" srcId="{01B2D26A-345A-46BB-B6A8-F734E56198AE}" destId="{12F2F32A-266E-4F57-A298-A6DC40D61353}" srcOrd="1" destOrd="0" parTransId="{6324FA03-3B95-4CFD-B604-6AD0A38096C2}" sibTransId="{8C47A227-CC22-462E-93D1-B3305DAA8F63}"/>
    <dgm:cxn modelId="{E42DBEA2-630B-4CD1-809B-41A620CBAD0C}" srcId="{6A170D75-251A-4D59-B283-C2B149568F10}" destId="{E132A0B9-AC69-446D-A16C-1A1FE62EBA59}" srcOrd="1" destOrd="0" parTransId="{623E1554-F29B-407C-9D6A-8D25FEB2F3E0}" sibTransId="{81591A02-FACA-46FF-B466-8992D17CBB3D}"/>
    <dgm:cxn modelId="{67B001B5-5DF2-4C71-B0AB-FE9E8BB8A8F3}" type="presOf" srcId="{8E73CD35-679A-4335-ABEB-8B1CC52EC06A}" destId="{8446498B-345F-4BC1-BC78-3A76C247F33E}" srcOrd="0" destOrd="2" presId="urn:microsoft.com/office/officeart/2005/8/layout/vList6"/>
    <dgm:cxn modelId="{BA3E5DBB-231A-48DD-A87F-E7D654856340}" srcId="{01B2D26A-345A-46BB-B6A8-F734E56198AE}" destId="{CF6D2135-3E55-4A32-8AFA-0C9F4360FA62}" srcOrd="0" destOrd="0" parTransId="{0B8ADD72-2A27-4FBF-BE24-04A4FED5A501}" sibTransId="{B8F9327F-F762-40A3-B10F-56A540C520E4}"/>
    <dgm:cxn modelId="{C940B6BC-3E49-42EB-868B-B6D7F13367A3}" type="presOf" srcId="{F1A9ADBB-A1BA-4741-9D32-049519AF2A64}" destId="{D927BE97-E701-4F75-B788-1B03EBE0808E}" srcOrd="0" destOrd="0" presId="urn:microsoft.com/office/officeart/2005/8/layout/vList6"/>
    <dgm:cxn modelId="{752370CD-CBDD-4A7D-838B-F382864DBB55}" type="presOf" srcId="{12F2F32A-266E-4F57-A298-A6DC40D61353}" destId="{31E70D71-A304-46C5-AE28-5DCF50DBFBBE}" srcOrd="0" destOrd="1" presId="urn:microsoft.com/office/officeart/2005/8/layout/vList6"/>
    <dgm:cxn modelId="{5C4C2ACE-BD80-4098-8E1D-BD606502BA6A}" type="presOf" srcId="{3D9979B6-EC44-4374-8C8D-2404649297AF}" destId="{8446498B-345F-4BC1-BC78-3A76C247F33E}" srcOrd="0" destOrd="1" presId="urn:microsoft.com/office/officeart/2005/8/layout/vList6"/>
    <dgm:cxn modelId="{E8C6AAD8-AA29-4B75-A94A-5031A0EFD4FD}" type="presOf" srcId="{CF6D2135-3E55-4A32-8AFA-0C9F4360FA62}" destId="{31E70D71-A304-46C5-AE28-5DCF50DBFBBE}" srcOrd="0" destOrd="0" presId="urn:microsoft.com/office/officeart/2005/8/layout/vList6"/>
    <dgm:cxn modelId="{2ACAB3DE-49AF-42F4-9645-92631D1DD784}" srcId="{F570075E-DB08-4C1F-BC7A-F9F9F10D3773}" destId="{01B2D26A-345A-46BB-B6A8-F734E56198AE}" srcOrd="1" destOrd="0" parTransId="{B530CC52-F3CD-4637-BBE7-4711C25CC8EA}" sibTransId="{6A9BB0B9-C513-46CD-8946-11E4680D147F}"/>
    <dgm:cxn modelId="{C70FD8E6-D0A1-4213-83FD-69BE46C1FEB2}" type="presOf" srcId="{6A170D75-251A-4D59-B283-C2B149568F10}" destId="{13F5A735-7EE0-4A8B-8A28-22CF70E830B2}" srcOrd="0" destOrd="0" presId="urn:microsoft.com/office/officeart/2005/8/layout/vList6"/>
    <dgm:cxn modelId="{B24435EB-089C-4EBB-9CA0-EB252C3AF12B}" type="presOf" srcId="{01B2D26A-345A-46BB-B6A8-F734E56198AE}" destId="{C2689316-47DC-4E67-BA35-C67218B51830}" srcOrd="0" destOrd="0" presId="urn:microsoft.com/office/officeart/2005/8/layout/vList6"/>
    <dgm:cxn modelId="{0B56A0F3-4EB9-4B6D-B491-AF8A389A264B}" srcId="{F570075E-DB08-4C1F-BC7A-F9F9F10D3773}" destId="{F1A9ADBB-A1BA-4741-9D32-049519AF2A64}" srcOrd="2" destOrd="0" parTransId="{F3023C36-B1F5-4348-8688-E31AB784D978}" sibTransId="{AF8D26AD-73A0-49CF-A4D7-FD04B6AE4D4C}"/>
    <dgm:cxn modelId="{F7AE9BFC-8646-480C-A577-350A7305C508}" srcId="{F570075E-DB08-4C1F-BC7A-F9F9F10D3773}" destId="{6A170D75-251A-4D59-B283-C2B149568F10}" srcOrd="0" destOrd="0" parTransId="{E06181FA-816E-4EF3-9080-9DD67C366680}" sibTransId="{1F8202E4-5BC2-4672-A190-AAFB99648ACB}"/>
    <dgm:cxn modelId="{A614B4FD-49BF-4210-8EC3-90EE90C02C32}" srcId="{F1A9ADBB-A1BA-4741-9D32-049519AF2A64}" destId="{B5FED36F-DDAF-414B-ABDD-145E942CEB98}" srcOrd="0" destOrd="0" parTransId="{544CCB44-1434-4753-BF21-7C98D1587063}" sibTransId="{D5A0E626-90EC-4E3A-BC1C-513D01D37981}"/>
    <dgm:cxn modelId="{F93B4D65-2BD2-49DC-AC21-07AF75389459}" type="presParOf" srcId="{A1E5DEF2-1C37-486A-9188-1360D1DBCF09}" destId="{F00039A1-A87B-498C-B7DB-27F3EC1FC3C6}" srcOrd="0" destOrd="0" presId="urn:microsoft.com/office/officeart/2005/8/layout/vList6"/>
    <dgm:cxn modelId="{ADD6F9B9-73DE-449A-AA8C-6A01D32D3A5E}" type="presParOf" srcId="{F00039A1-A87B-498C-B7DB-27F3EC1FC3C6}" destId="{13F5A735-7EE0-4A8B-8A28-22CF70E830B2}" srcOrd="0" destOrd="0" presId="urn:microsoft.com/office/officeart/2005/8/layout/vList6"/>
    <dgm:cxn modelId="{4E89BA17-1251-4E86-9F9A-196DA52DCBAB}" type="presParOf" srcId="{F00039A1-A87B-498C-B7DB-27F3EC1FC3C6}" destId="{2FD6EE7C-C550-4B58-828D-CCAD237E0D5E}" srcOrd="1" destOrd="0" presId="urn:microsoft.com/office/officeart/2005/8/layout/vList6"/>
    <dgm:cxn modelId="{246AD98D-955E-4C90-996F-2856CB93551F}" type="presParOf" srcId="{A1E5DEF2-1C37-486A-9188-1360D1DBCF09}" destId="{A4655BAE-88C2-4A29-B26A-C0147B2D563F}" srcOrd="1" destOrd="0" presId="urn:microsoft.com/office/officeart/2005/8/layout/vList6"/>
    <dgm:cxn modelId="{8969E3BB-79E9-43E8-9F5F-C28CF647B5C5}" type="presParOf" srcId="{A1E5DEF2-1C37-486A-9188-1360D1DBCF09}" destId="{6064AE6B-BDB6-451A-8865-CD37B0E5C537}" srcOrd="2" destOrd="0" presId="urn:microsoft.com/office/officeart/2005/8/layout/vList6"/>
    <dgm:cxn modelId="{CAC11A16-1847-431E-BBF6-1EC01216D307}" type="presParOf" srcId="{6064AE6B-BDB6-451A-8865-CD37B0E5C537}" destId="{C2689316-47DC-4E67-BA35-C67218B51830}" srcOrd="0" destOrd="0" presId="urn:microsoft.com/office/officeart/2005/8/layout/vList6"/>
    <dgm:cxn modelId="{FD7DE7CB-D449-4F84-8388-E916376AEB68}" type="presParOf" srcId="{6064AE6B-BDB6-451A-8865-CD37B0E5C537}" destId="{31E70D71-A304-46C5-AE28-5DCF50DBFBBE}" srcOrd="1" destOrd="0" presId="urn:microsoft.com/office/officeart/2005/8/layout/vList6"/>
    <dgm:cxn modelId="{B3C34444-96F1-4734-916E-97AEE3F7CF98}" type="presParOf" srcId="{A1E5DEF2-1C37-486A-9188-1360D1DBCF09}" destId="{F59EB865-D917-4B72-8496-B95FAE693494}" srcOrd="3" destOrd="0" presId="urn:microsoft.com/office/officeart/2005/8/layout/vList6"/>
    <dgm:cxn modelId="{01655FFC-FC12-45E9-AC30-1E8ADFEE0850}" type="presParOf" srcId="{A1E5DEF2-1C37-486A-9188-1360D1DBCF09}" destId="{31379EB1-DA09-48BA-815F-A7E132AE933F}" srcOrd="4" destOrd="0" presId="urn:microsoft.com/office/officeart/2005/8/layout/vList6"/>
    <dgm:cxn modelId="{0D0705C6-1C6D-4825-8D27-CDF9AAE6FAD2}" type="presParOf" srcId="{31379EB1-DA09-48BA-815F-A7E132AE933F}" destId="{D927BE97-E701-4F75-B788-1B03EBE0808E}" srcOrd="0" destOrd="0" presId="urn:microsoft.com/office/officeart/2005/8/layout/vList6"/>
    <dgm:cxn modelId="{B15E3631-25D8-4537-B4B9-E625E1C4CC43}" type="presParOf" srcId="{31379EB1-DA09-48BA-815F-A7E132AE933F}" destId="{8446498B-345F-4BC1-BC78-3A76C247F33E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6A4DEE-ACA5-4825-95F1-B346ACB60BCA}">
      <dsp:nvSpPr>
        <dsp:cNvPr id="0" name=""/>
        <dsp:cNvSpPr/>
      </dsp:nvSpPr>
      <dsp:spPr>
        <a:xfrm>
          <a:off x="-31291" y="0"/>
          <a:ext cx="4064000" cy="4064000"/>
        </a:xfrm>
        <a:prstGeom prst="triangl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6F9694B2-954C-4E3B-B3E9-D0F450A0BAED}">
      <dsp:nvSpPr>
        <dsp:cNvPr id="0" name=""/>
        <dsp:cNvSpPr/>
      </dsp:nvSpPr>
      <dsp:spPr>
        <a:xfrm>
          <a:off x="152404" y="386900"/>
          <a:ext cx="6095993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Размывание границ приватности в цифровой среде</a:t>
          </a:r>
        </a:p>
      </dsp:txBody>
      <dsp:txXfrm>
        <a:off x="187664" y="422160"/>
        <a:ext cx="6025473" cy="651792"/>
      </dsp:txXfrm>
    </dsp:sp>
    <dsp:sp modelId="{4310207E-EBE1-481B-AC72-E5A17FCD82AE}">
      <dsp:nvSpPr>
        <dsp:cNvPr id="0" name=""/>
        <dsp:cNvSpPr/>
      </dsp:nvSpPr>
      <dsp:spPr>
        <a:xfrm>
          <a:off x="152404" y="1195160"/>
          <a:ext cx="6095993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Обеспечение национального цифрового суверенитета</a:t>
          </a:r>
        </a:p>
      </dsp:txBody>
      <dsp:txXfrm>
        <a:off x="187664" y="1230420"/>
        <a:ext cx="6025473" cy="651792"/>
      </dsp:txXfrm>
    </dsp:sp>
    <dsp:sp modelId="{65DAB6DD-1F99-4E3A-9860-967CB02E1095}">
      <dsp:nvSpPr>
        <dsp:cNvPr id="0" name=""/>
        <dsp:cNvSpPr/>
      </dsp:nvSpPr>
      <dsp:spPr>
        <a:xfrm>
          <a:off x="152404" y="2032000"/>
          <a:ext cx="6095993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Кризис «информированного согласия» субъекта</a:t>
          </a:r>
        </a:p>
      </dsp:txBody>
      <dsp:txXfrm>
        <a:off x="187664" y="2067260"/>
        <a:ext cx="6025473" cy="651792"/>
      </dsp:txXfrm>
    </dsp:sp>
    <dsp:sp modelId="{78FB7F8D-288A-44C2-B61D-01E729E990DE}">
      <dsp:nvSpPr>
        <dsp:cNvPr id="0" name=""/>
        <dsp:cNvSpPr/>
      </dsp:nvSpPr>
      <dsp:spPr>
        <a:xfrm>
          <a:off x="174831" y="2844601"/>
          <a:ext cx="6051139" cy="722312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Рост числа киберугроз и утечек данных</a:t>
          </a:r>
        </a:p>
      </dsp:txBody>
      <dsp:txXfrm>
        <a:off x="210091" y="2879861"/>
        <a:ext cx="5980619" cy="65179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4209AC-7B24-4100-8FC8-95D34B6A390B}">
      <dsp:nvSpPr>
        <dsp:cNvPr id="0" name=""/>
        <dsp:cNvSpPr/>
      </dsp:nvSpPr>
      <dsp:spPr>
        <a:xfrm>
          <a:off x="46037" y="0"/>
          <a:ext cx="7937524" cy="115600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83516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Объект</a:t>
          </a:r>
        </a:p>
      </dsp:txBody>
      <dsp:txXfrm>
        <a:off x="46037" y="289001"/>
        <a:ext cx="7648523" cy="578003"/>
      </dsp:txXfrm>
    </dsp:sp>
    <dsp:sp modelId="{0C4DE2A2-17B1-4459-80A5-30F8F189820F}">
      <dsp:nvSpPr>
        <dsp:cNvPr id="0" name=""/>
        <dsp:cNvSpPr/>
      </dsp:nvSpPr>
      <dsp:spPr>
        <a:xfrm>
          <a:off x="62685" y="676735"/>
          <a:ext cx="1826258" cy="244824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общественные отношения, связанные с правовым регулированием и защитой персональных данных в Российской Федерации</a:t>
          </a:r>
        </a:p>
      </dsp:txBody>
      <dsp:txXfrm>
        <a:off x="62685" y="676735"/>
        <a:ext cx="1826258" cy="2448246"/>
      </dsp:txXfrm>
    </dsp:sp>
    <dsp:sp modelId="{74BBCE76-628B-4F35-B46D-9508A56FF332}">
      <dsp:nvSpPr>
        <dsp:cNvPr id="0" name=""/>
        <dsp:cNvSpPr/>
      </dsp:nvSpPr>
      <dsp:spPr>
        <a:xfrm>
          <a:off x="2082019" y="349234"/>
          <a:ext cx="5492766" cy="115600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83516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Предмет</a:t>
          </a:r>
        </a:p>
      </dsp:txBody>
      <dsp:txXfrm>
        <a:off x="2082019" y="638235"/>
        <a:ext cx="5203765" cy="578003"/>
      </dsp:txXfrm>
    </dsp:sp>
    <dsp:sp modelId="{BED127CE-A8BD-4B2C-B9B1-308FBAE6A2F3}">
      <dsp:nvSpPr>
        <dsp:cNvPr id="0" name=""/>
        <dsp:cNvSpPr/>
      </dsp:nvSpPr>
      <dsp:spPr>
        <a:xfrm>
          <a:off x="2078913" y="1108780"/>
          <a:ext cx="2444757" cy="30031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российское законодательство и правовые нормы зарубежных стран, затрагивающие вопросы правовой природы института персональных данных, правоприменительная практика и доктринальные положения по теме исследования</a:t>
          </a:r>
        </a:p>
      </dsp:txBody>
      <dsp:txXfrm>
        <a:off x="2078913" y="1108780"/>
        <a:ext cx="2444757" cy="3003165"/>
      </dsp:txXfrm>
    </dsp:sp>
    <dsp:sp modelId="{8A9502C2-5CE2-476D-8E5E-984ABD2C7401}">
      <dsp:nvSpPr>
        <dsp:cNvPr id="0" name=""/>
        <dsp:cNvSpPr/>
      </dsp:nvSpPr>
      <dsp:spPr>
        <a:xfrm>
          <a:off x="4867103" y="667532"/>
          <a:ext cx="2363030" cy="1156005"/>
        </a:xfrm>
        <a:prstGeom prst="rightArrow">
          <a:avLst>
            <a:gd name="adj1" fmla="val 50000"/>
            <a:gd name="adj2" fmla="val 5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508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254000" bIns="183516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000" kern="1200" dirty="0"/>
            <a:t>Цель</a:t>
          </a:r>
        </a:p>
      </dsp:txBody>
      <dsp:txXfrm>
        <a:off x="4867103" y="956533"/>
        <a:ext cx="2074029" cy="578003"/>
      </dsp:txXfrm>
    </dsp:sp>
    <dsp:sp modelId="{5164EABE-AD31-43B9-A1B4-C09A35E08580}">
      <dsp:nvSpPr>
        <dsp:cNvPr id="0" name=""/>
        <dsp:cNvSpPr/>
      </dsp:nvSpPr>
      <dsp:spPr>
        <a:xfrm>
          <a:off x="4671199" y="1496577"/>
          <a:ext cx="2874717" cy="353017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исследование теоретико-методологического аспекта персональных данных, анализ правоприменительных инструментов защиты персональных данных в правовом и виртуальном пространствах, выявление правовых дефектов и механизмов совершенствования защиты персональных данных в системе российского законодательства, а также формулирование выводов по теме исследования</a:t>
          </a:r>
        </a:p>
      </dsp:txBody>
      <dsp:txXfrm>
        <a:off x="4671199" y="1496577"/>
        <a:ext cx="2874717" cy="35301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140E2B-86B3-45CA-AA7D-4926E7DCE13D}">
      <dsp:nvSpPr>
        <dsp:cNvPr id="0" name=""/>
        <dsp:cNvSpPr/>
      </dsp:nvSpPr>
      <dsp:spPr>
        <a:xfrm rot="16200000">
          <a:off x="-1161710" y="1931500"/>
          <a:ext cx="3320725" cy="60003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13981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Сущность</a:t>
          </a:r>
          <a:r>
            <a:rPr lang="ru-RU" sz="1300" b="1" kern="1200" dirty="0"/>
            <a:t> </a:t>
          </a:r>
        </a:p>
      </dsp:txBody>
      <dsp:txXfrm>
        <a:off x="-1161710" y="1931500"/>
        <a:ext cx="3320725" cy="600036"/>
      </dsp:txXfrm>
    </dsp:sp>
    <dsp:sp modelId="{0CE64BE8-D9F9-4BF2-9E2C-7DF987D15C0E}">
      <dsp:nvSpPr>
        <dsp:cNvPr id="0" name=""/>
        <dsp:cNvSpPr/>
      </dsp:nvSpPr>
      <dsp:spPr>
        <a:xfrm>
          <a:off x="469685" y="318315"/>
          <a:ext cx="2274423" cy="3722798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313981" rIns="99568" bIns="99568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Понятие и сущность персональных данных остаются окончательно не решенными в праве из-за их динамичности при которой огромный массив косвенных данных легко деанонимизируется, а существующие законодательные решения, несмотря на модернизацию, не успевают охватывать новые виды информации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9685" y="318315"/>
        <a:ext cx="2274423" cy="3722798"/>
      </dsp:txXfrm>
    </dsp:sp>
    <dsp:sp modelId="{0C101F6A-FBC9-481D-8845-833A9AD8EBBD}">
      <dsp:nvSpPr>
        <dsp:cNvPr id="0" name=""/>
        <dsp:cNvSpPr/>
      </dsp:nvSpPr>
      <dsp:spPr>
        <a:xfrm>
          <a:off x="249302" y="51780"/>
          <a:ext cx="712019" cy="71201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3E168EE-4827-430D-A124-E5EA773267DE}">
      <dsp:nvSpPr>
        <dsp:cNvPr id="0" name=""/>
        <dsp:cNvSpPr/>
      </dsp:nvSpPr>
      <dsp:spPr>
        <a:xfrm rot="16200000">
          <a:off x="1497502" y="2016288"/>
          <a:ext cx="3320725" cy="356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13981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Принципы и методы</a:t>
          </a:r>
        </a:p>
      </dsp:txBody>
      <dsp:txXfrm>
        <a:off x="1497502" y="2016288"/>
        <a:ext cx="3320725" cy="356009"/>
      </dsp:txXfrm>
    </dsp:sp>
    <dsp:sp modelId="{25BD3C65-243B-4171-A124-8509C5993CE1}">
      <dsp:nvSpPr>
        <dsp:cNvPr id="0" name=""/>
        <dsp:cNvSpPr/>
      </dsp:nvSpPr>
      <dsp:spPr>
        <a:xfrm>
          <a:off x="3230605" y="240893"/>
          <a:ext cx="2337393" cy="3807377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313981" rIns="99568" bIns="99568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Классические принципы и методы правового регулирования испытывают колоссальную нагрузку и перестают эффективно работать в условиях новых технологических вызовов, что требует их адаптации через развитие концепций «контекстуальной целостности» и усиление роли защиты данных</a:t>
          </a:r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300" kern="1200" dirty="0"/>
        </a:p>
        <a:p>
          <a:pPr marL="114300" lvl="1" indent="-114300" algn="ctr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300" kern="1200" dirty="0"/>
        </a:p>
      </dsp:txBody>
      <dsp:txXfrm>
        <a:off x="3230605" y="240893"/>
        <a:ext cx="2337393" cy="3807377"/>
      </dsp:txXfrm>
    </dsp:sp>
    <dsp:sp modelId="{9C375E56-FD38-497D-B194-AF7120AE2B0F}">
      <dsp:nvSpPr>
        <dsp:cNvPr id="0" name=""/>
        <dsp:cNvSpPr/>
      </dsp:nvSpPr>
      <dsp:spPr>
        <a:xfrm>
          <a:off x="2986578" y="28298"/>
          <a:ext cx="712019" cy="712019"/>
        </a:xfrm>
        <a:prstGeom prst="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B23E12F-8510-4FCD-BAC7-6FA170E9996E}">
      <dsp:nvSpPr>
        <dsp:cNvPr id="0" name=""/>
        <dsp:cNvSpPr/>
      </dsp:nvSpPr>
      <dsp:spPr>
        <a:xfrm rot="16200000">
          <a:off x="4385316" y="2014401"/>
          <a:ext cx="3320725" cy="35600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13981" bIns="0" numCol="1" spcCol="1270" anchor="t" anchorCtr="0">
          <a:noAutofit/>
        </a:bodyPr>
        <a:lstStyle/>
        <a:p>
          <a:pPr marL="0" lvl="0" indent="0" algn="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Концептуальный подход</a:t>
          </a:r>
        </a:p>
      </dsp:txBody>
      <dsp:txXfrm>
        <a:off x="4385316" y="2014401"/>
        <a:ext cx="3320725" cy="356009"/>
      </dsp:txXfrm>
    </dsp:sp>
    <dsp:sp modelId="{A0F83BF7-CF96-46B4-81F9-1BEC39778CF2}">
      <dsp:nvSpPr>
        <dsp:cNvPr id="0" name=""/>
        <dsp:cNvSpPr/>
      </dsp:nvSpPr>
      <dsp:spPr>
        <a:xfrm>
          <a:off x="6079401" y="136744"/>
          <a:ext cx="2325849" cy="389713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9568" tIns="313981" rIns="99568" bIns="99568" numCol="1" spcCol="1270" anchor="t" anchorCtr="0">
          <a:noAutofit/>
        </a:bodyPr>
        <a:lstStyle/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ru-RU" sz="1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  <a:p>
          <a:pPr marL="114300" lvl="1" indent="-114300" algn="ctr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Концепция персональных данных в виртуальном пространстве трансформировалась в фундаментальный конфликт между экономической ценностью данных и правами личности, требуя поиска сложного баланса между технологическими инновациями, этикой и транснациональным регулированием</a:t>
          </a:r>
        </a:p>
      </dsp:txBody>
      <dsp:txXfrm>
        <a:off x="6079401" y="136744"/>
        <a:ext cx="2325849" cy="3897136"/>
      </dsp:txXfrm>
    </dsp:sp>
    <dsp:sp modelId="{57068C3C-19C4-4CE0-9C64-7A3CEB9138C8}">
      <dsp:nvSpPr>
        <dsp:cNvPr id="0" name=""/>
        <dsp:cNvSpPr/>
      </dsp:nvSpPr>
      <dsp:spPr>
        <a:xfrm>
          <a:off x="5951906" y="0"/>
          <a:ext cx="694816" cy="664078"/>
        </a:xfrm>
        <a:prstGeom prst="rect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8D2ABD-7357-43D5-9551-D7099F6EEE47}">
      <dsp:nvSpPr>
        <dsp:cNvPr id="0" name=""/>
        <dsp:cNvSpPr/>
      </dsp:nvSpPr>
      <dsp:spPr>
        <a:xfrm rot="16200000">
          <a:off x="-711045" y="711045"/>
          <a:ext cx="4193236" cy="2771144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Конституция РФ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Закрепляет фундаментальные права и свободы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Устанавливает принцип согласия на обработку информации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Формирует правовые основы для отраслевого регулирования</a:t>
          </a:r>
        </a:p>
      </dsp:txBody>
      <dsp:txXfrm rot="5400000">
        <a:off x="1" y="838646"/>
        <a:ext cx="2771144" cy="2515942"/>
      </dsp:txXfrm>
    </dsp:sp>
    <dsp:sp modelId="{D3926217-158A-4E73-877D-3FFC3D0C4F8E}">
      <dsp:nvSpPr>
        <dsp:cNvPr id="0" name=""/>
        <dsp:cNvSpPr/>
      </dsp:nvSpPr>
      <dsp:spPr>
        <a:xfrm rot="16200000">
          <a:off x="2239594" y="772965"/>
          <a:ext cx="4193236" cy="264730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ФЗ «О персональных данных»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Системообразующий акт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Определяет правовой режим регулирования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Закрепляет права субъектов данных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Регламентирует обязанности операторов</a:t>
          </a:r>
        </a:p>
      </dsp:txBody>
      <dsp:txXfrm rot="5400000">
        <a:off x="3012560" y="838646"/>
        <a:ext cx="2647305" cy="2515942"/>
      </dsp:txXfrm>
    </dsp:sp>
    <dsp:sp modelId="{90482820-6265-4BE1-8A7E-0A1C3AC7C2AF}">
      <dsp:nvSpPr>
        <dsp:cNvPr id="0" name=""/>
        <dsp:cNvSpPr/>
      </dsp:nvSpPr>
      <dsp:spPr>
        <a:xfrm rot="16200000">
          <a:off x="5053983" y="735411"/>
          <a:ext cx="4193236" cy="2722412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0" tIns="0" rIns="101600" bIns="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b="1" kern="1200" dirty="0"/>
            <a:t>Конвенция Совета Европы № 108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Считается концептуальным первоисточником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Концептуально сформировала базовые принципы 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600" kern="1200" dirty="0"/>
            <a:t>Имеет механизм регулирования трансграничных потоков</a:t>
          </a:r>
        </a:p>
      </dsp:txBody>
      <dsp:txXfrm rot="5400000">
        <a:off x="5789395" y="838646"/>
        <a:ext cx="2722412" cy="251594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D6EE7C-C550-4B58-828D-CCAD237E0D5E}">
      <dsp:nvSpPr>
        <dsp:cNvPr id="0" name=""/>
        <dsp:cNvSpPr/>
      </dsp:nvSpPr>
      <dsp:spPr>
        <a:xfrm>
          <a:off x="2326812" y="28452"/>
          <a:ext cx="6386156" cy="1236659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Сложность идентификации субъектов → рост криминальной активности (</a:t>
          </a:r>
          <a:r>
            <a:rPr lang="ru-RU" sz="1400" kern="1200" dirty="0" err="1"/>
            <a:t>Darknet</a:t>
          </a:r>
          <a:r>
            <a:rPr lang="ru-RU" sz="1400" kern="1200" dirty="0"/>
            <a:t>, кража данных)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Отсюда вытекает стремление государств к закрытому регулированию и цифровому суверенитету (РФ, Китай)</a:t>
          </a:r>
        </a:p>
      </dsp:txBody>
      <dsp:txXfrm>
        <a:off x="2326812" y="183034"/>
        <a:ext cx="5922409" cy="927495"/>
      </dsp:txXfrm>
    </dsp:sp>
    <dsp:sp modelId="{13F5A735-7EE0-4A8B-8A28-22CF70E830B2}">
      <dsp:nvSpPr>
        <dsp:cNvPr id="0" name=""/>
        <dsp:cNvSpPr/>
      </dsp:nvSpPr>
      <dsp:spPr>
        <a:xfrm>
          <a:off x="4460" y="147256"/>
          <a:ext cx="2311838" cy="99723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Высокая анонимность</a:t>
          </a:r>
        </a:p>
      </dsp:txBody>
      <dsp:txXfrm>
        <a:off x="53141" y="195937"/>
        <a:ext cx="2214476" cy="899877"/>
      </dsp:txXfrm>
    </dsp:sp>
    <dsp:sp modelId="{31E70D71-A304-46C5-AE28-5DCF50DBFBBE}">
      <dsp:nvSpPr>
        <dsp:cNvPr id="0" name=""/>
        <dsp:cNvSpPr/>
      </dsp:nvSpPr>
      <dsp:spPr>
        <a:xfrm>
          <a:off x="2259830" y="1251143"/>
          <a:ext cx="6453138" cy="131170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Сложность регулирования таких отношений национальным законодательством в «мировой паутине»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Видится необходимость формирования международно-правового фундамента, во избежание стихийного регулирования</a:t>
          </a:r>
        </a:p>
      </dsp:txBody>
      <dsp:txXfrm>
        <a:off x="2259830" y="1415107"/>
        <a:ext cx="5961248" cy="983781"/>
      </dsp:txXfrm>
    </dsp:sp>
    <dsp:sp modelId="{C2689316-47DC-4E67-BA35-C67218B51830}">
      <dsp:nvSpPr>
        <dsp:cNvPr id="0" name=""/>
        <dsp:cNvSpPr/>
      </dsp:nvSpPr>
      <dsp:spPr>
        <a:xfrm>
          <a:off x="19452" y="1347268"/>
          <a:ext cx="2217269" cy="109691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Трансграничный масштаб</a:t>
          </a:r>
        </a:p>
      </dsp:txBody>
      <dsp:txXfrm>
        <a:off x="72999" y="1400815"/>
        <a:ext cx="2110175" cy="989822"/>
      </dsp:txXfrm>
    </dsp:sp>
    <dsp:sp modelId="{8446498B-345F-4BC1-BC78-3A76C247F33E}">
      <dsp:nvSpPr>
        <dsp:cNvPr id="0" name=""/>
        <dsp:cNvSpPr/>
      </dsp:nvSpPr>
      <dsp:spPr>
        <a:xfrm>
          <a:off x="2230956" y="2558398"/>
          <a:ext cx="6482012" cy="1796974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Правила диктуются преимущественно техническими и социальными нормами, а не классическим правом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Характерно стихийное формирование и децентрализованный характер инноваций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400" kern="1200" dirty="0"/>
            <a:t>Стоит прибегнуть к усилению цифрового суверенитета с акцентом на личность</a:t>
          </a:r>
        </a:p>
      </dsp:txBody>
      <dsp:txXfrm>
        <a:off x="2230956" y="2783020"/>
        <a:ext cx="5808147" cy="1347730"/>
      </dsp:txXfrm>
    </dsp:sp>
    <dsp:sp modelId="{D927BE97-E701-4F75-B788-1B03EBE0808E}">
      <dsp:nvSpPr>
        <dsp:cNvPr id="0" name=""/>
        <dsp:cNvSpPr/>
      </dsp:nvSpPr>
      <dsp:spPr>
        <a:xfrm>
          <a:off x="0" y="2854111"/>
          <a:ext cx="2227356" cy="11978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Динамичность и субъектность</a:t>
          </a:r>
        </a:p>
      </dsp:txBody>
      <dsp:txXfrm>
        <a:off x="58476" y="2912587"/>
        <a:ext cx="2110404" cy="10809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46A558-DA84-4FD1-8147-5C5940804D33}" type="datetimeFigureOut">
              <a:rPr lang="ru-RU" smtClean="0"/>
              <a:t>12.06.2026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5A886-231F-4D89-B447-3E5F5C87C4B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5469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C45A886-231F-4D89-B447-3E5F5C87C4B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0530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Титульны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>
              <a:defRPr/>
            </a:pPr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x" preserve="1" userDrawn="1">
  <p:cSld name="Заголовок и вертикальный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vertTitleAndTx" preserve="1" userDrawn="1">
  <p:cSld name="Вертикальный заголовок и текс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auto">
          <a:xfrm>
            <a:off x="6629400" y="274638"/>
            <a:ext cx="2057400" cy="5851525"/>
          </a:xfrm>
        </p:spPr>
        <p:txBody>
          <a:bodyPr vert="eaVert"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 bwMode="auto">
          <a:xfrm>
            <a:off x="457200" y="274638"/>
            <a:ext cx="6019800" cy="5851525"/>
          </a:xfrm>
        </p:spPr>
        <p:txBody>
          <a:bodyPr vert="eaVert"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" preserve="1" userDrawn="1">
  <p:cSld name="Заголовок и объект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/>
              <a:buChar char="•"/>
              <a:defRPr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secHead" preserve="1" userDrawn="1">
  <p:cSld name="Заголовок раздел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722313" y="1371600"/>
            <a:ext cx="7772400" cy="2505074"/>
          </a:xfrm>
        </p:spPr>
        <p:txBody>
          <a:bodyPr anchor="b"/>
          <a:lstStyle>
            <a:lvl1pPr algn="ctr" defTabSz="914400">
              <a:lnSpc>
                <a:spcPct val="100000"/>
              </a:lnSpc>
              <a:spcBef>
                <a:spcPts val="0"/>
              </a:spcBef>
              <a:buNone/>
              <a:defRPr lang="en-US" sz="4800">
                <a:solidFill>
                  <a:schemeClr val="tx2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 bwMode="auto"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 bwMode="auto"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 bwMode="auto"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Obj" preserve="1" userDrawn="1">
  <p:cSld name="Два объекта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 bwMode="auto"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 bwMode="auto">
          <a:xfrm>
            <a:off x="365760" y="1600200"/>
            <a:ext cx="4041648" cy="4526280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woTxTwoObj" preserve="1" userDrawn="1">
  <p:cSld name="Сравнение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457200" y="2212848"/>
            <a:ext cx="4041648" cy="3913632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 bwMode="auto">
          <a:xfrm>
            <a:off x="4672584" y="2212848"/>
            <a:ext cx="4041648" cy="3913187"/>
          </a:xfrm>
        </p:spPr>
        <p:txBody>
          <a:bodyPr/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 userDrawn="1">
  <p:cSld name="Только заголовок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/>
        <p:txBody>
          <a:bodyPr/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 userDrawn="1">
  <p:cSld name="Пустой слайд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objTx" preserve="1" userDrawn="1">
  <p:cSld name="Объект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5907087" y="2438400"/>
            <a:ext cx="3008313" cy="3687762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picTx" preserve="1" userDrawn="1">
  <p:cSld name="Рисунок с подписью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auto"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auto">
          <a:xfrm>
            <a:off x="1508126" y="1143000"/>
            <a:ext cx="6054724" cy="4541044"/>
          </a:xfrm>
          <a:prstGeom prst="rect">
            <a:avLst/>
          </a:prstGeo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>
              <a:defRPr/>
            </a:pPr>
            <a:r>
              <a:rPr lang="ru-RU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auto"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/>
            </a:pPr>
            <a:r>
              <a:rPr lang="ru-RU"/>
              <a:t>Образец текста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 bwMode="auto"/>
        <p:txBody>
          <a:bodyPr/>
          <a:lstStyle/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 bwMode="auto"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 bwMode="auto"/>
        <p:txBody>
          <a:bodyPr/>
          <a:lstStyle/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grayWhite">
      <p:bgRef idx="1002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>
              <a:defRPr/>
            </a:pPr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>
              <a:defRPr/>
            </a:pPr>
            <a:r>
              <a:rPr lang="ru-RU"/>
              <a:t>Образец текста</a:t>
            </a:r>
            <a:endParaRPr/>
          </a:p>
          <a:p>
            <a:pPr lvl="1">
              <a:defRPr/>
            </a:pPr>
            <a:r>
              <a:rPr lang="ru-RU"/>
              <a:t>Второй уровень</a:t>
            </a:r>
            <a:endParaRPr/>
          </a:p>
          <a:p>
            <a:pPr lvl="2">
              <a:defRPr/>
            </a:pPr>
            <a:r>
              <a:rPr lang="ru-RU"/>
              <a:t>Третий уровень</a:t>
            </a:r>
            <a:endParaRPr/>
          </a:p>
          <a:p>
            <a:pPr lvl="3">
              <a:defRPr/>
            </a:pPr>
            <a:r>
              <a:rPr lang="ru-RU"/>
              <a:t>Четвертый уровень</a:t>
            </a:r>
            <a:endParaRPr/>
          </a:p>
          <a:p>
            <a:pPr lvl="4">
              <a:defRPr/>
            </a:pPr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auto"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</a:defRPr>
            </a:lvl1pPr>
          </a:lstStyle>
          <a:p>
            <a:pPr>
              <a:defRPr/>
            </a:pPr>
            <a:fld id="{B4C71EC6-210F-42DE-9C53-41977AD35B3D}" type="datetimeFigureOut">
              <a:rPr lang="ru-RU"/>
              <a:pPr>
                <a:defRPr/>
              </a:pPr>
              <a:t>12.06.2026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auto"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auto"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/>
              </a:defRPr>
            </a:lvl1pPr>
          </a:lstStyle>
          <a:p>
            <a:pPr>
              <a:defRPr/>
            </a:pPr>
            <a:fld id="{B19B0651-EE4F-4900-A07F-96A6BFA9D0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 bwMode="auto"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>
              <a:defRPr/>
            </a:pPr>
            <a:endParaRPr lang="en-US" sz="18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 bwMode="auto"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>
        <a:lnSpc>
          <a:spcPts val="5800"/>
        </a:lnSpc>
        <a:spcBef>
          <a:spcPts val="0"/>
        </a:spcBef>
        <a:buNone/>
        <a:defRPr sz="54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342900" indent="-342900" algn="l" defTabSz="914400">
        <a:spcBef>
          <a:spcPts val="0"/>
        </a:spcBef>
        <a:buFont typeface="Arial"/>
        <a:buChar char="•"/>
        <a:defRPr sz="24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>
        <a:spcBef>
          <a:spcPts val="0"/>
        </a:spcBef>
        <a:buFont typeface="Courier New"/>
        <a:buChar char="o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>
        <a:spcBef>
          <a:spcPts val="0"/>
        </a:spcBef>
        <a:buFont typeface="Arial"/>
        <a:buChar char="•"/>
        <a:defRPr sz="16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5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png"/><Relationship Id="rId9" Type="http://schemas.microsoft.com/office/2007/relationships/diagramDrawing" Target="../diagrams/drawing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10.png"/><Relationship Id="rId9" Type="http://schemas.microsoft.com/office/2007/relationships/diagramDrawing" Target="../diagrams/drawing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12.png"/><Relationship Id="rId7" Type="http://schemas.openxmlformats.org/officeDocument/2006/relationships/diagramQuickStyle" Target="../diagrams/quickStyle5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15.png"/><Relationship Id="rId9" Type="http://schemas.microsoft.com/office/2007/relationships/diagramDrawing" Target="../diagrams/drawin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 bwMode="auto">
          <a:xfrm>
            <a:off x="612775" y="5661248"/>
            <a:ext cx="7668344" cy="504056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compatLnSpc="0">
            <a:normAutofit fontScale="90000"/>
          </a:bodyPr>
          <a:lstStyle/>
          <a:p>
            <a:pPr lvl="0" algn="l">
              <a:spcBef>
                <a:spcPts val="0"/>
              </a:spcBef>
              <a:defRPr/>
            </a:pP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Студент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: Тупицын Руслан Станиславович, 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группа БЮР-2022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Научный руководитель: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Галиев Михаил Сергеевич, 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канд. </a:t>
            </a:r>
            <a:r>
              <a:rPr lang="ru-RU" sz="2400" dirty="0" err="1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юрид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. наук, доцент кафедры юриспруденции</a:t>
            </a:r>
            <a:b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 bwMode="auto">
          <a:xfrm>
            <a:off x="827584" y="1772816"/>
            <a:ext cx="7907581" cy="2340821"/>
          </a:xfrm>
        </p:spPr>
        <p:txBody>
          <a:bodyPr>
            <a:noAutofit/>
          </a:bodyPr>
          <a:lstStyle/>
          <a:p>
            <a:pPr>
              <a:defRPr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Проблемы правового регулирования и защиты персональных данных в виртуальном пространстве </a:t>
            </a:r>
            <a:endParaRPr lang="ru-RU" sz="2800" dirty="0"/>
          </a:p>
        </p:txBody>
      </p:sp>
      <p:sp>
        <p:nvSpPr>
          <p:cNvPr id="2" name="AutoShape 2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7" name="AutoShape 4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6891339"/>
              </p:ext>
            </p:extLst>
          </p:nvPr>
        </p:nvGraphicFramePr>
        <p:xfrm>
          <a:off x="155575" y="169341"/>
          <a:ext cx="744076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6" name="Подзаголовок 2"/>
          <p:cNvSpPr txBox="1"/>
          <p:nvPr/>
        </p:nvSpPr>
        <p:spPr bwMode="auto">
          <a:xfrm>
            <a:off x="1403648" y="5283486"/>
            <a:ext cx="6408712" cy="147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latin typeface="Times New Roman"/>
                <a:cs typeface="Times New Roman"/>
              </a:rPr>
              <a:t>г. Петропавловск-Камчатский, 2026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576C2-91B9-569A-A388-6EA83181A8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FD5023-BA2E-9D3F-AE80-5371599F0E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7486537" cy="1402202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6896E93D-F5D7-353A-2639-AABA8EB8E0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66049" y="295410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A75B3EF-2987-18FE-BB47-4A2CDCD8EA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595296"/>
            <a:ext cx="8858256" cy="6035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1FFE4BC-4FCF-6985-4003-74017EF5C6C1}"/>
              </a:ext>
            </a:extLst>
          </p:cNvPr>
          <p:cNvSpPr txBox="1"/>
          <p:nvPr/>
        </p:nvSpPr>
        <p:spPr>
          <a:xfrm>
            <a:off x="2555776" y="166285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материалов исследования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610C526-684A-99F9-9B7A-AE0773D9BE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7624" y="2266406"/>
            <a:ext cx="3517623" cy="45772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2FC8D7-26BB-29C4-349C-58486A5FC0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4496" y="2064576"/>
            <a:ext cx="3817944" cy="4980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750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>
          <a:extLst>
            <a:ext uri="{FF2B5EF4-FFF2-40B4-BE49-F238E27FC236}">
              <a16:creationId xmlns:a16="http://schemas.microsoft.com/office/drawing/2014/main" id="{61E9BA4D-5212-BB7A-976C-F62CF0FAF9E5}"/>
            </a:ext>
          </a:extLst>
        </p:cNvPr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D70E783-0D3C-F733-05E4-75776DA826C7}"/>
              </a:ext>
            </a:extLst>
          </p:cNvPr>
          <p:cNvSpPr>
            <a:spLocks noGrp="1"/>
          </p:cNvSpPr>
          <p:nvPr>
            <p:ph type="ctrTitle"/>
          </p:nvPr>
        </p:nvSpPr>
        <p:spPr bwMode="auto">
          <a:xfrm>
            <a:off x="612775" y="5661248"/>
            <a:ext cx="7668344" cy="504056"/>
          </a:xfrm>
        </p:spPr>
        <p:txBody>
          <a:bodyPr vertOverflow="overflow" horzOverflow="overflow" vert="horz" wrap="square" lIns="91440" tIns="45720" rIns="91440" bIns="45720" numCol="1" spcCol="0" rtlCol="0" fromWordArt="0" anchor="b" anchorCtr="0" forceAA="0" compatLnSpc="0">
            <a:normAutofit fontScale="90000"/>
          </a:bodyPr>
          <a:lstStyle/>
          <a:p>
            <a:pPr lvl="0" algn="l">
              <a:spcBef>
                <a:spcPts val="0"/>
              </a:spcBef>
              <a:defRPr/>
            </a:pP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Студент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: Тупицын Руслан Станиславович, 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группа БЮР-2022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b="1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Научный руководитель: 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Галиев Михаил Сергеевич, </a:t>
            </a:r>
            <a:b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</a:b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канд. </a:t>
            </a:r>
            <a:r>
              <a:rPr lang="ru-RU" sz="2400" dirty="0" err="1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юрид</a:t>
            </a:r>
            <a:r>
              <a:rPr lang="ru-RU" sz="2400" dirty="0">
                <a:solidFill>
                  <a:prstClr val="black"/>
                </a:solidFill>
                <a:latin typeface="Times New Roman"/>
                <a:ea typeface="+mn-ea"/>
                <a:cs typeface="Times New Roman"/>
              </a:rPr>
              <a:t>. наук, доцент кафедры юриспруденции</a:t>
            </a:r>
            <a:b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E58DD31-AB00-96F3-FCA8-56FEEE370A77}"/>
              </a:ext>
            </a:extLst>
          </p:cNvPr>
          <p:cNvSpPr>
            <a:spLocks noGrp="1"/>
          </p:cNvSpPr>
          <p:nvPr>
            <p:ph type="subTitle" idx="1"/>
          </p:nvPr>
        </p:nvSpPr>
        <p:spPr bwMode="auto">
          <a:xfrm>
            <a:off x="827584" y="1772816"/>
            <a:ext cx="7907581" cy="2340821"/>
          </a:xfrm>
        </p:spPr>
        <p:txBody>
          <a:bodyPr>
            <a:noAutofit/>
          </a:bodyPr>
          <a:lstStyle/>
          <a:p>
            <a:pPr>
              <a:defRPr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b="1" dirty="0">
                <a:solidFill>
                  <a:schemeClr val="tx1"/>
                </a:solidFill>
                <a:latin typeface="Times New Roman"/>
                <a:cs typeface="Times New Roman"/>
              </a:rPr>
              <a:t>Проблемы и правового регулирования и защиты персональных данных в виртуальном пространстве </a:t>
            </a:r>
            <a:endParaRPr lang="ru-RU" sz="2800" dirty="0"/>
          </a:p>
        </p:txBody>
      </p:sp>
      <p:sp>
        <p:nvSpPr>
          <p:cNvPr id="2" name="AutoShape 2" descr="ДВФ ВАВТ - Научно-исследовательская лаборатория ДВФ ВАВТ">
            <a:extLst>
              <a:ext uri="{FF2B5EF4-FFF2-40B4-BE49-F238E27FC236}">
                <a16:creationId xmlns:a16="http://schemas.microsoft.com/office/drawing/2014/main" id="{57008585-C31B-47EB-C8B3-07E57AD3805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sp>
        <p:nvSpPr>
          <p:cNvPr id="7" name="AutoShape 4" descr="ДВФ ВАВТ - Научно-исследовательская лаборатория ДВФ ВАВТ">
            <a:extLst>
              <a:ext uri="{FF2B5EF4-FFF2-40B4-BE49-F238E27FC236}">
                <a16:creationId xmlns:a16="http://schemas.microsoft.com/office/drawing/2014/main" id="{67637C63-B1D7-AC12-4428-166321F2175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ru-RU"/>
          </a:p>
        </p:txBody>
      </p:sp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60D706A-A426-F423-EDB8-0D51DF267BAC}"/>
              </a:ext>
            </a:extLst>
          </p:cNvPr>
          <p:cNvGraphicFramePr>
            <a:graphicFrameLocks noGrp="1"/>
          </p:cNvGraphicFramePr>
          <p:nvPr/>
        </p:nvGraphicFramePr>
        <p:xfrm>
          <a:off x="155575" y="169341"/>
          <a:ext cx="7440760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00206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33" name="Picture 9">
            <a:extLst>
              <a:ext uri="{FF2B5EF4-FFF2-40B4-BE49-F238E27FC236}">
                <a16:creationId xmlns:a16="http://schemas.microsoft.com/office/drawing/2014/main" id="{FEC1B845-19C5-9DC6-2883-D85FBD031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6" name="Подзаголовок 2">
            <a:extLst>
              <a:ext uri="{FF2B5EF4-FFF2-40B4-BE49-F238E27FC236}">
                <a16:creationId xmlns:a16="http://schemas.microsoft.com/office/drawing/2014/main" id="{21922431-18DC-5451-3D22-713DB0B6F581}"/>
              </a:ext>
            </a:extLst>
          </p:cNvPr>
          <p:cNvSpPr txBox="1"/>
          <p:nvPr/>
        </p:nvSpPr>
        <p:spPr bwMode="auto">
          <a:xfrm>
            <a:off x="1403648" y="5283486"/>
            <a:ext cx="6408712" cy="147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>
              <a:spcBef>
                <a:spcPts val="0"/>
              </a:spcBef>
              <a:buFont typeface="Arial"/>
              <a:buNone/>
              <a:defRPr sz="24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>
              <a:spcBef>
                <a:spcPts val="0"/>
              </a:spcBef>
              <a:buFont typeface="Courier New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>
              <a:spcBef>
                <a:spcPts val="0"/>
              </a:spcBef>
              <a:buFont typeface="Arial"/>
              <a:buNone/>
              <a:defRPr sz="16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pPr>
              <a:defRPr/>
            </a:pPr>
            <a:r>
              <a:rPr lang="ru-RU" sz="2000" dirty="0">
                <a:solidFill>
                  <a:schemeClr val="tx1"/>
                </a:solidFill>
                <a:latin typeface="Times New Roman"/>
                <a:cs typeface="Times New Roman"/>
              </a:rPr>
              <a:t>г. Петропавловск-Камчатский, 2026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515938"/>
      </p:ext>
    </p:extLst>
  </p:cSld>
  <p:clrMapOvr>
    <a:masterClrMapping/>
  </p:clrMapOvr>
  <p:transition spd="med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629649" y="208081"/>
            <a:ext cx="1371600" cy="1255713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12" name="Подзаголовок 2"/>
          <p:cNvSpPr txBox="1"/>
          <p:nvPr/>
        </p:nvSpPr>
        <p:spPr bwMode="auto">
          <a:xfrm>
            <a:off x="428596" y="1857364"/>
            <a:ext cx="7632848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>
              <a:spcBef>
                <a:spcPts val="0"/>
              </a:spcBef>
              <a:buFont typeface="Arial"/>
              <a:buChar char="•"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>
              <a:spcBef>
                <a:spcPts val="0"/>
              </a:spcBef>
              <a:buFont typeface="Courier New"/>
              <a:buChar char="o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>
              <a:spcBef>
                <a:spcPts val="0"/>
              </a:spcBef>
              <a:buFont typeface="Arial"/>
              <a:buChar char="•"/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E17C5489-68EF-4EC3-B853-CE87EABBCD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631" y="181384"/>
            <a:ext cx="7480440" cy="1402202"/>
          </a:xfrm>
          <a:prstGeom prst="rect">
            <a:avLst/>
          </a:prstGeom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0782B6D7-6DC1-4916-8403-28D059E42E8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8577465"/>
              </p:ext>
            </p:extLst>
          </p:nvPr>
        </p:nvGraphicFramePr>
        <p:xfrm>
          <a:off x="1588859" y="2326837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34721EE5-43B9-464C-B5F5-EB31000AA6ED}"/>
              </a:ext>
            </a:extLst>
          </p:cNvPr>
          <p:cNvSpPr txBox="1"/>
          <p:nvPr/>
        </p:nvSpPr>
        <p:spPr>
          <a:xfrm>
            <a:off x="565444" y="1715546"/>
            <a:ext cx="8142830" cy="523220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 исследования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7629649" y="208081"/>
            <a:ext cx="1371600" cy="1255713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479C5DD5-2C52-4F6E-B7C9-BD497911921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838" y="203388"/>
            <a:ext cx="7480440" cy="1402202"/>
          </a:xfrm>
          <a:prstGeom prst="rect">
            <a:avLst/>
          </a:prstGeom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057A5E44-C671-4121-980C-27EDD9128A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6175253"/>
              </p:ext>
            </p:extLst>
          </p:nvPr>
        </p:nvGraphicFramePr>
        <p:xfrm>
          <a:off x="188838" y="1600146"/>
          <a:ext cx="798356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B2F009-B8A3-4988-B23F-876F86311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02752" y="90119"/>
            <a:ext cx="1371719" cy="125064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0111AC5-C9E4-4DBF-9127-C9476E6033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1520" y="90119"/>
            <a:ext cx="7480440" cy="1402202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2EF8FCD-2FD7-4362-A4B9-DE29413F5FAC}"/>
              </a:ext>
            </a:extLst>
          </p:cNvPr>
          <p:cNvSpPr/>
          <p:nvPr/>
        </p:nvSpPr>
        <p:spPr>
          <a:xfrm>
            <a:off x="288880" y="1465704"/>
            <a:ext cx="8669366" cy="57606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AE196E-2A7A-4B97-BB69-4D5D1C552547}"/>
              </a:ext>
            </a:extLst>
          </p:cNvPr>
          <p:cNvSpPr txBox="1"/>
          <p:nvPr/>
        </p:nvSpPr>
        <p:spPr>
          <a:xfrm>
            <a:off x="326240" y="1533219"/>
            <a:ext cx="86693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Теоретико-методологический аспект персональных данных</a:t>
            </a:r>
          </a:p>
        </p:txBody>
      </p:sp>
      <p:graphicFrame>
        <p:nvGraphicFramePr>
          <p:cNvPr id="15" name="Схема 14">
            <a:extLst>
              <a:ext uri="{FF2B5EF4-FFF2-40B4-BE49-F238E27FC236}">
                <a16:creationId xmlns:a16="http://schemas.microsoft.com/office/drawing/2014/main" id="{F4D8015E-790A-4987-9787-8B38A9DA84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6920734"/>
              </p:ext>
            </p:extLst>
          </p:nvPr>
        </p:nvGraphicFramePr>
        <p:xfrm>
          <a:off x="288880" y="2234220"/>
          <a:ext cx="8642844" cy="42573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3558767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6ADEFD4-8EBA-4766-9998-5C3A987F8A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6" y="135177"/>
            <a:ext cx="7486537" cy="1402202"/>
          </a:xfrm>
          <a:prstGeom prst="rect">
            <a:avLst/>
          </a:prstGeom>
        </p:spPr>
      </p:pic>
      <p:pic>
        <p:nvPicPr>
          <p:cNvPr id="8" name="Picture 9"/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grpSp>
        <p:nvGrpSpPr>
          <p:cNvPr id="171" name="Group 106"/>
          <p:cNvGrpSpPr/>
          <p:nvPr/>
        </p:nvGrpSpPr>
        <p:grpSpPr>
          <a:xfrm>
            <a:off x="196196" y="2197263"/>
            <a:ext cx="8246444" cy="511658"/>
            <a:chOff x="4690885" y="1452282"/>
            <a:chExt cx="6715735" cy="920135"/>
          </a:xfrm>
        </p:grpSpPr>
        <p:sp>
          <p:nvSpPr>
            <p:cNvPr id="172" name="Rectangle 3"/>
            <p:cNvSpPr/>
            <p:nvPr/>
          </p:nvSpPr>
          <p:spPr>
            <a:xfrm>
              <a:off x="4690885" y="1452282"/>
              <a:ext cx="6465957" cy="920135"/>
            </a:xfrm>
            <a:prstGeom prst="rect">
              <a:avLst/>
            </a:prstGeom>
            <a:gradFill>
              <a:gsLst>
                <a:gs pos="37000">
                  <a:schemeClr val="bg1">
                    <a:lumMod val="75000"/>
                    <a:alpha val="31000"/>
                  </a:schemeClr>
                </a:gs>
                <a:gs pos="500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399"/>
            </a:p>
          </p:txBody>
        </p:sp>
        <p:sp>
          <p:nvSpPr>
            <p:cNvPr id="173" name="TextBox 172"/>
            <p:cNvSpPr txBox="1"/>
            <p:nvPr/>
          </p:nvSpPr>
          <p:spPr>
            <a:xfrm>
              <a:off x="5352059" y="1673737"/>
              <a:ext cx="6054561" cy="40021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sz="2000" dirty="0">
                  <a:latin typeface="Times New Roman"/>
                  <a:cs typeface="Times New Roman"/>
                </a:rPr>
                <a:t> </a:t>
              </a:r>
              <a:endParaRPr lang="en-US" sz="2000" dirty="0"/>
            </a:p>
          </p:txBody>
        </p:sp>
      </p:grp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B39FADA-E114-42F8-9016-6CDCE16AF1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196" y="1573847"/>
            <a:ext cx="8823936" cy="603556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F050772D-80C6-4B33-B539-49A4635D6EB1}"/>
              </a:ext>
            </a:extLst>
          </p:cNvPr>
          <p:cNvSpPr txBox="1"/>
          <p:nvPr/>
        </p:nvSpPr>
        <p:spPr>
          <a:xfrm>
            <a:off x="205684" y="1538484"/>
            <a:ext cx="880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Правоприменительный аспект защиты персональных данных в правовом и виртуальном пространствах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1CA4B42-5925-72F6-548A-53B5D96D9DF3}"/>
              </a:ext>
            </a:extLst>
          </p:cNvPr>
          <p:cNvSpPr txBox="1"/>
          <p:nvPr/>
        </p:nvSpPr>
        <p:spPr>
          <a:xfrm>
            <a:off x="346296" y="2197262"/>
            <a:ext cx="84514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/>
              <a:t>Национальное законодательство в области защиты персональных данных </a:t>
            </a:r>
          </a:p>
        </p:txBody>
      </p:sp>
      <p:graphicFrame>
        <p:nvGraphicFramePr>
          <p:cNvPr id="17" name="Схема 16">
            <a:extLst>
              <a:ext uri="{FF2B5EF4-FFF2-40B4-BE49-F238E27FC236}">
                <a16:creationId xmlns:a16="http://schemas.microsoft.com/office/drawing/2014/main" id="{AE4FF79A-E472-B3FB-D281-C57145AD88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7313864"/>
              </p:ext>
            </p:extLst>
          </p:nvPr>
        </p:nvGraphicFramePr>
        <p:xfrm>
          <a:off x="507122" y="2576568"/>
          <a:ext cx="8513010" cy="41932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:wipe/>
      </p:transition>
    </mc:Choice>
    <mc:Fallback xmlns="">
      <p:transition spd="med">
        <p:wip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30A48DC-E17F-43F8-A47B-3A260945C8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7486537" cy="14022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31A57F8-2ACA-4DA1-A3D6-870A15E4FD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6049" y="293437"/>
            <a:ext cx="1371719" cy="125588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34B64C86-0640-4C57-A6BE-806931C24C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654690"/>
            <a:ext cx="8858256" cy="603556"/>
          </a:xfrm>
          <a:prstGeom prst="rect">
            <a:avLst/>
          </a:prstGeom>
        </p:spPr>
      </p:pic>
      <p:graphicFrame>
        <p:nvGraphicFramePr>
          <p:cNvPr id="24" name="Таблица 24">
            <a:extLst>
              <a:ext uri="{FF2B5EF4-FFF2-40B4-BE49-F238E27FC236}">
                <a16:creationId xmlns:a16="http://schemas.microsoft.com/office/drawing/2014/main" id="{B062B217-890C-4897-BCAD-6DB4B12396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286547"/>
              </p:ext>
            </p:extLst>
          </p:nvPr>
        </p:nvGraphicFramePr>
        <p:xfrm>
          <a:off x="280513" y="2950825"/>
          <a:ext cx="8582974" cy="3770857"/>
        </p:xfrm>
        <a:graphic>
          <a:graphicData uri="http://schemas.openxmlformats.org/drawingml/2006/table">
            <a:tbl>
              <a:tblPr firstRow="1" bandRow="1">
                <a:tableStyleId>{6E25E649-3F16-4E02-A733-19D2CDBF48F0}</a:tableStyleId>
              </a:tblPr>
              <a:tblGrid>
                <a:gridCol w="1627191">
                  <a:extLst>
                    <a:ext uri="{9D8B030D-6E8A-4147-A177-3AD203B41FA5}">
                      <a16:colId xmlns:a16="http://schemas.microsoft.com/office/drawing/2014/main" val="4141599160"/>
                    </a:ext>
                  </a:extLst>
                </a:gridCol>
                <a:gridCol w="3456384">
                  <a:extLst>
                    <a:ext uri="{9D8B030D-6E8A-4147-A177-3AD203B41FA5}">
                      <a16:colId xmlns:a16="http://schemas.microsoft.com/office/drawing/2014/main" val="1125430028"/>
                    </a:ext>
                  </a:extLst>
                </a:gridCol>
                <a:gridCol w="3499399">
                  <a:extLst>
                    <a:ext uri="{9D8B030D-6E8A-4147-A177-3AD203B41FA5}">
                      <a16:colId xmlns:a16="http://schemas.microsoft.com/office/drawing/2014/main" val="843857503"/>
                    </a:ext>
                  </a:extLst>
                </a:gridCol>
              </a:tblGrid>
              <a:tr h="33389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Параметр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CBPR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GDPR</a:t>
                      </a:r>
                      <a:endParaRPr lang="ru-RU" sz="1600" b="1" dirty="0">
                        <a:solidFill>
                          <a:schemeClr val="bg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2010753"/>
                  </a:ext>
                </a:extLst>
              </a:tr>
              <a:tr h="604111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Подход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Гибкий, основанный на управлении рисками и подотчетности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Жесткий, нормативный, основанный на правах субъекта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844560"/>
                  </a:ext>
                </a:extLst>
              </a:tr>
              <a:tr h="766685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Юридическая сила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Рамочный документ. Является добровольной системой сертификации для компаний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Обязательный регламент прямого действия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6187247"/>
                  </a:ext>
                </a:extLst>
              </a:tr>
              <a:tr h="1026526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Основа передачи данных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Осуществляется через сертификацию компаний в системе CBPR и выполнение принципа подотчетности.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tint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Осуществляется через принцип «адекватности» уровня защиты страны или специальные инструменты.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dk1">
                        <a:tint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5168289"/>
                  </a:ext>
                </a:extLst>
              </a:tr>
              <a:tr h="987321">
                <a:tc>
                  <a:txBody>
                    <a:bodyPr/>
                    <a:lstStyle/>
                    <a:p>
                      <a:pPr algn="ctr"/>
                      <a:r>
                        <a:rPr lang="ru-RU" sz="1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Территориальное действие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Применяется к компаниям-участникам системы CBPR, независимо от их местонахождения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6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</a:rPr>
                        <a:t>Применяется ко всем, кто обрабатывает данные субъектов в ЕС, независимо от места нахождения компании.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1861219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B3949D00-9041-D81C-47E1-ADE7BDCDF520}"/>
              </a:ext>
            </a:extLst>
          </p:cNvPr>
          <p:cNvSpPr txBox="1"/>
          <p:nvPr/>
        </p:nvSpPr>
        <p:spPr bwMode="auto">
          <a:xfrm>
            <a:off x="140528" y="1610499"/>
            <a:ext cx="880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Международно-правовые стандарты и зарубежный опыт регулирования защиты персональных данных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89CF444-867E-7C66-37CD-413A43C14D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9513" y="2256831"/>
            <a:ext cx="8275690" cy="64234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EA1F7232-288A-5697-A42F-9E8432E81468}"/>
              </a:ext>
            </a:extLst>
          </p:cNvPr>
          <p:cNvSpPr txBox="1"/>
          <p:nvPr/>
        </p:nvSpPr>
        <p:spPr bwMode="auto">
          <a:xfrm>
            <a:off x="306866" y="2243317"/>
            <a:ext cx="88049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Сравнение Системы перекрестной конфиденциальности (CBPR) и Общего регламента о защите данных (GDPR). </a:t>
            </a:r>
          </a:p>
        </p:txBody>
      </p:sp>
    </p:spTree>
    <p:extLst>
      <p:ext uri="{BB962C8B-B14F-4D97-AF65-F5344CB8AC3E}">
        <p14:creationId xmlns:p14="http://schemas.microsoft.com/office/powerpoint/2010/main" val="34009557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1F2A28A-C2E9-49CD-9492-4B8F0F4A44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116632"/>
            <a:ext cx="7492633" cy="140220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A1F67E-7481-4A5A-A90E-46A65A7D66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299" y="147458"/>
            <a:ext cx="1371719" cy="125588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A39E20-1326-4D90-8DBC-09AFDF4279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1549660"/>
            <a:ext cx="8852514" cy="6096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249DF8C-0B3D-D20B-E3D7-7150982982EF}"/>
              </a:ext>
            </a:extLst>
          </p:cNvPr>
          <p:cNvSpPr txBox="1"/>
          <p:nvPr/>
        </p:nvSpPr>
        <p:spPr bwMode="auto">
          <a:xfrm>
            <a:off x="-33469" y="1524107"/>
            <a:ext cx="8945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правовой регламентации защиты персональных данных в виртуальном пространстве </a:t>
            </a:r>
          </a:p>
        </p:txBody>
      </p:sp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BBA9772F-AFE4-445B-EC63-9901ED980A3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41210807"/>
              </p:ext>
            </p:extLst>
          </p:nvPr>
        </p:nvGraphicFramePr>
        <p:xfrm>
          <a:off x="247049" y="2316754"/>
          <a:ext cx="8712969" cy="45412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5811512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2AA5EC4-D2D9-44EE-85EB-314935B38C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7486537" cy="1402202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76E4C1B5-AF2D-4020-B424-DFE6C14435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66049" y="295410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4B3A336-DF02-48C2-89A2-4067D21C84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697612"/>
            <a:ext cx="8856102" cy="60965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B12D5CE8-BCFE-4E76-AC55-61E674504E56}"/>
              </a:ext>
            </a:extLst>
          </p:cNvPr>
          <p:cNvSpPr txBox="1"/>
          <p:nvPr/>
        </p:nvSpPr>
        <p:spPr>
          <a:xfrm>
            <a:off x="125319" y="1679272"/>
            <a:ext cx="89644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направления развития и гармонизации национального законодательства в области защиты персональных данных</a:t>
            </a:r>
          </a:p>
        </p:txBody>
      </p:sp>
      <p:graphicFrame>
        <p:nvGraphicFramePr>
          <p:cNvPr id="9" name="Таблица 9">
            <a:extLst>
              <a:ext uri="{FF2B5EF4-FFF2-40B4-BE49-F238E27FC236}">
                <a16:creationId xmlns:a16="http://schemas.microsoft.com/office/drawing/2014/main" id="{8A1FF1C4-74A6-44C7-88C2-A91DA373AB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780447"/>
              </p:ext>
            </p:extLst>
          </p:nvPr>
        </p:nvGraphicFramePr>
        <p:xfrm>
          <a:off x="157165" y="2374446"/>
          <a:ext cx="8766720" cy="4438648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4414835">
                  <a:extLst>
                    <a:ext uri="{9D8B030D-6E8A-4147-A177-3AD203B41FA5}">
                      <a16:colId xmlns:a16="http://schemas.microsoft.com/office/drawing/2014/main" val="523945944"/>
                    </a:ext>
                  </a:extLst>
                </a:gridCol>
                <a:gridCol w="4351885">
                  <a:extLst>
                    <a:ext uri="{9D8B030D-6E8A-4147-A177-3AD203B41FA5}">
                      <a16:colId xmlns:a16="http://schemas.microsoft.com/office/drawing/2014/main" val="279365661"/>
                    </a:ext>
                  </a:extLst>
                </a:gridCol>
              </a:tblGrid>
              <a:tr h="41528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Проблемы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Пути решения 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9976635"/>
                  </a:ext>
                </a:extLst>
              </a:tr>
              <a:tr h="981978">
                <a:tc>
                  <a:txBody>
                    <a:bodyPr/>
                    <a:lstStyle/>
                    <a:p>
                      <a:pPr marL="0" indent="0" algn="ctr">
                        <a:buFont typeface="Arial" panose="020B0604020202020204" pitchFamily="34" charset="0"/>
                        <a:buNone/>
                      </a:pP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Технологическая зависимость от зарубежных платформ и слабая защищённость коммуникаций граждан в условиях санкционного давления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национального мессенджера МАХ, обеспечивающего подконтрольную государству безопасную среду обмена информацией и доступ к сервисам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6704039"/>
                  </a:ext>
                </a:extLst>
              </a:tr>
              <a:tr h="98197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Массовый характер нарушений прав субъектов (незаконная обработка, мошенничество, использование личной информации в рекламе без согласия)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Создание Центра правовой помощи гражданам в цифровой среде (с 2021 года), который устраняет нарушения и повышает правовую грамотность населения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08881221"/>
                  </a:ext>
                </a:extLst>
              </a:tr>
              <a:tr h="100570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 риск-ориентированного подхода, при котором все данные защищаются одинаково, без учёта тяжести возможного ущерба для субъекта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Введение через механизмы Max категоризации данных по уровню риска (финансовое положение, здоровье), ужесточение и конкретизация требований к трансграничной передаче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89359998"/>
                  </a:ext>
                </a:extLst>
              </a:tr>
              <a:tr h="981978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Сложные трансграничные кибератаки скрытого характера, которые не могут быть обнаружены отдельными организациями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Развитие системы </a:t>
                      </a:r>
                      <a:r>
                        <a:rPr lang="ru-RU" sz="15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ГосСОПКА</a:t>
                      </a:r>
                      <a:r>
                        <a:rPr lang="ru-RU" sz="15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как единого центра агрегации данных и обнаружения угроз на объектах критической информационной инфраструктуры («технологический щит»)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71179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57978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91A8FA0-FD48-43AC-BE7D-3B910241A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260648"/>
            <a:ext cx="7486537" cy="1402202"/>
          </a:xfrm>
          <a:prstGeom prst="rect">
            <a:avLst/>
          </a:prstGeom>
        </p:spPr>
      </p:pic>
      <p:pic>
        <p:nvPicPr>
          <p:cNvPr id="6" name="Picture 9">
            <a:extLst>
              <a:ext uri="{FF2B5EF4-FFF2-40B4-BE49-F238E27FC236}">
                <a16:creationId xmlns:a16="http://schemas.microsoft.com/office/drawing/2014/main" id="{7BFA9D83-F396-401C-A4AC-FE998A3236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/>
        </p:blipFill>
        <p:spPr bwMode="auto">
          <a:xfrm>
            <a:off x="7666049" y="295410"/>
            <a:ext cx="1369566" cy="1252438"/>
          </a:xfrm>
          <a:prstGeom prst="rect">
            <a:avLst/>
          </a:prstGeom>
          <a:noFill/>
          <a:ln>
            <a:noFill/>
          </a:ln>
          <a:effec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9F361EC-0001-4D6C-99CE-C9D698005D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1595296"/>
            <a:ext cx="8858256" cy="60355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F10FE6-31C3-416B-BD2C-D8C30235ACF7}"/>
              </a:ext>
            </a:extLst>
          </p:cNvPr>
          <p:cNvSpPr txBox="1"/>
          <p:nvPr/>
        </p:nvSpPr>
        <p:spPr>
          <a:xfrm>
            <a:off x="2555776" y="1662850"/>
            <a:ext cx="4572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Апробация материалов исследования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66A04DFF-C1A3-85DC-E1A6-1F5A772227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632" y="2246300"/>
            <a:ext cx="3456384" cy="4611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AB0CFA4-6079-E9D3-CADC-23D8A71FFF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2040" y="2246301"/>
            <a:ext cx="3384376" cy="459550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25414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Arial"/>
        <a:cs typeface="Arial"/>
      </a:majorFont>
      <a:minorFont>
        <a:latin typeface="Palatino Linotype"/>
        <a:ea typeface="Arial"/>
        <a:cs typeface="Arial"/>
      </a:minorFont>
    </a:fontScheme>
    <a:fmtScheme name="Исполнительная">
      <a:fillStyleLst>
        <a:solidFill>
          <a:schemeClr val="phClr"/>
        </a:solidFill>
        <a:gradFill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/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972</TotalTime>
  <Words>933</Words>
  <Application>Microsoft Office PowerPoint</Application>
  <DocSecurity>0</DocSecurity>
  <PresentationFormat>Экран (4:3)</PresentationFormat>
  <Paragraphs>88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9" baseType="lpstr">
      <vt:lpstr>Aptos Light</vt:lpstr>
      <vt:lpstr>Arial</vt:lpstr>
      <vt:lpstr>Calibri</vt:lpstr>
      <vt:lpstr>Century Gothic</vt:lpstr>
      <vt:lpstr>Courier New</vt:lpstr>
      <vt:lpstr>Palatino Linotype</vt:lpstr>
      <vt:lpstr>Times New Roman</vt:lpstr>
      <vt:lpstr>Исполнительная</vt:lpstr>
      <vt:lpstr>                                                                 Студент: Тупицын Руслан Станиславович,  группа БЮР-2022 Научный руководитель: Галиев Михаил Сергеевич,  канд. юрид. наук, доцент кафедры юриспруденции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                               Студент: Тупицын Руслан Станиславович,  группа БЮР-2022 Научный руководитель: Галиев Михаил Сергеевич,  канд. юрид. наук, доцент кафедры юриспруденции </vt:lpstr>
    </vt:vector>
  </TitlesOfParts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</dc:creator>
  <cp:lastModifiedBy>Руслан Тупицын</cp:lastModifiedBy>
  <cp:revision>63</cp:revision>
  <dcterms:created xsi:type="dcterms:W3CDTF">2024-12-09T07:43:06Z</dcterms:created>
  <dcterms:modified xsi:type="dcterms:W3CDTF">2026-06-12T05:52:41Z</dcterms:modified>
  <dc:identifier/>
  <dc:language/>
  <cp:version/>
</cp:coreProperties>
</file>