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</p:sldIdLst>
  <p:sldSz cx="16256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210" autoAdjust="0"/>
    <p:restoredTop sz="94607" autoAdjust="0"/>
  </p:normalViewPr>
  <p:slideViewPr>
    <p:cSldViewPr>
      <p:cViewPr>
        <p:scale>
          <a:sx n="62" d="100"/>
          <a:sy n="62" d="100"/>
        </p:scale>
        <p:origin x="-102" y="-3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929D2F-1E86-11D7-BBB5-555AD8A598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0758610-A9AD-62C8-7FC9-7E429FC67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70AECC3-F4AD-3F31-A9D7-375F8B567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16256000" cy="906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133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6709E4-6B73-4FB0-4BA3-48F69F547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F5033AD-F2BE-C3CE-4948-4E3C6DA3749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955" y="20216"/>
            <a:ext cx="16282955" cy="9082836"/>
          </a:xfrm>
        </p:spPr>
      </p:pic>
    </p:spTree>
    <p:extLst>
      <p:ext uri="{BB962C8B-B14F-4D97-AF65-F5344CB8AC3E}">
        <p14:creationId xmlns:p14="http://schemas.microsoft.com/office/powerpoint/2010/main" val="81030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49DB9B-1B2F-5AB1-8ED5-2C1DD92BE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B92BC3FA-0D9C-2613-F96E-4D5CFB954B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6" y="13996"/>
            <a:ext cx="16367514" cy="9130004"/>
          </a:xfrm>
        </p:spPr>
      </p:pic>
    </p:spTree>
    <p:extLst>
      <p:ext uri="{BB962C8B-B14F-4D97-AF65-F5344CB8AC3E}">
        <p14:creationId xmlns:p14="http://schemas.microsoft.com/office/powerpoint/2010/main" val="7373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6929D2F-1E86-11D7-BBB5-555AD8A598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10758610-A9AD-62C8-7FC9-7E429FC67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570AECC3-F4AD-3F31-A9D7-375F8B5670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"/>
            <a:ext cx="16256000" cy="906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16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1AB7E99-E339-6F59-A2DD-8282E85133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D51A4E7B-B645-73B4-9019-B364AD5692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510" y="0"/>
            <a:ext cx="16284510" cy="9083703"/>
          </a:xfrm>
        </p:spPr>
      </p:pic>
    </p:spTree>
    <p:extLst>
      <p:ext uri="{BB962C8B-B14F-4D97-AF65-F5344CB8AC3E}">
        <p14:creationId xmlns:p14="http://schemas.microsoft.com/office/powerpoint/2010/main" val="337073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6860BA4-955A-06D1-60C2-EEACE5EC5C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AAB20E06-C359-ED51-2661-59C53E61C1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" y="0"/>
            <a:ext cx="16392605" cy="9144000"/>
          </a:xfrm>
        </p:spPr>
      </p:pic>
    </p:spTree>
    <p:extLst>
      <p:ext uri="{BB962C8B-B14F-4D97-AF65-F5344CB8AC3E}">
        <p14:creationId xmlns:p14="http://schemas.microsoft.com/office/powerpoint/2010/main" val="7668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DE958FC-B158-2999-D45B-DC3924F733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FD43776-AD2A-D4B2-D76C-D0E34D0125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" y="56923"/>
            <a:ext cx="16241771" cy="9059863"/>
          </a:xfrm>
        </p:spPr>
      </p:pic>
    </p:spTree>
    <p:extLst>
      <p:ext uri="{BB962C8B-B14F-4D97-AF65-F5344CB8AC3E}">
        <p14:creationId xmlns:p14="http://schemas.microsoft.com/office/powerpoint/2010/main" val="25796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F778FCB-3DC2-C50D-8453-3BAB43922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488548E-B33D-250A-21DD-ABB3E7CC30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" y="0"/>
            <a:ext cx="16392605" cy="9144000"/>
          </a:xfrm>
        </p:spPr>
      </p:pic>
    </p:spTree>
    <p:extLst>
      <p:ext uri="{BB962C8B-B14F-4D97-AF65-F5344CB8AC3E}">
        <p14:creationId xmlns:p14="http://schemas.microsoft.com/office/powerpoint/2010/main" val="198507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BC10A7-C78B-0AF1-FEC7-D3AAE9036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4720E19-8EFB-A1D8-0A1F-5014AFCAA4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266"/>
            <a:ext cx="16349103" cy="9119734"/>
          </a:xfrm>
        </p:spPr>
      </p:pic>
    </p:spTree>
    <p:extLst>
      <p:ext uri="{BB962C8B-B14F-4D97-AF65-F5344CB8AC3E}">
        <p14:creationId xmlns:p14="http://schemas.microsoft.com/office/powerpoint/2010/main" val="342581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A23A627-195D-437E-EAE7-B9A776044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099720A-4861-CB10-5F1B-D65704E6DE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92605" cy="9144000"/>
          </a:xfrm>
        </p:spPr>
      </p:pic>
    </p:spTree>
    <p:extLst>
      <p:ext uri="{BB962C8B-B14F-4D97-AF65-F5344CB8AC3E}">
        <p14:creationId xmlns:p14="http://schemas.microsoft.com/office/powerpoint/2010/main" val="123709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8D69082-4368-744A-136C-6236D7D6D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50C6370-AB1D-7949-D770-5A6DF5765D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92605" cy="9144000"/>
          </a:xfrm>
        </p:spPr>
      </p:pic>
    </p:spTree>
    <p:extLst>
      <p:ext uri="{BB962C8B-B14F-4D97-AF65-F5344CB8AC3E}">
        <p14:creationId xmlns:p14="http://schemas.microsoft.com/office/powerpoint/2010/main" val="17573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FF8E9A8-3104-90B7-99FB-8260307784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6DFAACA9-8C7F-CBF2-071F-D2599CB0818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" y="3110"/>
            <a:ext cx="16387029" cy="9140890"/>
          </a:xfrm>
        </p:spPr>
      </p:pic>
    </p:spTree>
    <p:extLst>
      <p:ext uri="{BB962C8B-B14F-4D97-AF65-F5344CB8AC3E}">
        <p14:creationId xmlns:p14="http://schemas.microsoft.com/office/powerpoint/2010/main" val="131531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Произвольный</PresentationFormat>
  <Paragraphs>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Алянгин Матвей Вячеславович</dc:creator>
  <cp:lastModifiedBy>Алянгин Матвей Вячеславович</cp:lastModifiedBy>
  <cp:revision>4</cp:revision>
  <dcterms:created xsi:type="dcterms:W3CDTF">2006-08-16T00:00:00Z</dcterms:created>
  <dcterms:modified xsi:type="dcterms:W3CDTF">2026-06-14T19:37:27Z</dcterms:modified>
</cp:coreProperties>
</file>