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8" r:id="rId3"/>
    <p:sldId id="259" r:id="rId4"/>
    <p:sldId id="267" r:id="rId5"/>
    <p:sldId id="257" r:id="rId6"/>
    <p:sldId id="261" r:id="rId7"/>
    <p:sldId id="263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1746"/>
    <a:srgbClr val="00153E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D81984A-A8BF-437A-94F4-D3DAA9F154E0}" v="209" dt="2026-06-21T04:41:46.28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katerina Arkhipkina" userId="50d96096b92b7796" providerId="LiveId" clId="{80D52BA5-F7ED-4C7F-9B09-A4803C374DB0}"/>
    <pc:docChg chg="undo custSel addSld delSld modSld sldOrd modMainMaster">
      <pc:chgData name="Ekaterina Arkhipkina" userId="50d96096b92b7796" providerId="LiveId" clId="{80D52BA5-F7ED-4C7F-9B09-A4803C374DB0}" dt="2026-06-21T04:41:46.286" v="2426"/>
      <pc:docMkLst>
        <pc:docMk/>
      </pc:docMkLst>
      <pc:sldChg chg="addSp delSp modSp new mod modTransition setBg setClrOvrMap delDesignElem">
        <pc:chgData name="Ekaterina Arkhipkina" userId="50d96096b92b7796" providerId="LiveId" clId="{80D52BA5-F7ED-4C7F-9B09-A4803C374DB0}" dt="2026-06-21T04:41:46.286" v="2426"/>
        <pc:sldMkLst>
          <pc:docMk/>
          <pc:sldMk cId="73057312" sldId="256"/>
        </pc:sldMkLst>
        <pc:spChg chg="mod">
          <ac:chgData name="Ekaterina Arkhipkina" userId="50d96096b92b7796" providerId="LiveId" clId="{80D52BA5-F7ED-4C7F-9B09-A4803C374DB0}" dt="2026-06-20T09:39:56.432" v="1768" actId="255"/>
          <ac:spMkLst>
            <pc:docMk/>
            <pc:sldMk cId="73057312" sldId="256"/>
            <ac:spMk id="2" creationId="{0E676CA1-31B3-35B9-4661-9306FA44B239}"/>
          </ac:spMkLst>
        </pc:spChg>
        <pc:spChg chg="mod">
          <ac:chgData name="Ekaterina Arkhipkina" userId="50d96096b92b7796" providerId="LiveId" clId="{80D52BA5-F7ED-4C7F-9B09-A4803C374DB0}" dt="2026-06-20T11:28:57.475" v="1812" actId="1076"/>
          <ac:spMkLst>
            <pc:docMk/>
            <pc:sldMk cId="73057312" sldId="256"/>
            <ac:spMk id="3" creationId="{4E2557FA-0E42-2868-6A92-274C6776931C}"/>
          </ac:spMkLst>
        </pc:spChg>
        <pc:spChg chg="add del mod">
          <ac:chgData name="Ekaterina Arkhipkina" userId="50d96096b92b7796" providerId="LiveId" clId="{80D52BA5-F7ED-4C7F-9B09-A4803C374DB0}" dt="2026-06-14T00:05:05.222" v="207" actId="1076"/>
          <ac:spMkLst>
            <pc:docMk/>
            <pc:sldMk cId="73057312" sldId="256"/>
            <ac:spMk id="6" creationId="{F0081553-DDAE-1B5A-3337-484C5B86D591}"/>
          </ac:spMkLst>
        </pc:spChg>
        <pc:picChg chg="add mod">
          <ac:chgData name="Ekaterina Arkhipkina" userId="50d96096b92b7796" providerId="LiveId" clId="{80D52BA5-F7ED-4C7F-9B09-A4803C374DB0}" dt="2026-06-14T00:05:14.602" v="210" actId="14100"/>
          <ac:picMkLst>
            <pc:docMk/>
            <pc:sldMk cId="73057312" sldId="256"/>
            <ac:picMk id="5" creationId="{CD1D2DDA-985E-DA34-6D46-FB0123829D26}"/>
          </ac:picMkLst>
        </pc:picChg>
      </pc:sldChg>
      <pc:sldChg chg="addSp delSp modSp new mod modTransition modClrScheme chgLayout">
        <pc:chgData name="Ekaterina Arkhipkina" userId="50d96096b92b7796" providerId="LiveId" clId="{80D52BA5-F7ED-4C7F-9B09-A4803C374DB0}" dt="2026-06-21T04:41:46.286" v="2426"/>
        <pc:sldMkLst>
          <pc:docMk/>
          <pc:sldMk cId="2791718867" sldId="257"/>
        </pc:sldMkLst>
        <pc:spChg chg="add mod">
          <ac:chgData name="Ekaterina Arkhipkina" userId="50d96096b92b7796" providerId="LiveId" clId="{80D52BA5-F7ED-4C7F-9B09-A4803C374DB0}" dt="2026-06-14T10:05:59.345" v="1264" actId="1076"/>
          <ac:spMkLst>
            <pc:docMk/>
            <pc:sldMk cId="2791718867" sldId="257"/>
            <ac:spMk id="12" creationId="{F5D1DC3E-5342-2F1B-D4A4-5FD11C1EF77E}"/>
          </ac:spMkLst>
        </pc:spChg>
        <pc:graphicFrameChg chg="add mod modGraphic">
          <ac:chgData name="Ekaterina Arkhipkina" userId="50d96096b92b7796" providerId="LiveId" clId="{80D52BA5-F7ED-4C7F-9B09-A4803C374DB0}" dt="2026-06-20T11:30:51.395" v="1821" actId="208"/>
          <ac:graphicFrameMkLst>
            <pc:docMk/>
            <pc:sldMk cId="2791718867" sldId="257"/>
            <ac:graphicFrameMk id="10" creationId="{D54D56DF-032D-C3B4-3EE1-E80CCE76A18D}"/>
          </ac:graphicFrameMkLst>
        </pc:graphicFrameChg>
        <pc:picChg chg="add mod">
          <ac:chgData name="Ekaterina Arkhipkina" userId="50d96096b92b7796" providerId="LiveId" clId="{80D52BA5-F7ED-4C7F-9B09-A4803C374DB0}" dt="2026-06-14T05:43:30.846" v="748" actId="1076"/>
          <ac:picMkLst>
            <pc:docMk/>
            <pc:sldMk cId="2791718867" sldId="257"/>
            <ac:picMk id="7" creationId="{19BF4DD8-0FB4-DC6C-0D8A-CAA3A575F68B}"/>
          </ac:picMkLst>
        </pc:picChg>
        <pc:picChg chg="add mod">
          <ac:chgData name="Ekaterina Arkhipkina" userId="50d96096b92b7796" providerId="LiveId" clId="{80D52BA5-F7ED-4C7F-9B09-A4803C374DB0}" dt="2026-06-14T05:43:40.888" v="750" actId="1076"/>
          <ac:picMkLst>
            <pc:docMk/>
            <pc:sldMk cId="2791718867" sldId="257"/>
            <ac:picMk id="9" creationId="{580C0C2F-139E-28DF-49F2-3B0060B84EC3}"/>
          </ac:picMkLst>
        </pc:picChg>
      </pc:sldChg>
      <pc:sldChg chg="addSp delSp modSp new mod modTransition">
        <pc:chgData name="Ekaterina Arkhipkina" userId="50d96096b92b7796" providerId="LiveId" clId="{80D52BA5-F7ED-4C7F-9B09-A4803C374DB0}" dt="2026-06-21T04:41:46.286" v="2426"/>
        <pc:sldMkLst>
          <pc:docMk/>
          <pc:sldMk cId="673466376" sldId="258"/>
        </pc:sldMkLst>
        <pc:spChg chg="mod">
          <ac:chgData name="Ekaterina Arkhipkina" userId="50d96096b92b7796" providerId="LiveId" clId="{80D52BA5-F7ED-4C7F-9B09-A4803C374DB0}" dt="2026-06-20T11:28:36.929" v="1808" actId="1076"/>
          <ac:spMkLst>
            <pc:docMk/>
            <pc:sldMk cId="673466376" sldId="258"/>
            <ac:spMk id="2" creationId="{5F17BE94-0896-1C38-6F79-21ED2F271214}"/>
          </ac:spMkLst>
        </pc:spChg>
        <pc:graphicFrameChg chg="add mod modGraphic">
          <ac:chgData name="Ekaterina Arkhipkina" userId="50d96096b92b7796" providerId="LiveId" clId="{80D52BA5-F7ED-4C7F-9B09-A4803C374DB0}" dt="2026-06-20T11:28:41.572" v="1809" actId="1076"/>
          <ac:graphicFrameMkLst>
            <pc:docMk/>
            <pc:sldMk cId="673466376" sldId="258"/>
            <ac:graphicFrameMk id="4" creationId="{27240EF7-758F-4386-609C-E47D57D2A7E4}"/>
          </ac:graphicFrameMkLst>
        </pc:graphicFrameChg>
        <pc:picChg chg="add mod">
          <ac:chgData name="Ekaterina Arkhipkina" userId="50d96096b92b7796" providerId="LiveId" clId="{80D52BA5-F7ED-4C7F-9B09-A4803C374DB0}" dt="2026-06-21T04:38:44.106" v="2397" actId="14100"/>
          <ac:picMkLst>
            <pc:docMk/>
            <pc:sldMk cId="673466376" sldId="258"/>
            <ac:picMk id="5" creationId="{29C21B83-3954-AEE3-45DD-E70A0B15B3D5}"/>
          </ac:picMkLst>
        </pc:picChg>
      </pc:sldChg>
      <pc:sldChg chg="addSp delSp modSp new mod modTransition">
        <pc:chgData name="Ekaterina Arkhipkina" userId="50d96096b92b7796" providerId="LiveId" clId="{80D52BA5-F7ED-4C7F-9B09-A4803C374DB0}" dt="2026-06-21T04:41:46.286" v="2426"/>
        <pc:sldMkLst>
          <pc:docMk/>
          <pc:sldMk cId="4290433092" sldId="259"/>
        </pc:sldMkLst>
        <pc:graphicFrameChg chg="add mod modGraphic">
          <ac:chgData name="Ekaterina Arkhipkina" userId="50d96096b92b7796" providerId="LiveId" clId="{80D52BA5-F7ED-4C7F-9B09-A4803C374DB0}" dt="2026-06-20T11:29:38.350" v="1816" actId="207"/>
          <ac:graphicFrameMkLst>
            <pc:docMk/>
            <pc:sldMk cId="4290433092" sldId="259"/>
            <ac:graphicFrameMk id="4" creationId="{FF6D3684-630A-BD3A-2025-0A962C592323}"/>
          </ac:graphicFrameMkLst>
        </pc:graphicFrameChg>
        <pc:picChg chg="add mod">
          <ac:chgData name="Ekaterina Arkhipkina" userId="50d96096b92b7796" providerId="LiveId" clId="{80D52BA5-F7ED-4C7F-9B09-A4803C374DB0}" dt="2026-06-14T00:41:03.668" v="445" actId="14100"/>
          <ac:picMkLst>
            <pc:docMk/>
            <pc:sldMk cId="4290433092" sldId="259"/>
            <ac:picMk id="6" creationId="{B5CEA911-1DEA-26EA-6877-00E40CD1E8D7}"/>
          </ac:picMkLst>
        </pc:picChg>
        <pc:picChg chg="add mod">
          <ac:chgData name="Ekaterina Arkhipkina" userId="50d96096b92b7796" providerId="LiveId" clId="{80D52BA5-F7ED-4C7F-9B09-A4803C374DB0}" dt="2026-06-14T00:40:58.977" v="444" actId="1076"/>
          <ac:picMkLst>
            <pc:docMk/>
            <pc:sldMk cId="4290433092" sldId="259"/>
            <ac:picMk id="8" creationId="{D7C9E6A7-2542-2298-46C6-2ACDD0FFA0B4}"/>
          </ac:picMkLst>
        </pc:picChg>
      </pc:sldChg>
      <pc:sldChg chg="addSp modSp new mod modTransition">
        <pc:chgData name="Ekaterina Arkhipkina" userId="50d96096b92b7796" providerId="LiveId" clId="{80D52BA5-F7ED-4C7F-9B09-A4803C374DB0}" dt="2026-06-21T04:41:46.286" v="2426"/>
        <pc:sldMkLst>
          <pc:docMk/>
          <pc:sldMk cId="3106890976" sldId="261"/>
        </pc:sldMkLst>
        <pc:spChg chg="mod">
          <ac:chgData name="Ekaterina Arkhipkina" userId="50d96096b92b7796" providerId="LiveId" clId="{80D52BA5-F7ED-4C7F-9B09-A4803C374DB0}" dt="2026-06-14T12:38:00.320" v="1685" actId="6559"/>
          <ac:spMkLst>
            <pc:docMk/>
            <pc:sldMk cId="3106890976" sldId="261"/>
            <ac:spMk id="2" creationId="{58ED4F9B-E5BE-66F5-44C1-DBF1D5E51C9B}"/>
          </ac:spMkLst>
        </pc:spChg>
        <pc:spChg chg="mod">
          <ac:chgData name="Ekaterina Arkhipkina" userId="50d96096b92b7796" providerId="LiveId" clId="{80D52BA5-F7ED-4C7F-9B09-A4803C374DB0}" dt="2026-06-14T12:40:59.544" v="1760" actId="1076"/>
          <ac:spMkLst>
            <pc:docMk/>
            <pc:sldMk cId="3106890976" sldId="261"/>
            <ac:spMk id="3" creationId="{41134293-1904-ECBA-3389-1CA34A4C8C78}"/>
          </ac:spMkLst>
        </pc:spChg>
        <pc:spChg chg="add mod">
          <ac:chgData name="Ekaterina Arkhipkina" userId="50d96096b92b7796" providerId="LiveId" clId="{80D52BA5-F7ED-4C7F-9B09-A4803C374DB0}" dt="2026-06-14T12:38:55.826" v="1725" actId="1076"/>
          <ac:spMkLst>
            <pc:docMk/>
            <pc:sldMk cId="3106890976" sldId="261"/>
            <ac:spMk id="8" creationId="{8603CD17-E117-6BFF-2456-ABAA1D034F53}"/>
          </ac:spMkLst>
        </pc:spChg>
        <pc:picChg chg="add">
          <ac:chgData name="Ekaterina Arkhipkina" userId="50d96096b92b7796" providerId="LiveId" clId="{80D52BA5-F7ED-4C7F-9B09-A4803C374DB0}" dt="2026-06-14T12:36:43.084" v="1649" actId="22"/>
          <ac:picMkLst>
            <pc:docMk/>
            <pc:sldMk cId="3106890976" sldId="261"/>
            <ac:picMk id="5" creationId="{CA2EB375-D2C6-C164-A427-9105087AF151}"/>
          </ac:picMkLst>
        </pc:picChg>
        <pc:picChg chg="add">
          <ac:chgData name="Ekaterina Arkhipkina" userId="50d96096b92b7796" providerId="LiveId" clId="{80D52BA5-F7ED-4C7F-9B09-A4803C374DB0}" dt="2026-06-14T12:36:50.571" v="1650" actId="22"/>
          <ac:picMkLst>
            <pc:docMk/>
            <pc:sldMk cId="3106890976" sldId="261"/>
            <ac:picMk id="7" creationId="{B6CD3697-6D82-0E5F-FCCA-66BE45CC384D}"/>
          </ac:picMkLst>
        </pc:picChg>
      </pc:sldChg>
      <pc:sldChg chg="modSp add mod ord modTransition">
        <pc:chgData name="Ekaterina Arkhipkina" userId="50d96096b92b7796" providerId="LiveId" clId="{80D52BA5-F7ED-4C7F-9B09-A4803C374DB0}" dt="2026-06-21T04:41:46.286" v="2426"/>
        <pc:sldMkLst>
          <pc:docMk/>
          <pc:sldMk cId="856995524" sldId="262"/>
        </pc:sldMkLst>
        <pc:spChg chg="mod">
          <ac:chgData name="Ekaterina Arkhipkina" userId="50d96096b92b7796" providerId="LiveId" clId="{80D52BA5-F7ED-4C7F-9B09-A4803C374DB0}" dt="2026-06-20T11:39:17.311" v="1855" actId="1076"/>
          <ac:spMkLst>
            <pc:docMk/>
            <pc:sldMk cId="856995524" sldId="262"/>
            <ac:spMk id="3" creationId="{DC100DA5-1E27-0C63-585D-180646B758BC}"/>
          </ac:spMkLst>
        </pc:spChg>
      </pc:sldChg>
      <pc:sldChg chg="addSp delSp modSp new mod ord modTransition modClrScheme chgLayout">
        <pc:chgData name="Ekaterina Arkhipkina" userId="50d96096b92b7796" providerId="LiveId" clId="{80D52BA5-F7ED-4C7F-9B09-A4803C374DB0}" dt="2026-06-21T04:41:46.286" v="2426"/>
        <pc:sldMkLst>
          <pc:docMk/>
          <pc:sldMk cId="2183311469" sldId="263"/>
        </pc:sldMkLst>
        <pc:spChg chg="mod ord">
          <ac:chgData name="Ekaterina Arkhipkina" userId="50d96096b92b7796" providerId="LiveId" clId="{80D52BA5-F7ED-4C7F-9B09-A4803C374DB0}" dt="2026-06-21T03:02:47.264" v="1907" actId="122"/>
          <ac:spMkLst>
            <pc:docMk/>
            <pc:sldMk cId="2183311469" sldId="263"/>
            <ac:spMk id="2" creationId="{A4A9AC28-0BC8-2348-D95A-F0400533FEF8}"/>
          </ac:spMkLst>
        </pc:spChg>
        <pc:spChg chg="add mod ord">
          <ac:chgData name="Ekaterina Arkhipkina" userId="50d96096b92b7796" providerId="LiveId" clId="{80D52BA5-F7ED-4C7F-9B09-A4803C374DB0}" dt="2026-06-14T10:14:02.490" v="1447" actId="122"/>
          <ac:spMkLst>
            <pc:docMk/>
            <pc:sldMk cId="2183311469" sldId="263"/>
            <ac:spMk id="10" creationId="{66126AB2-6416-AF8B-37EC-66C123966324}"/>
          </ac:spMkLst>
        </pc:spChg>
        <pc:spChg chg="add mod ord">
          <ac:chgData name="Ekaterina Arkhipkina" userId="50d96096b92b7796" providerId="LiveId" clId="{80D52BA5-F7ED-4C7F-9B09-A4803C374DB0}" dt="2026-06-14T10:14:16.028" v="1449" actId="122"/>
          <ac:spMkLst>
            <pc:docMk/>
            <pc:sldMk cId="2183311469" sldId="263"/>
            <ac:spMk id="12" creationId="{CB030740-5182-AC3D-E635-040306B1BDE0}"/>
          </ac:spMkLst>
        </pc:spChg>
        <pc:graphicFrameChg chg="add mod ord modGraphic">
          <ac:chgData name="Ekaterina Arkhipkina" userId="50d96096b92b7796" providerId="LiveId" clId="{80D52BA5-F7ED-4C7F-9B09-A4803C374DB0}" dt="2026-06-21T03:29:46.503" v="2369" actId="2711"/>
          <ac:graphicFrameMkLst>
            <pc:docMk/>
            <pc:sldMk cId="2183311469" sldId="263"/>
            <ac:graphicFrameMk id="14" creationId="{B1CE0473-F161-5E5C-2FB6-129B70436C7E}"/>
          </ac:graphicFrameMkLst>
        </pc:graphicFrameChg>
        <pc:graphicFrameChg chg="add mod ord modGraphic">
          <ac:chgData name="Ekaterina Arkhipkina" userId="50d96096b92b7796" providerId="LiveId" clId="{80D52BA5-F7ED-4C7F-9B09-A4803C374DB0}" dt="2026-06-21T03:41:20.207" v="2372" actId="20577"/>
          <ac:graphicFrameMkLst>
            <pc:docMk/>
            <pc:sldMk cId="2183311469" sldId="263"/>
            <ac:graphicFrameMk id="15" creationId="{86680A4A-7C45-2594-BB90-E74779BBA31F}"/>
          </ac:graphicFrameMkLst>
        </pc:graphicFrameChg>
        <pc:picChg chg="add">
          <ac:chgData name="Ekaterina Arkhipkina" userId="50d96096b92b7796" providerId="LiveId" clId="{80D52BA5-F7ED-4C7F-9B09-A4803C374DB0}" dt="2026-06-14T10:09:31.771" v="1268" actId="22"/>
          <ac:picMkLst>
            <pc:docMk/>
            <pc:sldMk cId="2183311469" sldId="263"/>
            <ac:picMk id="5" creationId="{69E2952C-9526-B1A5-D2E2-6ABADF5769A4}"/>
          </ac:picMkLst>
        </pc:picChg>
        <pc:picChg chg="add mod">
          <ac:chgData name="Ekaterina Arkhipkina" userId="50d96096b92b7796" providerId="LiveId" clId="{80D52BA5-F7ED-4C7F-9B09-A4803C374DB0}" dt="2026-06-14T10:09:49.898" v="1272" actId="1076"/>
          <ac:picMkLst>
            <pc:docMk/>
            <pc:sldMk cId="2183311469" sldId="263"/>
            <ac:picMk id="7" creationId="{ACA98C9F-AA0E-BC34-D321-7CF7F097FE27}"/>
          </ac:picMkLst>
        </pc:picChg>
      </pc:sldChg>
      <pc:sldChg chg="addSp delSp modSp new mod modTransition">
        <pc:chgData name="Ekaterina Arkhipkina" userId="50d96096b92b7796" providerId="LiveId" clId="{80D52BA5-F7ED-4C7F-9B09-A4803C374DB0}" dt="2026-06-21T04:41:46.286" v="2426"/>
        <pc:sldMkLst>
          <pc:docMk/>
          <pc:sldMk cId="3117848470" sldId="267"/>
        </pc:sldMkLst>
        <pc:spChg chg="mod">
          <ac:chgData name="Ekaterina Arkhipkina" userId="50d96096b92b7796" providerId="LiveId" clId="{80D52BA5-F7ED-4C7F-9B09-A4803C374DB0}" dt="2026-06-20T09:39:14.210" v="1763"/>
          <ac:spMkLst>
            <pc:docMk/>
            <pc:sldMk cId="3117848470" sldId="267"/>
            <ac:spMk id="2" creationId="{C24D0BAC-B601-D798-30F0-27C39D9B3147}"/>
          </ac:spMkLst>
        </pc:spChg>
        <pc:spChg chg="mod">
          <ac:chgData name="Ekaterina Arkhipkina" userId="50d96096b92b7796" providerId="LiveId" clId="{80D52BA5-F7ED-4C7F-9B09-A4803C374DB0}" dt="2026-06-14T06:59:48.002" v="1026" actId="1076"/>
          <ac:spMkLst>
            <pc:docMk/>
            <pc:sldMk cId="3117848470" sldId="267"/>
            <ac:spMk id="3" creationId="{EDCA6480-94B7-A2A6-BD05-D8E4BBEDC477}"/>
          </ac:spMkLst>
        </pc:spChg>
        <pc:spChg chg="mod">
          <ac:chgData name="Ekaterina Arkhipkina" userId="50d96096b92b7796" providerId="LiveId" clId="{80D52BA5-F7ED-4C7F-9B09-A4803C374DB0}" dt="2026-06-20T09:45:58.108" v="1782" actId="20577"/>
          <ac:spMkLst>
            <pc:docMk/>
            <pc:sldMk cId="3117848470" sldId="267"/>
            <ac:spMk id="4" creationId="{5C4E6728-8EBF-3A4E-B943-365D2005F0BF}"/>
          </ac:spMkLst>
        </pc:spChg>
        <pc:spChg chg="mod">
          <ac:chgData name="Ekaterina Arkhipkina" userId="50d96096b92b7796" providerId="LiveId" clId="{80D52BA5-F7ED-4C7F-9B09-A4803C374DB0}" dt="2026-06-14T07:00:04.786" v="1029" actId="1076"/>
          <ac:spMkLst>
            <pc:docMk/>
            <pc:sldMk cId="3117848470" sldId="267"/>
            <ac:spMk id="5" creationId="{6B646F8A-2577-6E64-5C99-5B6373A8642F}"/>
          </ac:spMkLst>
        </pc:spChg>
        <pc:spChg chg="mod">
          <ac:chgData name="Ekaterina Arkhipkina" userId="50d96096b92b7796" providerId="LiveId" clId="{80D52BA5-F7ED-4C7F-9B09-A4803C374DB0}" dt="2026-06-21T04:36:41.266" v="2386" actId="403"/>
          <ac:spMkLst>
            <pc:docMk/>
            <pc:sldMk cId="3117848470" sldId="267"/>
            <ac:spMk id="6" creationId="{C44B16E1-871D-3C0D-C985-7B42E6224CDD}"/>
          </ac:spMkLst>
        </pc:spChg>
        <pc:spChg chg="add del">
          <ac:chgData name="Ekaterina Arkhipkina" userId="50d96096b92b7796" providerId="LiveId" clId="{80D52BA5-F7ED-4C7F-9B09-A4803C374DB0}" dt="2026-06-21T04:35:15.404" v="2378" actId="22"/>
          <ac:spMkLst>
            <pc:docMk/>
            <pc:sldMk cId="3117848470" sldId="267"/>
            <ac:spMk id="9" creationId="{4512B5EC-3A13-6488-2D10-AD34981D1F80}"/>
          </ac:spMkLst>
        </pc:spChg>
        <pc:picChg chg="add mod">
          <ac:chgData name="Ekaterina Arkhipkina" userId="50d96096b92b7796" providerId="LiveId" clId="{80D52BA5-F7ED-4C7F-9B09-A4803C374DB0}" dt="2026-06-14T06:51:56.289" v="873" actId="1076"/>
          <ac:picMkLst>
            <pc:docMk/>
            <pc:sldMk cId="3117848470" sldId="267"/>
            <ac:picMk id="8" creationId="{969C6829-442F-4415-0EA8-BBC4904B919A}"/>
          </ac:picMkLst>
        </pc:picChg>
        <pc:picChg chg="add mod">
          <ac:chgData name="Ekaterina Arkhipkina" userId="50d96096b92b7796" providerId="LiveId" clId="{80D52BA5-F7ED-4C7F-9B09-A4803C374DB0}" dt="2026-06-21T04:36:28.340" v="2385" actId="1440"/>
          <ac:picMkLst>
            <pc:docMk/>
            <pc:sldMk cId="3117848470" sldId="267"/>
            <ac:picMk id="10" creationId="{D950AF1D-0C52-0D61-59EC-23899902A660}"/>
          </ac:picMkLst>
        </pc:picChg>
      </pc:sldChg>
      <pc:sldMasterChg chg="modTransition modSldLayout">
        <pc:chgData name="Ekaterina Arkhipkina" userId="50d96096b92b7796" providerId="LiveId" clId="{80D52BA5-F7ED-4C7F-9B09-A4803C374DB0}" dt="2026-06-21T04:41:46.286" v="2426"/>
        <pc:sldMasterMkLst>
          <pc:docMk/>
          <pc:sldMasterMk cId="742325811" sldId="2147483732"/>
        </pc:sldMasterMkLst>
        <pc:sldLayoutChg chg="modTransition">
          <pc:chgData name="Ekaterina Arkhipkina" userId="50d96096b92b7796" providerId="LiveId" clId="{80D52BA5-F7ED-4C7F-9B09-A4803C374DB0}" dt="2026-06-21T04:41:46.286" v="2426"/>
          <pc:sldLayoutMkLst>
            <pc:docMk/>
            <pc:sldMasterMk cId="742325811" sldId="2147483732"/>
            <pc:sldLayoutMk cId="3385603462" sldId="2147483733"/>
          </pc:sldLayoutMkLst>
        </pc:sldLayoutChg>
        <pc:sldLayoutChg chg="modTransition">
          <pc:chgData name="Ekaterina Arkhipkina" userId="50d96096b92b7796" providerId="LiveId" clId="{80D52BA5-F7ED-4C7F-9B09-A4803C374DB0}" dt="2026-06-21T04:41:46.286" v="2426"/>
          <pc:sldLayoutMkLst>
            <pc:docMk/>
            <pc:sldMasterMk cId="742325811" sldId="2147483732"/>
            <pc:sldLayoutMk cId="1825340363" sldId="2147483734"/>
          </pc:sldLayoutMkLst>
        </pc:sldLayoutChg>
        <pc:sldLayoutChg chg="modTransition">
          <pc:chgData name="Ekaterina Arkhipkina" userId="50d96096b92b7796" providerId="LiveId" clId="{80D52BA5-F7ED-4C7F-9B09-A4803C374DB0}" dt="2026-06-21T04:41:46.286" v="2426"/>
          <pc:sldLayoutMkLst>
            <pc:docMk/>
            <pc:sldMasterMk cId="742325811" sldId="2147483732"/>
            <pc:sldLayoutMk cId="2593879578" sldId="2147483735"/>
          </pc:sldLayoutMkLst>
        </pc:sldLayoutChg>
        <pc:sldLayoutChg chg="modTransition">
          <pc:chgData name="Ekaterina Arkhipkina" userId="50d96096b92b7796" providerId="LiveId" clId="{80D52BA5-F7ED-4C7F-9B09-A4803C374DB0}" dt="2026-06-21T04:41:46.286" v="2426"/>
          <pc:sldLayoutMkLst>
            <pc:docMk/>
            <pc:sldMasterMk cId="742325811" sldId="2147483732"/>
            <pc:sldLayoutMk cId="496675620" sldId="2147483736"/>
          </pc:sldLayoutMkLst>
        </pc:sldLayoutChg>
        <pc:sldLayoutChg chg="modTransition">
          <pc:chgData name="Ekaterina Arkhipkina" userId="50d96096b92b7796" providerId="LiveId" clId="{80D52BA5-F7ED-4C7F-9B09-A4803C374DB0}" dt="2026-06-21T04:41:46.286" v="2426"/>
          <pc:sldLayoutMkLst>
            <pc:docMk/>
            <pc:sldMasterMk cId="742325811" sldId="2147483732"/>
            <pc:sldLayoutMk cId="65461794" sldId="2147483737"/>
          </pc:sldLayoutMkLst>
        </pc:sldLayoutChg>
        <pc:sldLayoutChg chg="modTransition">
          <pc:chgData name="Ekaterina Arkhipkina" userId="50d96096b92b7796" providerId="LiveId" clId="{80D52BA5-F7ED-4C7F-9B09-A4803C374DB0}" dt="2026-06-21T04:41:46.286" v="2426"/>
          <pc:sldLayoutMkLst>
            <pc:docMk/>
            <pc:sldMasterMk cId="742325811" sldId="2147483732"/>
            <pc:sldLayoutMk cId="2713421245" sldId="2147483738"/>
          </pc:sldLayoutMkLst>
        </pc:sldLayoutChg>
        <pc:sldLayoutChg chg="modTransition">
          <pc:chgData name="Ekaterina Arkhipkina" userId="50d96096b92b7796" providerId="LiveId" clId="{80D52BA5-F7ED-4C7F-9B09-A4803C374DB0}" dt="2026-06-21T04:41:46.286" v="2426"/>
          <pc:sldLayoutMkLst>
            <pc:docMk/>
            <pc:sldMasterMk cId="742325811" sldId="2147483732"/>
            <pc:sldLayoutMk cId="1624209949" sldId="2147483739"/>
          </pc:sldLayoutMkLst>
        </pc:sldLayoutChg>
        <pc:sldLayoutChg chg="modTransition">
          <pc:chgData name="Ekaterina Arkhipkina" userId="50d96096b92b7796" providerId="LiveId" clId="{80D52BA5-F7ED-4C7F-9B09-A4803C374DB0}" dt="2026-06-21T04:41:46.286" v="2426"/>
          <pc:sldLayoutMkLst>
            <pc:docMk/>
            <pc:sldMasterMk cId="742325811" sldId="2147483732"/>
            <pc:sldLayoutMk cId="757718528" sldId="2147483740"/>
          </pc:sldLayoutMkLst>
        </pc:sldLayoutChg>
        <pc:sldLayoutChg chg="modTransition">
          <pc:chgData name="Ekaterina Arkhipkina" userId="50d96096b92b7796" providerId="LiveId" clId="{80D52BA5-F7ED-4C7F-9B09-A4803C374DB0}" dt="2026-06-21T04:41:46.286" v="2426"/>
          <pc:sldLayoutMkLst>
            <pc:docMk/>
            <pc:sldMasterMk cId="742325811" sldId="2147483732"/>
            <pc:sldLayoutMk cId="2606533509" sldId="2147483741"/>
          </pc:sldLayoutMkLst>
        </pc:sldLayoutChg>
        <pc:sldLayoutChg chg="modTransition">
          <pc:chgData name="Ekaterina Arkhipkina" userId="50d96096b92b7796" providerId="LiveId" clId="{80D52BA5-F7ED-4C7F-9B09-A4803C374DB0}" dt="2026-06-21T04:41:46.286" v="2426"/>
          <pc:sldLayoutMkLst>
            <pc:docMk/>
            <pc:sldMasterMk cId="742325811" sldId="2147483732"/>
            <pc:sldLayoutMk cId="845684515" sldId="2147483742"/>
          </pc:sldLayoutMkLst>
        </pc:sldLayoutChg>
        <pc:sldLayoutChg chg="modTransition">
          <pc:chgData name="Ekaterina Arkhipkina" userId="50d96096b92b7796" providerId="LiveId" clId="{80D52BA5-F7ED-4C7F-9B09-A4803C374DB0}" dt="2026-06-21T04:41:46.286" v="2426"/>
          <pc:sldLayoutMkLst>
            <pc:docMk/>
            <pc:sldMasterMk cId="742325811" sldId="2147483732"/>
            <pc:sldLayoutMk cId="284398060" sldId="2147483743"/>
          </pc:sldLayoutMkLst>
        </pc:sldLayoutChg>
      </pc:sldMaster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4">
  <dgm:title val=""/>
  <dgm:desc val=""/>
  <dgm:catLst>
    <dgm:cat type="accent2" pri="11400"/>
  </dgm:catLst>
  <dgm:styleLbl name="node0">
    <dgm:fillClrLst meth="cycle">
      <a:schemeClr val="accent2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2">
        <a:shade val="50000"/>
      </a:schemeClr>
      <a:schemeClr val="accent2">
        <a:tint val="45000"/>
      </a:schemeClr>
    </dgm:fillClrLst>
    <dgm:linClrLst meth="cycle">
      <a:schemeClr val="accent2">
        <a:shade val="50000"/>
      </a:schemeClr>
      <a:schemeClr val="accent2">
        <a:tint val="45000"/>
      </a:schemeClr>
    </dgm:linClrLst>
    <dgm:effectClrLst/>
    <dgm:txLinClrLst/>
    <dgm:txFillClrLst/>
    <dgm:txEffectClrLst/>
  </dgm:styleLbl>
  <dgm:styleLbl name="lnNode1">
    <dgm:fillClrLst meth="cycle">
      <a:schemeClr val="accent2">
        <a:shade val="50000"/>
      </a:schemeClr>
      <a:schemeClr val="accent2">
        <a:tint val="4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2">
        <a:shade val="80000"/>
        <a:alpha val="50000"/>
      </a:schemeClr>
      <a:schemeClr val="accent2">
        <a:tint val="45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2">
        <a:shade val="90000"/>
      </a:schemeClr>
      <a:schemeClr val="accent2">
        <a:tint val="50000"/>
      </a:schemeClr>
    </dgm:fillClrLst>
    <dgm:linClrLst meth="cycle"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2">
        <a:shade val="50000"/>
      </a:schemeClr>
      <a:schemeClr val="accent2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55000"/>
      </a:schemeClr>
    </dgm:fillClrLst>
    <dgm:linClrLst meth="repeat">
      <a:schemeClr val="accent2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55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44F037-EFE0-40BC-A458-2CEF3F4A1743}" type="doc">
      <dgm:prSet loTypeId="urn:microsoft.com/office/officeart/2005/8/layout/pyramid2" loCatId="list" qsTypeId="urn:microsoft.com/office/officeart/2005/8/quickstyle/3d2" qsCatId="3D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A40F7C85-5F05-4403-8C26-C6D221C93D28}">
      <dgm:prSet phldrT="[Текст]"/>
      <dgm:spPr/>
      <dgm:t>
        <a:bodyPr/>
        <a:lstStyle/>
        <a:p>
          <a:pPr>
            <a:buNone/>
          </a:pPr>
          <a:r>
            <a:rPr lang="ru-RU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В 2025 году в российские ПДАУ поступило 4920 исков, что на 69% превышает показатель 2024 года (2904).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DB8189E-6F0E-4172-8FC0-0D06CBFACD00}" type="parTrans" cxnId="{F82FAA36-7B34-4948-8CA7-ABEE2D6D8EBC}">
      <dgm:prSet/>
      <dgm:spPr/>
      <dgm:t>
        <a:bodyPr/>
        <a:lstStyle/>
        <a:p>
          <a:endParaRPr lang="ru-RU"/>
        </a:p>
      </dgm:t>
    </dgm:pt>
    <dgm:pt modelId="{05073B65-57D5-4698-9E98-22C711E39D33}" type="sibTrans" cxnId="{F82FAA36-7B34-4948-8CA7-ABEE2D6D8EBC}">
      <dgm:prSet/>
      <dgm:spPr/>
      <dgm:t>
        <a:bodyPr/>
        <a:lstStyle/>
        <a:p>
          <a:endParaRPr lang="ru-RU"/>
        </a:p>
      </dgm:t>
    </dgm:pt>
    <dgm:pt modelId="{24392DA7-BB45-47CD-990A-AD3FE6DEF90F}">
      <dgm:prSet phldrT="[Текст]"/>
      <dgm:spPr/>
      <dgm:t>
        <a:bodyPr/>
        <a:lstStyle/>
        <a:p>
          <a:pPr algn="ctr">
            <a:buFont typeface="Arial" panose="020B0604020202020204" pitchFamily="34" charset="0"/>
            <a:buChar char="•"/>
          </a:pPr>
          <a:r>
            <a:rPr lang="ru-RU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Основной рост обеспечили внутрироссийские споры — 4507 разбирательств за 2025 год (91,6% от общего числа тяжб). Эта категория выросла более чем на 74% год к году.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7696EC1-5864-4497-9F21-10571F0C7839}" type="parTrans" cxnId="{926EA826-8DCE-4D1D-80E0-422BFFAE7C5F}">
      <dgm:prSet/>
      <dgm:spPr/>
      <dgm:t>
        <a:bodyPr/>
        <a:lstStyle/>
        <a:p>
          <a:endParaRPr lang="ru-RU"/>
        </a:p>
      </dgm:t>
    </dgm:pt>
    <dgm:pt modelId="{1AB7C990-ED12-4D34-B08C-C9D7FF9F1071}" type="sibTrans" cxnId="{926EA826-8DCE-4D1D-80E0-422BFFAE7C5F}">
      <dgm:prSet/>
      <dgm:spPr/>
      <dgm:t>
        <a:bodyPr/>
        <a:lstStyle/>
        <a:p>
          <a:endParaRPr lang="ru-RU"/>
        </a:p>
      </dgm:t>
    </dgm:pt>
    <dgm:pt modelId="{23F4B187-8EF7-467B-B152-6F7E0F6739A0}">
      <dgm:prSet phldrT="[Текст]"/>
      <dgm:spPr/>
      <dgm:t>
        <a:bodyPr/>
        <a:lstStyle/>
        <a:p>
          <a:pPr algn="ctr">
            <a:buNone/>
          </a:pPr>
          <a:r>
            <a:rPr lang="ru-RU" b="0" i="0" dirty="0">
              <a:latin typeface="Times New Roman" panose="02020603050405020304" pitchFamily="18" charset="0"/>
              <a:cs typeface="Times New Roman" panose="02020603050405020304" pitchFamily="18" charset="0"/>
            </a:rPr>
            <a:t>Увеличилось и число международных коммерческих споров — 413 в 2025 году против 303 в 2024-м.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55BCA4-2C08-4747-A0AA-508BBC3EF687}" type="parTrans" cxnId="{231AF228-C448-4675-99D5-0E155B1365C9}">
      <dgm:prSet/>
      <dgm:spPr/>
      <dgm:t>
        <a:bodyPr/>
        <a:lstStyle/>
        <a:p>
          <a:endParaRPr lang="ru-RU"/>
        </a:p>
      </dgm:t>
    </dgm:pt>
    <dgm:pt modelId="{E3ABC381-95FB-44AD-BD49-405AD88B002F}" type="sibTrans" cxnId="{231AF228-C448-4675-99D5-0E155B1365C9}">
      <dgm:prSet/>
      <dgm:spPr/>
      <dgm:t>
        <a:bodyPr/>
        <a:lstStyle/>
        <a:p>
          <a:endParaRPr lang="ru-RU"/>
        </a:p>
      </dgm:t>
    </dgm:pt>
    <dgm:pt modelId="{CCD99284-056E-406F-B0A7-B49AF2487724}" type="pres">
      <dgm:prSet presAssocID="{D644F037-EFE0-40BC-A458-2CEF3F4A1743}" presName="compositeShape" presStyleCnt="0">
        <dgm:presLayoutVars>
          <dgm:dir/>
          <dgm:resizeHandles/>
        </dgm:presLayoutVars>
      </dgm:prSet>
      <dgm:spPr/>
    </dgm:pt>
    <dgm:pt modelId="{354D0B69-D381-4F88-92CD-D5C264BCBDAE}" type="pres">
      <dgm:prSet presAssocID="{D644F037-EFE0-40BC-A458-2CEF3F4A1743}" presName="pyramid" presStyleLbl="node1" presStyleIdx="0" presStyleCnt="1"/>
      <dgm:spPr>
        <a:solidFill>
          <a:srgbClr val="001746"/>
        </a:solidFill>
        <a:ln>
          <a:solidFill>
            <a:schemeClr val="tx2">
              <a:lumMod val="75000"/>
              <a:lumOff val="25000"/>
            </a:schemeClr>
          </a:solidFill>
        </a:ln>
      </dgm:spPr>
    </dgm:pt>
    <dgm:pt modelId="{727E4742-6014-4387-89F4-AEF3C4CCFF49}" type="pres">
      <dgm:prSet presAssocID="{D644F037-EFE0-40BC-A458-2CEF3F4A1743}" presName="theList" presStyleCnt="0"/>
      <dgm:spPr/>
    </dgm:pt>
    <dgm:pt modelId="{D3E9BE48-0E41-4AA7-B981-2937573DC9BA}" type="pres">
      <dgm:prSet presAssocID="{A40F7C85-5F05-4403-8C26-C6D221C93D28}" presName="aNode" presStyleLbl="fgAcc1" presStyleIdx="0" presStyleCnt="3" custScaleX="171398">
        <dgm:presLayoutVars>
          <dgm:bulletEnabled val="1"/>
        </dgm:presLayoutVars>
      </dgm:prSet>
      <dgm:spPr/>
    </dgm:pt>
    <dgm:pt modelId="{0AD4E2DD-B72C-43DB-8AB0-E3C43757771D}" type="pres">
      <dgm:prSet presAssocID="{A40F7C85-5F05-4403-8C26-C6D221C93D28}" presName="aSpace" presStyleCnt="0"/>
      <dgm:spPr/>
    </dgm:pt>
    <dgm:pt modelId="{5426EEF8-D753-42CC-8FD7-2A8062F1AF43}" type="pres">
      <dgm:prSet presAssocID="{24392DA7-BB45-47CD-990A-AD3FE6DEF90F}" presName="aNode" presStyleLbl="fgAcc1" presStyleIdx="1" presStyleCnt="3" custScaleX="169048">
        <dgm:presLayoutVars>
          <dgm:bulletEnabled val="1"/>
        </dgm:presLayoutVars>
      </dgm:prSet>
      <dgm:spPr/>
    </dgm:pt>
    <dgm:pt modelId="{293A82F4-39A8-42E2-A035-6928BCAF359A}" type="pres">
      <dgm:prSet presAssocID="{24392DA7-BB45-47CD-990A-AD3FE6DEF90F}" presName="aSpace" presStyleCnt="0"/>
      <dgm:spPr/>
    </dgm:pt>
    <dgm:pt modelId="{CBC5DAB4-B22C-4901-AAA2-5C7E39FFC794}" type="pres">
      <dgm:prSet presAssocID="{23F4B187-8EF7-467B-B152-6F7E0F6739A0}" presName="aNode" presStyleLbl="fgAcc1" presStyleIdx="2" presStyleCnt="3" custScaleX="168918">
        <dgm:presLayoutVars>
          <dgm:bulletEnabled val="1"/>
        </dgm:presLayoutVars>
      </dgm:prSet>
      <dgm:spPr/>
    </dgm:pt>
    <dgm:pt modelId="{493029AD-CDC6-46A4-BEC6-4DF734E80A0E}" type="pres">
      <dgm:prSet presAssocID="{23F4B187-8EF7-467B-B152-6F7E0F6739A0}" presName="aSpace" presStyleCnt="0"/>
      <dgm:spPr/>
    </dgm:pt>
  </dgm:ptLst>
  <dgm:cxnLst>
    <dgm:cxn modelId="{926EA826-8DCE-4D1D-80E0-422BFFAE7C5F}" srcId="{D644F037-EFE0-40BC-A458-2CEF3F4A1743}" destId="{24392DA7-BB45-47CD-990A-AD3FE6DEF90F}" srcOrd="1" destOrd="0" parTransId="{07696EC1-5864-4497-9F21-10571F0C7839}" sibTransId="{1AB7C990-ED12-4D34-B08C-C9D7FF9F1071}"/>
    <dgm:cxn modelId="{231AF228-C448-4675-99D5-0E155B1365C9}" srcId="{D644F037-EFE0-40BC-A458-2CEF3F4A1743}" destId="{23F4B187-8EF7-467B-B152-6F7E0F6739A0}" srcOrd="2" destOrd="0" parTransId="{0255BCA4-2C08-4747-A0AA-508BBC3EF687}" sibTransId="{E3ABC381-95FB-44AD-BD49-405AD88B002F}"/>
    <dgm:cxn modelId="{759B6736-B7B6-4E80-AC93-5DF5B80E0EB0}" type="presOf" srcId="{D644F037-EFE0-40BC-A458-2CEF3F4A1743}" destId="{CCD99284-056E-406F-B0A7-B49AF2487724}" srcOrd="0" destOrd="0" presId="urn:microsoft.com/office/officeart/2005/8/layout/pyramid2"/>
    <dgm:cxn modelId="{F82FAA36-7B34-4948-8CA7-ABEE2D6D8EBC}" srcId="{D644F037-EFE0-40BC-A458-2CEF3F4A1743}" destId="{A40F7C85-5F05-4403-8C26-C6D221C93D28}" srcOrd="0" destOrd="0" parTransId="{EDB8189E-6F0E-4172-8FC0-0D06CBFACD00}" sibTransId="{05073B65-57D5-4698-9E98-22C711E39D33}"/>
    <dgm:cxn modelId="{65739070-2DAE-4292-9F64-5A4E04A6BBED}" type="presOf" srcId="{23F4B187-8EF7-467B-B152-6F7E0F6739A0}" destId="{CBC5DAB4-B22C-4901-AAA2-5C7E39FFC794}" srcOrd="0" destOrd="0" presId="urn:microsoft.com/office/officeart/2005/8/layout/pyramid2"/>
    <dgm:cxn modelId="{DBD2EECF-DDB2-4DD2-984F-E660B2092524}" type="presOf" srcId="{A40F7C85-5F05-4403-8C26-C6D221C93D28}" destId="{D3E9BE48-0E41-4AA7-B981-2937573DC9BA}" srcOrd="0" destOrd="0" presId="urn:microsoft.com/office/officeart/2005/8/layout/pyramid2"/>
    <dgm:cxn modelId="{9B9157DE-6E04-4040-BFDD-DF0217BF8431}" type="presOf" srcId="{24392DA7-BB45-47CD-990A-AD3FE6DEF90F}" destId="{5426EEF8-D753-42CC-8FD7-2A8062F1AF43}" srcOrd="0" destOrd="0" presId="urn:microsoft.com/office/officeart/2005/8/layout/pyramid2"/>
    <dgm:cxn modelId="{45019F57-3572-47D5-A8BA-330725F26541}" type="presParOf" srcId="{CCD99284-056E-406F-B0A7-B49AF2487724}" destId="{354D0B69-D381-4F88-92CD-D5C264BCBDAE}" srcOrd="0" destOrd="0" presId="urn:microsoft.com/office/officeart/2005/8/layout/pyramid2"/>
    <dgm:cxn modelId="{AE31D969-BC8A-4B84-A377-F57C137542BF}" type="presParOf" srcId="{CCD99284-056E-406F-B0A7-B49AF2487724}" destId="{727E4742-6014-4387-89F4-AEF3C4CCFF49}" srcOrd="1" destOrd="0" presId="urn:microsoft.com/office/officeart/2005/8/layout/pyramid2"/>
    <dgm:cxn modelId="{94EEFD07-F73D-46BD-A0D1-978BE2668BC4}" type="presParOf" srcId="{727E4742-6014-4387-89F4-AEF3C4CCFF49}" destId="{D3E9BE48-0E41-4AA7-B981-2937573DC9BA}" srcOrd="0" destOrd="0" presId="urn:microsoft.com/office/officeart/2005/8/layout/pyramid2"/>
    <dgm:cxn modelId="{1097E27E-D9B6-4D8A-9630-BC0056145C6C}" type="presParOf" srcId="{727E4742-6014-4387-89F4-AEF3C4CCFF49}" destId="{0AD4E2DD-B72C-43DB-8AB0-E3C43757771D}" srcOrd="1" destOrd="0" presId="urn:microsoft.com/office/officeart/2005/8/layout/pyramid2"/>
    <dgm:cxn modelId="{E056FF07-BBEE-4AFE-82D1-D77DC179D4D7}" type="presParOf" srcId="{727E4742-6014-4387-89F4-AEF3C4CCFF49}" destId="{5426EEF8-D753-42CC-8FD7-2A8062F1AF43}" srcOrd="2" destOrd="0" presId="urn:microsoft.com/office/officeart/2005/8/layout/pyramid2"/>
    <dgm:cxn modelId="{4113A189-63C1-4021-906D-DFB292D7172A}" type="presParOf" srcId="{727E4742-6014-4387-89F4-AEF3C4CCFF49}" destId="{293A82F4-39A8-42E2-A035-6928BCAF359A}" srcOrd="3" destOrd="0" presId="urn:microsoft.com/office/officeart/2005/8/layout/pyramid2"/>
    <dgm:cxn modelId="{C2BC727B-DDCA-46CB-881A-3733EB72E9AC}" type="presParOf" srcId="{727E4742-6014-4387-89F4-AEF3C4CCFF49}" destId="{CBC5DAB4-B22C-4901-AAA2-5C7E39FFC794}" srcOrd="4" destOrd="0" presId="urn:microsoft.com/office/officeart/2005/8/layout/pyramid2"/>
    <dgm:cxn modelId="{66322784-1CC6-4270-AADD-70FE730B625C}" type="presParOf" srcId="{727E4742-6014-4387-89F4-AEF3C4CCFF49}" destId="{493029AD-CDC6-46A4-BEC6-4DF734E80A0E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DF7536-89CB-4233-BAD1-10FAD9E07256}" type="doc">
      <dgm:prSet loTypeId="urn:microsoft.com/office/officeart/2005/8/layout/vList2" loCatId="list" qsTypeId="urn:microsoft.com/office/officeart/2005/8/quickstyle/simple3" qsCatId="simple" csTypeId="urn:microsoft.com/office/officeart/2005/8/colors/accent2_4" csCatId="accent2" phldr="1"/>
      <dgm:spPr/>
      <dgm:t>
        <a:bodyPr/>
        <a:lstStyle/>
        <a:p>
          <a:endParaRPr lang="ru-RU"/>
        </a:p>
      </dgm:t>
    </dgm:pt>
    <dgm:pt modelId="{1D01A137-0E50-446C-8D80-81C8683F8E2B}">
      <dgm:prSet phldrT="[Текст]" phldr="0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rgbClr val="003399"/>
        </a:solidFill>
        <a:ln>
          <a:noFill/>
        </a:ln>
      </dgm:spPr>
      <dgm:t>
        <a:bodyPr/>
        <a:lstStyle/>
        <a:p>
          <a:r>
            <a: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Объект</a:t>
          </a: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gm:t>
    </dgm:pt>
    <dgm:pt modelId="{91C152F6-286E-44EE-B2D6-CE24352D8D75}" type="parTrans" cxnId="{4617DFF8-FE1B-497B-BC1C-DF09DAB108E0}">
      <dgm:prSet/>
      <dgm:spPr/>
      <dgm:t>
        <a:bodyPr/>
        <a:lstStyle/>
        <a:p>
          <a:endParaRPr lang="ru-RU"/>
        </a:p>
      </dgm:t>
    </dgm:pt>
    <dgm:pt modelId="{A9A1548A-19DC-4323-97BE-4CEE5F7B0C25}" type="sibTrans" cxnId="{4617DFF8-FE1B-497B-BC1C-DF09DAB108E0}">
      <dgm:prSet/>
      <dgm:spPr/>
      <dgm:t>
        <a:bodyPr/>
        <a:lstStyle/>
        <a:p>
          <a:endParaRPr lang="ru-RU"/>
        </a:p>
      </dgm:t>
    </dgm:pt>
    <dgm:pt modelId="{E3A01D0E-CE6D-4B4F-AEC4-675959307DDB}">
      <dgm:prSet phldrT="[Текст]"/>
      <dgm:spPr/>
      <dgm:t>
        <a:bodyPr/>
        <a:lstStyle/>
        <a:p>
          <a:pPr indent="0" algn="just">
            <a:lnSpc>
              <a:spcPct val="100000"/>
            </a:lnSpc>
            <a:buNone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Совокупность общественных отношений, складывающихся в процессе альтернативного разрешения гражданско-правовых и предпринимательских споров, возникающие на основании и в связи с заключением и реализацией третейского (арбитражного) соглашения, в том числе при взаимодействии третейского суда (арбитража) и государственных судебных органов</a:t>
          </a:r>
        </a:p>
      </dgm:t>
    </dgm:pt>
    <dgm:pt modelId="{7E27945A-5A00-4B21-A1D0-0CD0749C9C81}" type="parTrans" cxnId="{3CBA27F4-2593-4D8F-812C-DB9D2ADFC07B}">
      <dgm:prSet/>
      <dgm:spPr/>
      <dgm:t>
        <a:bodyPr/>
        <a:lstStyle/>
        <a:p>
          <a:endParaRPr lang="ru-RU"/>
        </a:p>
      </dgm:t>
    </dgm:pt>
    <dgm:pt modelId="{A20BCA4C-05B5-4ACE-A758-92B3099E6BA1}" type="sibTrans" cxnId="{3CBA27F4-2593-4D8F-812C-DB9D2ADFC07B}">
      <dgm:prSet/>
      <dgm:spPr/>
      <dgm:t>
        <a:bodyPr/>
        <a:lstStyle/>
        <a:p>
          <a:endParaRPr lang="ru-RU"/>
        </a:p>
      </dgm:t>
    </dgm:pt>
    <dgm:pt modelId="{7E1FB40E-B767-49D2-B536-31837A949817}">
      <dgm:prSet phldrT="[Текст]" phldr="0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rgbClr val="003399"/>
        </a:solidFill>
        <a:ln>
          <a:noFill/>
        </a:ln>
      </dgm:spPr>
      <dgm:t>
        <a:bodyPr/>
        <a:lstStyle/>
        <a:p>
          <a:r>
            <a: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Предмет</a:t>
          </a:r>
        </a:p>
      </dgm:t>
    </dgm:pt>
    <dgm:pt modelId="{252FF4FE-2140-40D2-B6DD-9EC690CD8698}" type="parTrans" cxnId="{43BAEB81-0606-4511-B673-EB53856C225C}">
      <dgm:prSet/>
      <dgm:spPr/>
      <dgm:t>
        <a:bodyPr/>
        <a:lstStyle/>
        <a:p>
          <a:endParaRPr lang="ru-RU"/>
        </a:p>
      </dgm:t>
    </dgm:pt>
    <dgm:pt modelId="{5A6F8C5D-5967-446B-AA0A-D85D0F809473}" type="sibTrans" cxnId="{43BAEB81-0606-4511-B673-EB53856C225C}">
      <dgm:prSet/>
      <dgm:spPr/>
      <dgm:t>
        <a:bodyPr/>
        <a:lstStyle/>
        <a:p>
          <a:endParaRPr lang="ru-RU"/>
        </a:p>
      </dgm:t>
    </dgm:pt>
    <dgm:pt modelId="{4DB92A1C-9C70-4DC0-92E3-49F04E3C2AB0}">
      <dgm:prSet phldrT="[Текст]"/>
      <dgm:spPr/>
      <dgm:t>
        <a:bodyPr/>
        <a:lstStyle/>
        <a:p>
          <a:pPr indent="0" algn="just">
            <a:lnSpc>
              <a:spcPct val="100000"/>
            </a:lnSpc>
            <a:buNone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Правовые нормы, доктринальные подходы и судебная практика по вопросам правопонимания и правоприменения третейского (арбитражного) соглашения, связанные с его заключением, действием, толкованием и исполнением</a:t>
          </a:r>
        </a:p>
      </dgm:t>
    </dgm:pt>
    <dgm:pt modelId="{030956B5-0E28-4D2C-87CA-59B18F372CB7}" type="parTrans" cxnId="{C1429E92-6B93-4FDA-AED6-6B81E22C164A}">
      <dgm:prSet/>
      <dgm:spPr/>
      <dgm:t>
        <a:bodyPr/>
        <a:lstStyle/>
        <a:p>
          <a:endParaRPr lang="ru-RU"/>
        </a:p>
      </dgm:t>
    </dgm:pt>
    <dgm:pt modelId="{B19A071E-BC62-40B6-A249-DF45232EAEE4}" type="sibTrans" cxnId="{C1429E92-6B93-4FDA-AED6-6B81E22C164A}">
      <dgm:prSet/>
      <dgm:spPr/>
      <dgm:t>
        <a:bodyPr/>
        <a:lstStyle/>
        <a:p>
          <a:endParaRPr lang="ru-RU"/>
        </a:p>
      </dgm:t>
    </dgm:pt>
    <dgm:pt modelId="{EE46987B-EACC-49A3-8248-D86CF6B12436}">
      <dgm:prSet phldrT="[Текст]" phldr="0">
        <dgm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dgm:style>
      </dgm:prSet>
      <dgm:spPr>
        <a:solidFill>
          <a:srgbClr val="003399"/>
        </a:solidFill>
        <a:ln>
          <a:noFill/>
        </a:ln>
      </dgm:spPr>
      <dgm:t>
        <a:bodyPr/>
        <a:lstStyle/>
        <a:p>
          <a:r>
            <a: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Цель</a:t>
          </a:r>
        </a:p>
      </dgm:t>
    </dgm:pt>
    <dgm:pt modelId="{41212A26-88E5-4CF7-8273-0C86A05D6D69}" type="parTrans" cxnId="{E61D9E22-55F6-4777-8C5E-22A129102D68}">
      <dgm:prSet/>
      <dgm:spPr/>
      <dgm:t>
        <a:bodyPr/>
        <a:lstStyle/>
        <a:p>
          <a:endParaRPr lang="ru-RU"/>
        </a:p>
      </dgm:t>
    </dgm:pt>
    <dgm:pt modelId="{079131B4-4523-46DD-A092-6FAA6CC03899}" type="sibTrans" cxnId="{E61D9E22-55F6-4777-8C5E-22A129102D68}">
      <dgm:prSet/>
      <dgm:spPr/>
      <dgm:t>
        <a:bodyPr/>
        <a:lstStyle/>
        <a:p>
          <a:endParaRPr lang="ru-RU"/>
        </a:p>
      </dgm:t>
    </dgm:pt>
    <dgm:pt modelId="{F08BD67D-BB0A-4D75-AD63-F33F745258F5}">
      <dgm:prSet phldrT="[Текст]"/>
      <dgm:spPr/>
      <dgm:t>
        <a:bodyPr/>
        <a:lstStyle/>
        <a:p>
          <a:pPr indent="0" algn="just">
            <a:buNone/>
          </a:pPr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Исследование теоретико-методологического аспекта третейского соглашения, рассмотрение механизма правоприменения третейского соглашения в правоотношениях, выявление правовых дефектов и механизмов совершенствования третейского соглашения позволяет сделать следующие выводы</a:t>
          </a:r>
        </a:p>
      </dgm:t>
    </dgm:pt>
    <dgm:pt modelId="{B226A461-A00A-4693-BE31-41A53A2B5FE5}" type="parTrans" cxnId="{AF673E70-18DB-4081-8E74-C5BAE4886194}">
      <dgm:prSet/>
      <dgm:spPr/>
      <dgm:t>
        <a:bodyPr/>
        <a:lstStyle/>
        <a:p>
          <a:endParaRPr lang="ru-RU"/>
        </a:p>
      </dgm:t>
    </dgm:pt>
    <dgm:pt modelId="{AC23DE34-3172-4EEE-AF55-38C0DFDAE556}" type="sibTrans" cxnId="{AF673E70-18DB-4081-8E74-C5BAE4886194}">
      <dgm:prSet/>
      <dgm:spPr/>
      <dgm:t>
        <a:bodyPr/>
        <a:lstStyle/>
        <a:p>
          <a:endParaRPr lang="ru-RU"/>
        </a:p>
      </dgm:t>
    </dgm:pt>
    <dgm:pt modelId="{42AF43AD-629D-4D71-8F8F-1A5918585A38}" type="pres">
      <dgm:prSet presAssocID="{6DDF7536-89CB-4233-BAD1-10FAD9E07256}" presName="linear" presStyleCnt="0">
        <dgm:presLayoutVars>
          <dgm:animLvl val="lvl"/>
          <dgm:resizeHandles val="exact"/>
        </dgm:presLayoutVars>
      </dgm:prSet>
      <dgm:spPr/>
    </dgm:pt>
    <dgm:pt modelId="{D229E5C8-24AE-417E-B24D-EE77B4C2E5CD}" type="pres">
      <dgm:prSet presAssocID="{1D01A137-0E50-446C-8D80-81C8683F8E2B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565420A3-0DA9-4269-B95A-08C0451E3FDC}" type="pres">
      <dgm:prSet presAssocID="{1D01A137-0E50-446C-8D80-81C8683F8E2B}" presName="childText" presStyleLbl="revTx" presStyleIdx="0" presStyleCnt="3">
        <dgm:presLayoutVars>
          <dgm:bulletEnabled val="1"/>
        </dgm:presLayoutVars>
      </dgm:prSet>
      <dgm:spPr/>
    </dgm:pt>
    <dgm:pt modelId="{B9C181C6-F4CF-4DC2-BB7C-D1D86F5D1B1F}" type="pres">
      <dgm:prSet presAssocID="{7E1FB40E-B767-49D2-B536-31837A949817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EA96A8F2-9AC5-4959-94AF-9F58A77EF3A1}" type="pres">
      <dgm:prSet presAssocID="{7E1FB40E-B767-49D2-B536-31837A949817}" presName="childText" presStyleLbl="revTx" presStyleIdx="1" presStyleCnt="3">
        <dgm:presLayoutVars>
          <dgm:bulletEnabled val="1"/>
        </dgm:presLayoutVars>
      </dgm:prSet>
      <dgm:spPr/>
    </dgm:pt>
    <dgm:pt modelId="{F3B1FA52-4DCC-4DD0-ADC0-C2E426857F74}" type="pres">
      <dgm:prSet presAssocID="{EE46987B-EACC-49A3-8248-D86CF6B12436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F23AD4EB-2BFE-4474-9CFE-96F55BC4C6C3}" type="pres">
      <dgm:prSet presAssocID="{EE46987B-EACC-49A3-8248-D86CF6B12436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E61D9E22-55F6-4777-8C5E-22A129102D68}" srcId="{6DDF7536-89CB-4233-BAD1-10FAD9E07256}" destId="{EE46987B-EACC-49A3-8248-D86CF6B12436}" srcOrd="2" destOrd="0" parTransId="{41212A26-88E5-4CF7-8273-0C86A05D6D69}" sibTransId="{079131B4-4523-46DD-A092-6FAA6CC03899}"/>
    <dgm:cxn modelId="{D29A2645-B87B-4F5D-8215-CC127617CF66}" type="presOf" srcId="{1D01A137-0E50-446C-8D80-81C8683F8E2B}" destId="{D229E5C8-24AE-417E-B24D-EE77B4C2E5CD}" srcOrd="0" destOrd="0" presId="urn:microsoft.com/office/officeart/2005/8/layout/vList2"/>
    <dgm:cxn modelId="{AF673E70-18DB-4081-8E74-C5BAE4886194}" srcId="{EE46987B-EACC-49A3-8248-D86CF6B12436}" destId="{F08BD67D-BB0A-4D75-AD63-F33F745258F5}" srcOrd="0" destOrd="0" parTransId="{B226A461-A00A-4693-BE31-41A53A2B5FE5}" sibTransId="{AC23DE34-3172-4EEE-AF55-38C0DFDAE556}"/>
    <dgm:cxn modelId="{43BAEB81-0606-4511-B673-EB53856C225C}" srcId="{6DDF7536-89CB-4233-BAD1-10FAD9E07256}" destId="{7E1FB40E-B767-49D2-B536-31837A949817}" srcOrd="1" destOrd="0" parTransId="{252FF4FE-2140-40D2-B6DD-9EC690CD8698}" sibTransId="{5A6F8C5D-5967-446B-AA0A-D85D0F809473}"/>
    <dgm:cxn modelId="{C1429E92-6B93-4FDA-AED6-6B81E22C164A}" srcId="{7E1FB40E-B767-49D2-B536-31837A949817}" destId="{4DB92A1C-9C70-4DC0-92E3-49F04E3C2AB0}" srcOrd="0" destOrd="0" parTransId="{030956B5-0E28-4D2C-87CA-59B18F372CB7}" sibTransId="{B19A071E-BC62-40B6-A249-DF45232EAEE4}"/>
    <dgm:cxn modelId="{A8E31C9A-660E-44B0-A6E6-90F51AFBC8EB}" type="presOf" srcId="{7E1FB40E-B767-49D2-B536-31837A949817}" destId="{B9C181C6-F4CF-4DC2-BB7C-D1D86F5D1B1F}" srcOrd="0" destOrd="0" presId="urn:microsoft.com/office/officeart/2005/8/layout/vList2"/>
    <dgm:cxn modelId="{7C5EACAD-D196-48A5-AE45-CC4D947B6982}" type="presOf" srcId="{E3A01D0E-CE6D-4B4F-AEC4-675959307DDB}" destId="{565420A3-0DA9-4269-B95A-08C0451E3FDC}" srcOrd="0" destOrd="0" presId="urn:microsoft.com/office/officeart/2005/8/layout/vList2"/>
    <dgm:cxn modelId="{2F355EB9-6A30-48BA-975D-10BC86ACDCA4}" type="presOf" srcId="{F08BD67D-BB0A-4D75-AD63-F33F745258F5}" destId="{F23AD4EB-2BFE-4474-9CFE-96F55BC4C6C3}" srcOrd="0" destOrd="0" presId="urn:microsoft.com/office/officeart/2005/8/layout/vList2"/>
    <dgm:cxn modelId="{81870AE7-7940-4F5D-8F2D-7541FC14F71E}" type="presOf" srcId="{EE46987B-EACC-49A3-8248-D86CF6B12436}" destId="{F3B1FA52-4DCC-4DD0-ADC0-C2E426857F74}" srcOrd="0" destOrd="0" presId="urn:microsoft.com/office/officeart/2005/8/layout/vList2"/>
    <dgm:cxn modelId="{8F8442ED-AC1E-40C4-A69A-F76CC2ADBCFF}" type="presOf" srcId="{6DDF7536-89CB-4233-BAD1-10FAD9E07256}" destId="{42AF43AD-629D-4D71-8F8F-1A5918585A38}" srcOrd="0" destOrd="0" presId="urn:microsoft.com/office/officeart/2005/8/layout/vList2"/>
    <dgm:cxn modelId="{96E7D9ED-0066-4097-94F2-E88B38CFF472}" type="presOf" srcId="{4DB92A1C-9C70-4DC0-92E3-49F04E3C2AB0}" destId="{EA96A8F2-9AC5-4959-94AF-9F58A77EF3A1}" srcOrd="0" destOrd="0" presId="urn:microsoft.com/office/officeart/2005/8/layout/vList2"/>
    <dgm:cxn modelId="{3CBA27F4-2593-4D8F-812C-DB9D2ADFC07B}" srcId="{1D01A137-0E50-446C-8D80-81C8683F8E2B}" destId="{E3A01D0E-CE6D-4B4F-AEC4-675959307DDB}" srcOrd="0" destOrd="0" parTransId="{7E27945A-5A00-4B21-A1D0-0CD0749C9C81}" sibTransId="{A20BCA4C-05B5-4ACE-A758-92B3099E6BA1}"/>
    <dgm:cxn modelId="{4617DFF8-FE1B-497B-BC1C-DF09DAB108E0}" srcId="{6DDF7536-89CB-4233-BAD1-10FAD9E07256}" destId="{1D01A137-0E50-446C-8D80-81C8683F8E2B}" srcOrd="0" destOrd="0" parTransId="{91C152F6-286E-44EE-B2D6-CE24352D8D75}" sibTransId="{A9A1548A-19DC-4323-97BE-4CEE5F7B0C25}"/>
    <dgm:cxn modelId="{4867C731-4392-44BC-BA72-21E8CF01D2D5}" type="presParOf" srcId="{42AF43AD-629D-4D71-8F8F-1A5918585A38}" destId="{D229E5C8-24AE-417E-B24D-EE77B4C2E5CD}" srcOrd="0" destOrd="0" presId="urn:microsoft.com/office/officeart/2005/8/layout/vList2"/>
    <dgm:cxn modelId="{A54E3A61-3E57-4075-A0F8-C2A9D7F1588E}" type="presParOf" srcId="{42AF43AD-629D-4D71-8F8F-1A5918585A38}" destId="{565420A3-0DA9-4269-B95A-08C0451E3FDC}" srcOrd="1" destOrd="0" presId="urn:microsoft.com/office/officeart/2005/8/layout/vList2"/>
    <dgm:cxn modelId="{F9447C2D-25CA-4116-94B5-04B803775590}" type="presParOf" srcId="{42AF43AD-629D-4D71-8F8F-1A5918585A38}" destId="{B9C181C6-F4CF-4DC2-BB7C-D1D86F5D1B1F}" srcOrd="2" destOrd="0" presId="urn:microsoft.com/office/officeart/2005/8/layout/vList2"/>
    <dgm:cxn modelId="{F0C4B2F9-7FB3-453E-B3EA-BD58FF1027A2}" type="presParOf" srcId="{42AF43AD-629D-4D71-8F8F-1A5918585A38}" destId="{EA96A8F2-9AC5-4959-94AF-9F58A77EF3A1}" srcOrd="3" destOrd="0" presId="urn:microsoft.com/office/officeart/2005/8/layout/vList2"/>
    <dgm:cxn modelId="{6159D7B5-112E-48EC-ADBF-0443D2547CE9}" type="presParOf" srcId="{42AF43AD-629D-4D71-8F8F-1A5918585A38}" destId="{F3B1FA52-4DCC-4DD0-ADC0-C2E426857F74}" srcOrd="4" destOrd="0" presId="urn:microsoft.com/office/officeart/2005/8/layout/vList2"/>
    <dgm:cxn modelId="{EDE3501D-CA47-4D14-9B9F-33C43ABA3062}" type="presParOf" srcId="{42AF43AD-629D-4D71-8F8F-1A5918585A38}" destId="{F23AD4EB-2BFE-4474-9CFE-96F55BC4C6C3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AD1731F-8D7F-48D1-A8A8-8D99C7CF7B0B}" type="doc">
      <dgm:prSet loTypeId="urn:microsoft.com/office/officeart/2008/layout/LinedList" loCatId="list" qsTypeId="urn:microsoft.com/office/officeart/2005/8/quickstyle/3d2" qsCatId="3D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9A038AA2-27BC-47D0-8478-A32625C399D6}">
      <dgm:prSet phldrT="[Текст]" custT="1"/>
      <dgm:spPr/>
      <dgm:t>
        <a:bodyPr/>
        <a:lstStyle/>
        <a:p>
          <a:pPr algn="just">
            <a:buNone/>
          </a:pPr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КИТАЙСКАЯ НАРОДНАЯ РЕСПУБЛИКА</a:t>
          </a:r>
        </a:p>
      </dgm:t>
    </dgm:pt>
    <dgm:pt modelId="{8B4FB0D2-59CD-484B-8AD4-63DA430AD609}" type="parTrans" cxnId="{10A4E565-4185-44F6-A896-808B2D45E8CE}">
      <dgm:prSet/>
      <dgm:spPr/>
      <dgm:t>
        <a:bodyPr/>
        <a:lstStyle/>
        <a:p>
          <a:endParaRPr lang="ru-RU"/>
        </a:p>
      </dgm:t>
    </dgm:pt>
    <dgm:pt modelId="{728C3276-8F27-4CAC-A56C-A60987592786}" type="sibTrans" cxnId="{10A4E565-4185-44F6-A896-808B2D45E8CE}">
      <dgm:prSet/>
      <dgm:spPr/>
      <dgm:t>
        <a:bodyPr/>
        <a:lstStyle/>
        <a:p>
          <a:endParaRPr lang="ru-RU"/>
        </a:p>
      </dgm:t>
    </dgm:pt>
    <dgm:pt modelId="{4D7E5E9C-8908-439E-9402-50571ED1B94E}">
      <dgm:prSet phldrT="[Текст]" custT="1"/>
      <dgm:spPr/>
      <dgm:t>
        <a:bodyPr/>
        <a:lstStyle/>
        <a:p>
          <a:pPr marL="0" indent="0" algn="just">
            <a:lnSpc>
              <a:spcPct val="100000"/>
            </a:lnSpc>
            <a:spcAft>
              <a:spcPts val="0"/>
            </a:spcAft>
            <a:buNone/>
          </a:pPr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Китайское законодательство закрепляет </a:t>
          </a:r>
          <a:r>
            <a:rPr lang="ru-RU" sz="2000" i="1" dirty="0">
              <a:latin typeface="Times New Roman" panose="02020603050405020304" pitchFamily="18" charset="0"/>
              <a:cs typeface="Times New Roman" panose="02020603050405020304" pitchFamily="18" charset="0"/>
            </a:rPr>
            <a:t>исключительно</a:t>
          </a:r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 институциональный характер арбитража, предполагающий рассмотрение споров определёнными арбитражными учреждениями, без допущения арбитража </a:t>
          </a:r>
          <a:r>
            <a:rPr lang="en-US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ad hoc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0355062-CAA8-4896-B2F6-90335313D0E5}" type="parTrans" cxnId="{AED19CC5-D5EA-4416-B7BD-291D29852D85}">
      <dgm:prSet/>
      <dgm:spPr/>
      <dgm:t>
        <a:bodyPr/>
        <a:lstStyle/>
        <a:p>
          <a:endParaRPr lang="ru-RU"/>
        </a:p>
      </dgm:t>
    </dgm:pt>
    <dgm:pt modelId="{10673A6D-C1D6-4BE6-8E04-1C845A8178E9}" type="sibTrans" cxnId="{AED19CC5-D5EA-4416-B7BD-291D29852D85}">
      <dgm:prSet/>
      <dgm:spPr/>
      <dgm:t>
        <a:bodyPr/>
        <a:lstStyle/>
        <a:p>
          <a:endParaRPr lang="ru-RU"/>
        </a:p>
      </dgm:t>
    </dgm:pt>
    <dgm:pt modelId="{44C492F9-3839-4BF5-9C6D-91916820E16B}">
      <dgm:prSet phldrT="[Текст]" custT="1"/>
      <dgm:spPr/>
      <dgm:t>
        <a:bodyPr/>
        <a:lstStyle/>
        <a:p>
          <a:pPr>
            <a:buNone/>
          </a:pPr>
          <a:r>
            <a:rPr lang="ru-RU" sz="2000" b="1" dirty="0">
              <a:latin typeface="Times New Roman" panose="02020603050405020304" pitchFamily="18" charset="0"/>
              <a:cs typeface="Times New Roman" panose="02020603050405020304" pitchFamily="18" charset="0"/>
            </a:rPr>
            <a:t>ФЕДЕРАТИВНАЯ РЕСПУБЛИКА ГЕРМАНИЯ</a:t>
          </a:r>
        </a:p>
      </dgm:t>
    </dgm:pt>
    <dgm:pt modelId="{9EE67FFC-22DA-4F12-A90C-62EE7CF6D4E1}" type="parTrans" cxnId="{EAE30A7F-A22B-4873-BB97-38BAE067AB49}">
      <dgm:prSet/>
      <dgm:spPr/>
      <dgm:t>
        <a:bodyPr/>
        <a:lstStyle/>
        <a:p>
          <a:endParaRPr lang="ru-RU"/>
        </a:p>
      </dgm:t>
    </dgm:pt>
    <dgm:pt modelId="{E6774EB1-787A-4A4F-AF27-A24A3F4FDF27}" type="sibTrans" cxnId="{EAE30A7F-A22B-4873-BB97-38BAE067AB49}">
      <dgm:prSet/>
      <dgm:spPr/>
      <dgm:t>
        <a:bodyPr/>
        <a:lstStyle/>
        <a:p>
          <a:endParaRPr lang="ru-RU"/>
        </a:p>
      </dgm:t>
    </dgm:pt>
    <dgm:pt modelId="{EA57DC68-CCD5-4FC1-8B06-7722D7B2B748}">
      <dgm:prSet phldrT="[Текст]" custT="1"/>
      <dgm:spPr/>
      <dgm:t>
        <a:bodyPr/>
        <a:lstStyle/>
        <a:p>
          <a:pPr marL="0" indent="0" algn="just">
            <a:lnSpc>
              <a:spcPct val="100000"/>
            </a:lnSpc>
            <a:spcAft>
              <a:spcPts val="0"/>
            </a:spcAft>
            <a:buFont typeface="Arial" panose="020B0604020202020204" pitchFamily="34" charset="0"/>
            <a:buChar char="•"/>
          </a:pPr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1. Если место арбитража находится в государстве, право которого выбрано сторонами в качестве применимого к основному договору, то это же право должно применяться и к арбитражной оговорке.</a:t>
          </a:r>
        </a:p>
        <a:p>
          <a:pPr marL="0" indent="0" algn="just">
            <a:lnSpc>
              <a:spcPct val="100000"/>
            </a:lnSpc>
            <a:spcAft>
              <a:spcPts val="0"/>
            </a:spcAft>
            <a:buFont typeface="Arial" panose="020B0604020202020204" pitchFamily="34" charset="0"/>
            <a:buChar char="•"/>
          </a:pP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indent="0" algn="just">
            <a:lnSpc>
              <a:spcPct val="100000"/>
            </a:lnSpc>
            <a:spcAft>
              <a:spcPts val="0"/>
            </a:spcAft>
            <a:buFont typeface="Arial" panose="020B0604020202020204" pitchFamily="34" charset="0"/>
            <a:buChar char="•"/>
          </a:pPr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2. Особые требования установлены для арбитражных соглашений с участием потребителей. В этом случае соглашение должно быть подписано сторонами в едином документе. </a:t>
          </a:r>
        </a:p>
      </dgm:t>
    </dgm:pt>
    <dgm:pt modelId="{7D98AC88-B8C8-4997-AC56-E9F9FDA4F3CC}" type="parTrans" cxnId="{4F44B984-93DF-4DBB-A376-A3F723ABD6F1}">
      <dgm:prSet/>
      <dgm:spPr/>
      <dgm:t>
        <a:bodyPr/>
        <a:lstStyle/>
        <a:p>
          <a:endParaRPr lang="ru-RU"/>
        </a:p>
      </dgm:t>
    </dgm:pt>
    <dgm:pt modelId="{D60E4B77-B750-40B3-B8F4-40361F34FD0A}" type="sibTrans" cxnId="{4F44B984-93DF-4DBB-A376-A3F723ABD6F1}">
      <dgm:prSet/>
      <dgm:spPr/>
      <dgm:t>
        <a:bodyPr/>
        <a:lstStyle/>
        <a:p>
          <a:endParaRPr lang="ru-RU"/>
        </a:p>
      </dgm:t>
    </dgm:pt>
    <dgm:pt modelId="{DF3200B9-BCDB-45C1-9728-1D2BD281267C}" type="pres">
      <dgm:prSet presAssocID="{9AD1731F-8D7F-48D1-A8A8-8D99C7CF7B0B}" presName="vert0" presStyleCnt="0">
        <dgm:presLayoutVars>
          <dgm:dir/>
          <dgm:animOne val="branch"/>
          <dgm:animLvl val="lvl"/>
        </dgm:presLayoutVars>
      </dgm:prSet>
      <dgm:spPr/>
    </dgm:pt>
    <dgm:pt modelId="{AC43EFCA-C474-4D3A-BD63-0651A4E26F9B}" type="pres">
      <dgm:prSet presAssocID="{9A038AA2-27BC-47D0-8478-A32625C399D6}" presName="thickLine" presStyleLbl="alignNode1" presStyleIdx="0" presStyleCnt="2"/>
      <dgm:spPr/>
    </dgm:pt>
    <dgm:pt modelId="{3ADE33BC-2C02-4EE4-A376-27A70565B3B2}" type="pres">
      <dgm:prSet presAssocID="{9A038AA2-27BC-47D0-8478-A32625C399D6}" presName="horz1" presStyleCnt="0"/>
      <dgm:spPr/>
    </dgm:pt>
    <dgm:pt modelId="{A8BD6F04-0095-462E-AFBE-85D2CEC899AA}" type="pres">
      <dgm:prSet presAssocID="{9A038AA2-27BC-47D0-8478-A32625C399D6}" presName="tx1" presStyleLbl="revTx" presStyleIdx="0" presStyleCnt="4"/>
      <dgm:spPr/>
    </dgm:pt>
    <dgm:pt modelId="{47A29677-CDF9-446D-BF90-3AFD56B33E7E}" type="pres">
      <dgm:prSet presAssocID="{9A038AA2-27BC-47D0-8478-A32625C399D6}" presName="vert1" presStyleCnt="0"/>
      <dgm:spPr/>
    </dgm:pt>
    <dgm:pt modelId="{04052E1D-BB0B-44F9-94CE-BCE8A0E2B94F}" type="pres">
      <dgm:prSet presAssocID="{4D7E5E9C-8908-439E-9402-50571ED1B94E}" presName="vertSpace2a" presStyleCnt="0"/>
      <dgm:spPr/>
    </dgm:pt>
    <dgm:pt modelId="{3598CEC7-C7B3-4CA0-9533-773F4A4EDD66}" type="pres">
      <dgm:prSet presAssocID="{4D7E5E9C-8908-439E-9402-50571ED1B94E}" presName="horz2" presStyleCnt="0"/>
      <dgm:spPr/>
    </dgm:pt>
    <dgm:pt modelId="{6AAEED3A-8F41-430A-811A-5F511C71BC2F}" type="pres">
      <dgm:prSet presAssocID="{4D7E5E9C-8908-439E-9402-50571ED1B94E}" presName="horzSpace2" presStyleCnt="0"/>
      <dgm:spPr/>
    </dgm:pt>
    <dgm:pt modelId="{E295BF7C-9072-4307-8321-A10647BB13A7}" type="pres">
      <dgm:prSet presAssocID="{4D7E5E9C-8908-439E-9402-50571ED1B94E}" presName="tx2" presStyleLbl="revTx" presStyleIdx="1" presStyleCnt="4"/>
      <dgm:spPr/>
    </dgm:pt>
    <dgm:pt modelId="{7717F684-27E2-494E-ABBA-76E2F08D9959}" type="pres">
      <dgm:prSet presAssocID="{4D7E5E9C-8908-439E-9402-50571ED1B94E}" presName="vert2" presStyleCnt="0"/>
      <dgm:spPr/>
    </dgm:pt>
    <dgm:pt modelId="{F28E1B13-26E1-4C43-9756-AF5951324F7D}" type="pres">
      <dgm:prSet presAssocID="{4D7E5E9C-8908-439E-9402-50571ED1B94E}" presName="thinLine2b" presStyleLbl="callout" presStyleIdx="0" presStyleCnt="2"/>
      <dgm:spPr>
        <a:ln>
          <a:solidFill>
            <a:schemeClr val="tx2">
              <a:lumMod val="75000"/>
              <a:lumOff val="25000"/>
            </a:schemeClr>
          </a:solidFill>
        </a:ln>
      </dgm:spPr>
    </dgm:pt>
    <dgm:pt modelId="{CBCB1430-B060-419F-ADB3-B2074EA6654A}" type="pres">
      <dgm:prSet presAssocID="{4D7E5E9C-8908-439E-9402-50571ED1B94E}" presName="vertSpace2b" presStyleCnt="0"/>
      <dgm:spPr/>
    </dgm:pt>
    <dgm:pt modelId="{C4C21224-2A64-40AC-A001-DF9016802A9F}" type="pres">
      <dgm:prSet presAssocID="{44C492F9-3839-4BF5-9C6D-91916820E16B}" presName="thickLine" presStyleLbl="alignNode1" presStyleIdx="1" presStyleCnt="2"/>
      <dgm:spPr/>
    </dgm:pt>
    <dgm:pt modelId="{04ECA2FF-7F56-46D6-8702-B1CD9570DCB1}" type="pres">
      <dgm:prSet presAssocID="{44C492F9-3839-4BF5-9C6D-91916820E16B}" presName="horz1" presStyleCnt="0"/>
      <dgm:spPr/>
    </dgm:pt>
    <dgm:pt modelId="{B597D9C5-54C2-4D56-AE11-9A24C92EAE59}" type="pres">
      <dgm:prSet presAssocID="{44C492F9-3839-4BF5-9C6D-91916820E16B}" presName="tx1" presStyleLbl="revTx" presStyleIdx="2" presStyleCnt="4"/>
      <dgm:spPr/>
    </dgm:pt>
    <dgm:pt modelId="{AAD3F9E9-6578-4B5E-ADA6-9A64136F9287}" type="pres">
      <dgm:prSet presAssocID="{44C492F9-3839-4BF5-9C6D-91916820E16B}" presName="vert1" presStyleCnt="0"/>
      <dgm:spPr/>
    </dgm:pt>
    <dgm:pt modelId="{15B9B049-EB81-4E0A-84B5-622FA0533877}" type="pres">
      <dgm:prSet presAssocID="{EA57DC68-CCD5-4FC1-8B06-7722D7B2B748}" presName="vertSpace2a" presStyleCnt="0"/>
      <dgm:spPr/>
    </dgm:pt>
    <dgm:pt modelId="{64A4C7C9-AB0F-49F6-9BD3-1C6884E1B3B6}" type="pres">
      <dgm:prSet presAssocID="{EA57DC68-CCD5-4FC1-8B06-7722D7B2B748}" presName="horz2" presStyleCnt="0"/>
      <dgm:spPr/>
    </dgm:pt>
    <dgm:pt modelId="{65A031F3-4BCD-4EC2-92A1-5B3BFC864D3B}" type="pres">
      <dgm:prSet presAssocID="{EA57DC68-CCD5-4FC1-8B06-7722D7B2B748}" presName="horzSpace2" presStyleCnt="0"/>
      <dgm:spPr/>
    </dgm:pt>
    <dgm:pt modelId="{3B903160-96BB-4746-BC29-AC09B15E0FD1}" type="pres">
      <dgm:prSet presAssocID="{EA57DC68-CCD5-4FC1-8B06-7722D7B2B748}" presName="tx2" presStyleLbl="revTx" presStyleIdx="3" presStyleCnt="4"/>
      <dgm:spPr/>
    </dgm:pt>
    <dgm:pt modelId="{F40C1B79-51A5-4A2F-B99E-84591BF87960}" type="pres">
      <dgm:prSet presAssocID="{EA57DC68-CCD5-4FC1-8B06-7722D7B2B748}" presName="vert2" presStyleCnt="0"/>
      <dgm:spPr/>
    </dgm:pt>
    <dgm:pt modelId="{4DD9B1A0-B846-4F73-91BB-3B420C88D2DB}" type="pres">
      <dgm:prSet presAssocID="{EA57DC68-CCD5-4FC1-8B06-7722D7B2B748}" presName="thinLine2b" presStyleLbl="callout" presStyleIdx="1" presStyleCnt="2"/>
      <dgm:spPr>
        <a:ln>
          <a:solidFill>
            <a:schemeClr val="tx2">
              <a:lumMod val="75000"/>
              <a:lumOff val="25000"/>
            </a:schemeClr>
          </a:solidFill>
        </a:ln>
      </dgm:spPr>
    </dgm:pt>
    <dgm:pt modelId="{6148EC11-D9B6-438F-AB5A-FB81834FCFB3}" type="pres">
      <dgm:prSet presAssocID="{EA57DC68-CCD5-4FC1-8B06-7722D7B2B748}" presName="vertSpace2b" presStyleCnt="0"/>
      <dgm:spPr/>
    </dgm:pt>
  </dgm:ptLst>
  <dgm:cxnLst>
    <dgm:cxn modelId="{9834560C-0FB7-4AF6-93BA-0B003CF57ABA}" type="presOf" srcId="{4D7E5E9C-8908-439E-9402-50571ED1B94E}" destId="{E295BF7C-9072-4307-8321-A10647BB13A7}" srcOrd="0" destOrd="0" presId="urn:microsoft.com/office/officeart/2008/layout/LinedList"/>
    <dgm:cxn modelId="{3D30A925-A85A-4DFD-8274-B86BD18F13D3}" type="presOf" srcId="{9A038AA2-27BC-47D0-8478-A32625C399D6}" destId="{A8BD6F04-0095-462E-AFBE-85D2CEC899AA}" srcOrd="0" destOrd="0" presId="urn:microsoft.com/office/officeart/2008/layout/LinedList"/>
    <dgm:cxn modelId="{C1459935-AC2E-41BD-BE17-B377D151968C}" type="presOf" srcId="{44C492F9-3839-4BF5-9C6D-91916820E16B}" destId="{B597D9C5-54C2-4D56-AE11-9A24C92EAE59}" srcOrd="0" destOrd="0" presId="urn:microsoft.com/office/officeart/2008/layout/LinedList"/>
    <dgm:cxn modelId="{10A4E565-4185-44F6-A896-808B2D45E8CE}" srcId="{9AD1731F-8D7F-48D1-A8A8-8D99C7CF7B0B}" destId="{9A038AA2-27BC-47D0-8478-A32625C399D6}" srcOrd="0" destOrd="0" parTransId="{8B4FB0D2-59CD-484B-8AD4-63DA430AD609}" sibTransId="{728C3276-8F27-4CAC-A56C-A60987592786}"/>
    <dgm:cxn modelId="{EAE30A7F-A22B-4873-BB97-38BAE067AB49}" srcId="{9AD1731F-8D7F-48D1-A8A8-8D99C7CF7B0B}" destId="{44C492F9-3839-4BF5-9C6D-91916820E16B}" srcOrd="1" destOrd="0" parTransId="{9EE67FFC-22DA-4F12-A90C-62EE7CF6D4E1}" sibTransId="{E6774EB1-787A-4A4F-AF27-A24A3F4FDF27}"/>
    <dgm:cxn modelId="{4F44B984-93DF-4DBB-A376-A3F723ABD6F1}" srcId="{44C492F9-3839-4BF5-9C6D-91916820E16B}" destId="{EA57DC68-CCD5-4FC1-8B06-7722D7B2B748}" srcOrd="0" destOrd="0" parTransId="{7D98AC88-B8C8-4997-AC56-E9F9FDA4F3CC}" sibTransId="{D60E4B77-B750-40B3-B8F4-40361F34FD0A}"/>
    <dgm:cxn modelId="{AED19CC5-D5EA-4416-B7BD-291D29852D85}" srcId="{9A038AA2-27BC-47D0-8478-A32625C399D6}" destId="{4D7E5E9C-8908-439E-9402-50571ED1B94E}" srcOrd="0" destOrd="0" parTransId="{C0355062-CAA8-4896-B2F6-90335313D0E5}" sibTransId="{10673A6D-C1D6-4BE6-8E04-1C845A8178E9}"/>
    <dgm:cxn modelId="{F41191C6-EADC-4D6B-95E9-4319346B23C1}" type="presOf" srcId="{EA57DC68-CCD5-4FC1-8B06-7722D7B2B748}" destId="{3B903160-96BB-4746-BC29-AC09B15E0FD1}" srcOrd="0" destOrd="0" presId="urn:microsoft.com/office/officeart/2008/layout/LinedList"/>
    <dgm:cxn modelId="{238EEBC8-3C1F-4800-BBAF-6A4045939743}" type="presOf" srcId="{9AD1731F-8D7F-48D1-A8A8-8D99C7CF7B0B}" destId="{DF3200B9-BCDB-45C1-9728-1D2BD281267C}" srcOrd="0" destOrd="0" presId="urn:microsoft.com/office/officeart/2008/layout/LinedList"/>
    <dgm:cxn modelId="{8DCF18FE-02A4-4024-8EAA-5C374E607D3A}" type="presParOf" srcId="{DF3200B9-BCDB-45C1-9728-1D2BD281267C}" destId="{AC43EFCA-C474-4D3A-BD63-0651A4E26F9B}" srcOrd="0" destOrd="0" presId="urn:microsoft.com/office/officeart/2008/layout/LinedList"/>
    <dgm:cxn modelId="{2B2D2977-B8F9-4C04-B15C-419167350D7E}" type="presParOf" srcId="{DF3200B9-BCDB-45C1-9728-1D2BD281267C}" destId="{3ADE33BC-2C02-4EE4-A376-27A70565B3B2}" srcOrd="1" destOrd="0" presId="urn:microsoft.com/office/officeart/2008/layout/LinedList"/>
    <dgm:cxn modelId="{5E1AB062-C89F-409F-AB09-3A7C54539093}" type="presParOf" srcId="{3ADE33BC-2C02-4EE4-A376-27A70565B3B2}" destId="{A8BD6F04-0095-462E-AFBE-85D2CEC899AA}" srcOrd="0" destOrd="0" presId="urn:microsoft.com/office/officeart/2008/layout/LinedList"/>
    <dgm:cxn modelId="{CAAC9317-F727-4B33-895C-AF463FC6D32F}" type="presParOf" srcId="{3ADE33BC-2C02-4EE4-A376-27A70565B3B2}" destId="{47A29677-CDF9-446D-BF90-3AFD56B33E7E}" srcOrd="1" destOrd="0" presId="urn:microsoft.com/office/officeart/2008/layout/LinedList"/>
    <dgm:cxn modelId="{AA7EABE2-F878-4524-97AA-9EBD4A85EF7E}" type="presParOf" srcId="{47A29677-CDF9-446D-BF90-3AFD56B33E7E}" destId="{04052E1D-BB0B-44F9-94CE-BCE8A0E2B94F}" srcOrd="0" destOrd="0" presId="urn:microsoft.com/office/officeart/2008/layout/LinedList"/>
    <dgm:cxn modelId="{FC1BBB49-BB77-4A10-8292-6D28B5A32DA9}" type="presParOf" srcId="{47A29677-CDF9-446D-BF90-3AFD56B33E7E}" destId="{3598CEC7-C7B3-4CA0-9533-773F4A4EDD66}" srcOrd="1" destOrd="0" presId="urn:microsoft.com/office/officeart/2008/layout/LinedList"/>
    <dgm:cxn modelId="{63961850-7444-4445-92A8-3C9C2EF8C535}" type="presParOf" srcId="{3598CEC7-C7B3-4CA0-9533-773F4A4EDD66}" destId="{6AAEED3A-8F41-430A-811A-5F511C71BC2F}" srcOrd="0" destOrd="0" presId="urn:microsoft.com/office/officeart/2008/layout/LinedList"/>
    <dgm:cxn modelId="{768DCB23-07A6-475A-AAB7-0EC8571132AE}" type="presParOf" srcId="{3598CEC7-C7B3-4CA0-9533-773F4A4EDD66}" destId="{E295BF7C-9072-4307-8321-A10647BB13A7}" srcOrd="1" destOrd="0" presId="urn:microsoft.com/office/officeart/2008/layout/LinedList"/>
    <dgm:cxn modelId="{99C49800-B3E6-442C-8608-AFC260A5C139}" type="presParOf" srcId="{3598CEC7-C7B3-4CA0-9533-773F4A4EDD66}" destId="{7717F684-27E2-494E-ABBA-76E2F08D9959}" srcOrd="2" destOrd="0" presId="urn:microsoft.com/office/officeart/2008/layout/LinedList"/>
    <dgm:cxn modelId="{98C40B20-CD4D-4B8F-8F60-9DD7A133E5BF}" type="presParOf" srcId="{47A29677-CDF9-446D-BF90-3AFD56B33E7E}" destId="{F28E1B13-26E1-4C43-9756-AF5951324F7D}" srcOrd="2" destOrd="0" presId="urn:microsoft.com/office/officeart/2008/layout/LinedList"/>
    <dgm:cxn modelId="{DDD5653E-4404-469A-894C-1B7DF8715C86}" type="presParOf" srcId="{47A29677-CDF9-446D-BF90-3AFD56B33E7E}" destId="{CBCB1430-B060-419F-ADB3-B2074EA6654A}" srcOrd="3" destOrd="0" presId="urn:microsoft.com/office/officeart/2008/layout/LinedList"/>
    <dgm:cxn modelId="{CE38EE11-4A87-44C3-B90C-943DD7E5A639}" type="presParOf" srcId="{DF3200B9-BCDB-45C1-9728-1D2BD281267C}" destId="{C4C21224-2A64-40AC-A001-DF9016802A9F}" srcOrd="2" destOrd="0" presId="urn:microsoft.com/office/officeart/2008/layout/LinedList"/>
    <dgm:cxn modelId="{E5AAF1CB-D3A1-4D64-8C54-27F5F03C653D}" type="presParOf" srcId="{DF3200B9-BCDB-45C1-9728-1D2BD281267C}" destId="{04ECA2FF-7F56-46D6-8702-B1CD9570DCB1}" srcOrd="3" destOrd="0" presId="urn:microsoft.com/office/officeart/2008/layout/LinedList"/>
    <dgm:cxn modelId="{CDCF8F29-80CD-40BA-8797-68750F97CEC1}" type="presParOf" srcId="{04ECA2FF-7F56-46D6-8702-B1CD9570DCB1}" destId="{B597D9C5-54C2-4D56-AE11-9A24C92EAE59}" srcOrd="0" destOrd="0" presId="urn:microsoft.com/office/officeart/2008/layout/LinedList"/>
    <dgm:cxn modelId="{61040D4D-0EBD-4984-8A88-C4D05D96CDF9}" type="presParOf" srcId="{04ECA2FF-7F56-46D6-8702-B1CD9570DCB1}" destId="{AAD3F9E9-6578-4B5E-ADA6-9A64136F9287}" srcOrd="1" destOrd="0" presId="urn:microsoft.com/office/officeart/2008/layout/LinedList"/>
    <dgm:cxn modelId="{AD4FD5AE-B9DA-41DC-9ECA-49CB2A1114AE}" type="presParOf" srcId="{AAD3F9E9-6578-4B5E-ADA6-9A64136F9287}" destId="{15B9B049-EB81-4E0A-84B5-622FA0533877}" srcOrd="0" destOrd="0" presId="urn:microsoft.com/office/officeart/2008/layout/LinedList"/>
    <dgm:cxn modelId="{0148347A-2556-4965-840F-3BA8BFCF3F79}" type="presParOf" srcId="{AAD3F9E9-6578-4B5E-ADA6-9A64136F9287}" destId="{64A4C7C9-AB0F-49F6-9BD3-1C6884E1B3B6}" srcOrd="1" destOrd="0" presId="urn:microsoft.com/office/officeart/2008/layout/LinedList"/>
    <dgm:cxn modelId="{1F7D18F4-A913-476B-AF08-B741F89BB481}" type="presParOf" srcId="{64A4C7C9-AB0F-49F6-9BD3-1C6884E1B3B6}" destId="{65A031F3-4BCD-4EC2-92A1-5B3BFC864D3B}" srcOrd="0" destOrd="0" presId="urn:microsoft.com/office/officeart/2008/layout/LinedList"/>
    <dgm:cxn modelId="{04BFE36D-783A-49FE-B894-F62F479A42FC}" type="presParOf" srcId="{64A4C7C9-AB0F-49F6-9BD3-1C6884E1B3B6}" destId="{3B903160-96BB-4746-BC29-AC09B15E0FD1}" srcOrd="1" destOrd="0" presId="urn:microsoft.com/office/officeart/2008/layout/LinedList"/>
    <dgm:cxn modelId="{E20A94EA-8814-4379-B083-FF4A00CCD395}" type="presParOf" srcId="{64A4C7C9-AB0F-49F6-9BD3-1C6884E1B3B6}" destId="{F40C1B79-51A5-4A2F-B99E-84591BF87960}" srcOrd="2" destOrd="0" presId="urn:microsoft.com/office/officeart/2008/layout/LinedList"/>
    <dgm:cxn modelId="{FE2AC515-0517-4244-96E3-D79443B9CD2D}" type="presParOf" srcId="{AAD3F9E9-6578-4B5E-ADA6-9A64136F9287}" destId="{4DD9B1A0-B846-4F73-91BB-3B420C88D2DB}" srcOrd="2" destOrd="0" presId="urn:microsoft.com/office/officeart/2008/layout/LinedList"/>
    <dgm:cxn modelId="{8E3C4B13-F3EC-4536-B22B-50EAD77F9CC2}" type="presParOf" srcId="{AAD3F9E9-6578-4B5E-ADA6-9A64136F9287}" destId="{6148EC11-D9B6-438F-AB5A-FB81834FCFB3}" srcOrd="3" destOrd="0" presId="urn:microsoft.com/office/officeart/2008/layout/LinedList"/>
  </dgm:cxnLst>
  <dgm:bg>
    <a:noFill/>
  </dgm:bg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4D0B69-D381-4F88-92CD-D5C264BCBDAE}">
      <dsp:nvSpPr>
        <dsp:cNvPr id="0" name=""/>
        <dsp:cNvSpPr/>
      </dsp:nvSpPr>
      <dsp:spPr>
        <a:xfrm>
          <a:off x="948580" y="0"/>
          <a:ext cx="5059179" cy="5059179"/>
        </a:xfrm>
        <a:prstGeom prst="triangle">
          <a:avLst/>
        </a:prstGeom>
        <a:solidFill>
          <a:srgbClr val="001746"/>
        </a:solidFill>
        <a:ln>
          <a:solidFill>
            <a:schemeClr val="tx2">
              <a:lumMod val="75000"/>
              <a:lumOff val="25000"/>
            </a:schemeClr>
          </a:solidFill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3E9BE48-0E41-4AA7-B981-2937573DC9BA}">
      <dsp:nvSpPr>
        <dsp:cNvPr id="0" name=""/>
        <dsp:cNvSpPr/>
      </dsp:nvSpPr>
      <dsp:spPr>
        <a:xfrm>
          <a:off x="2304220" y="508635"/>
          <a:ext cx="5636366" cy="11976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В 2025 году в российские ПДАУ поступило 4920 исков, что на 69% превышает показатель 2024 года (2904).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362682" y="567097"/>
        <a:ext cx="5519442" cy="1080678"/>
      </dsp:txXfrm>
    </dsp:sp>
    <dsp:sp modelId="{5426EEF8-D753-42CC-8FD7-2A8062F1AF43}">
      <dsp:nvSpPr>
        <dsp:cNvPr id="0" name=""/>
        <dsp:cNvSpPr/>
      </dsp:nvSpPr>
      <dsp:spPr>
        <a:xfrm>
          <a:off x="2342860" y="1855938"/>
          <a:ext cx="5559087" cy="11976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-2000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ru-RU" sz="17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Основной рост обеспечили внутрироссийские споры — 4507 разбирательств за 2025 год (91,6% от общего числа тяжб). Эта категория выросла более чем на 74% год к году.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01322" y="1914400"/>
        <a:ext cx="5442163" cy="1080678"/>
      </dsp:txXfrm>
    </dsp:sp>
    <dsp:sp modelId="{CBC5DAB4-B22C-4901-AAA2-5C7E39FFC794}">
      <dsp:nvSpPr>
        <dsp:cNvPr id="0" name=""/>
        <dsp:cNvSpPr/>
      </dsp:nvSpPr>
      <dsp:spPr>
        <a:xfrm>
          <a:off x="2344997" y="3203241"/>
          <a:ext cx="5554812" cy="119760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700" b="0" i="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Увеличилось и число международных коммерческих споров — 413 в 2025 году против 303 в 2024-м.</a:t>
          </a:r>
          <a:endParaRPr lang="ru-RU" sz="17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03459" y="3261703"/>
        <a:ext cx="5437888" cy="10806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29E5C8-24AE-417E-B24D-EE77B4C2E5CD}">
      <dsp:nvSpPr>
        <dsp:cNvPr id="0" name=""/>
        <dsp:cNvSpPr/>
      </dsp:nvSpPr>
      <dsp:spPr>
        <a:xfrm>
          <a:off x="0" y="190672"/>
          <a:ext cx="12192000" cy="608400"/>
        </a:xfrm>
        <a:prstGeom prst="roundRect">
          <a:avLst/>
        </a:prstGeom>
        <a:solidFill>
          <a:srgbClr val="003399"/>
        </a:solidFill>
        <a:ln>
          <a:noFill/>
        </a:ln>
        <a:effectLst/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Объект</a:t>
          </a:r>
          <a:r>
            <a:rPr lang="ru-RU" sz="2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</a:t>
          </a:r>
        </a:p>
      </dsp:txBody>
      <dsp:txXfrm>
        <a:off x="29700" y="220372"/>
        <a:ext cx="12132600" cy="549000"/>
      </dsp:txXfrm>
    </dsp:sp>
    <dsp:sp modelId="{565420A3-0DA9-4269-B95A-08C0451E3FDC}">
      <dsp:nvSpPr>
        <dsp:cNvPr id="0" name=""/>
        <dsp:cNvSpPr/>
      </dsp:nvSpPr>
      <dsp:spPr>
        <a:xfrm>
          <a:off x="0" y="799072"/>
          <a:ext cx="12192000" cy="12378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7096" tIns="33020" rIns="184912" bIns="33020" numCol="1" spcCol="1270" anchor="t" anchorCtr="0">
          <a:noAutofit/>
        </a:bodyPr>
        <a:lstStyle/>
        <a:p>
          <a:pPr marL="228600" lvl="1" indent="0" algn="just" defTabSz="889000">
            <a:lnSpc>
              <a:spcPct val="10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Совокупность общественных отношений, складывающихся в процессе альтернативного разрешения гражданско-правовых и предпринимательских споров, возникающие на основании и в связи с заключением и реализацией третейского (арбитражного) соглашения, в том числе при взаимодействии третейского суда (арбитража) и государственных судебных органов</a:t>
          </a:r>
        </a:p>
      </dsp:txBody>
      <dsp:txXfrm>
        <a:off x="0" y="799072"/>
        <a:ext cx="12192000" cy="1237860"/>
      </dsp:txXfrm>
    </dsp:sp>
    <dsp:sp modelId="{B9C181C6-F4CF-4DC2-BB7C-D1D86F5D1B1F}">
      <dsp:nvSpPr>
        <dsp:cNvPr id="0" name=""/>
        <dsp:cNvSpPr/>
      </dsp:nvSpPr>
      <dsp:spPr>
        <a:xfrm>
          <a:off x="0" y="2036932"/>
          <a:ext cx="12192000" cy="608400"/>
        </a:xfrm>
        <a:prstGeom prst="roundRect">
          <a:avLst/>
        </a:prstGeom>
        <a:solidFill>
          <a:srgbClr val="003399"/>
        </a:solidFill>
        <a:ln>
          <a:noFill/>
        </a:ln>
        <a:effectLst/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Предмет</a:t>
          </a:r>
        </a:p>
      </dsp:txBody>
      <dsp:txXfrm>
        <a:off x="29700" y="2066632"/>
        <a:ext cx="12132600" cy="549000"/>
      </dsp:txXfrm>
    </dsp:sp>
    <dsp:sp modelId="{EA96A8F2-9AC5-4959-94AF-9F58A77EF3A1}">
      <dsp:nvSpPr>
        <dsp:cNvPr id="0" name=""/>
        <dsp:cNvSpPr/>
      </dsp:nvSpPr>
      <dsp:spPr>
        <a:xfrm>
          <a:off x="0" y="2645332"/>
          <a:ext cx="12192000" cy="9687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7096" tIns="33020" rIns="184912" bIns="33020" numCol="1" spcCol="1270" anchor="t" anchorCtr="0">
          <a:noAutofit/>
        </a:bodyPr>
        <a:lstStyle/>
        <a:p>
          <a:pPr marL="228600" lvl="1" indent="0" algn="just" defTabSz="889000">
            <a:lnSpc>
              <a:spcPct val="10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Правовые нормы, доктринальные подходы и судебная практика по вопросам правопонимания и правоприменения третейского (арбитражного) соглашения, связанные с его заключением, действием, толкованием и исполнением</a:t>
          </a:r>
        </a:p>
      </dsp:txBody>
      <dsp:txXfrm>
        <a:off x="0" y="2645332"/>
        <a:ext cx="12192000" cy="968760"/>
      </dsp:txXfrm>
    </dsp:sp>
    <dsp:sp modelId="{F3B1FA52-4DCC-4DD0-ADC0-C2E426857F74}">
      <dsp:nvSpPr>
        <dsp:cNvPr id="0" name=""/>
        <dsp:cNvSpPr/>
      </dsp:nvSpPr>
      <dsp:spPr>
        <a:xfrm>
          <a:off x="0" y="3614092"/>
          <a:ext cx="12192000" cy="608400"/>
        </a:xfrm>
        <a:prstGeom prst="roundRect">
          <a:avLst/>
        </a:prstGeom>
        <a:solidFill>
          <a:srgbClr val="003399"/>
        </a:solidFill>
        <a:ln>
          <a:noFill/>
        </a:ln>
        <a:effectLst/>
        <a:scene3d>
          <a:camera prst="orthographicFront"/>
          <a:lightRig rig="flat" dir="t"/>
        </a:scene3d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600" b="1" kern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Цель</a:t>
          </a:r>
        </a:p>
      </dsp:txBody>
      <dsp:txXfrm>
        <a:off x="29700" y="3643792"/>
        <a:ext cx="12132600" cy="549000"/>
      </dsp:txXfrm>
    </dsp:sp>
    <dsp:sp modelId="{F23AD4EB-2BFE-4474-9CFE-96F55BC4C6C3}">
      <dsp:nvSpPr>
        <dsp:cNvPr id="0" name=""/>
        <dsp:cNvSpPr/>
      </dsp:nvSpPr>
      <dsp:spPr>
        <a:xfrm>
          <a:off x="0" y="4222492"/>
          <a:ext cx="12192000" cy="861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7096" tIns="33020" rIns="184912" bIns="33020" numCol="1" spcCol="1270" anchor="t" anchorCtr="0">
          <a:noAutofit/>
        </a:bodyPr>
        <a:lstStyle/>
        <a:p>
          <a:pPr marL="228600" lvl="1" indent="0" algn="just" defTabSz="889000">
            <a:lnSpc>
              <a:spcPct val="90000"/>
            </a:lnSpc>
            <a:spcBef>
              <a:spcPct val="0"/>
            </a:spcBef>
            <a:spcAft>
              <a:spcPct val="20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Исследование теоретико-методологического аспекта третейского соглашения, рассмотрение механизма правоприменения третейского соглашения в правоотношениях, выявление правовых дефектов и механизмов совершенствования третейского соглашения позволяет сделать следующие выводы</a:t>
          </a:r>
        </a:p>
      </dsp:txBody>
      <dsp:txXfrm>
        <a:off x="0" y="4222492"/>
        <a:ext cx="12192000" cy="8611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43EFCA-C474-4D3A-BD63-0651A4E26F9B}">
      <dsp:nvSpPr>
        <dsp:cNvPr id="0" name=""/>
        <dsp:cNvSpPr/>
      </dsp:nvSpPr>
      <dsp:spPr>
        <a:xfrm>
          <a:off x="0" y="0"/>
          <a:ext cx="11677338" cy="0"/>
        </a:xfrm>
        <a:prstGeom prst="lin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8BD6F04-0095-462E-AFBE-85D2CEC899AA}">
      <dsp:nvSpPr>
        <dsp:cNvPr id="0" name=""/>
        <dsp:cNvSpPr/>
      </dsp:nvSpPr>
      <dsp:spPr>
        <a:xfrm>
          <a:off x="0" y="0"/>
          <a:ext cx="2335467" cy="21211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КИТАЙСКАЯ НАРОДНАЯ РЕСПУБЛИКА</a:t>
          </a:r>
        </a:p>
      </dsp:txBody>
      <dsp:txXfrm>
        <a:off x="0" y="0"/>
        <a:ext cx="2335467" cy="2121107"/>
      </dsp:txXfrm>
    </dsp:sp>
    <dsp:sp modelId="{E295BF7C-9072-4307-8321-A10647BB13A7}">
      <dsp:nvSpPr>
        <dsp:cNvPr id="0" name=""/>
        <dsp:cNvSpPr/>
      </dsp:nvSpPr>
      <dsp:spPr>
        <a:xfrm>
          <a:off x="2510627" y="96319"/>
          <a:ext cx="9166710" cy="19263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just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Китайское законодательство закрепляет </a:t>
          </a:r>
          <a:r>
            <a:rPr lang="ru-RU" sz="2000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исключительно</a:t>
          </a: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 институциональный характер арбитража, предполагающий рассмотрение споров определёнными арбитражными учреждениями, без допущения арбитража </a:t>
          </a:r>
          <a:r>
            <a:rPr lang="en-US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ad hoc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10627" y="96319"/>
        <a:ext cx="9166710" cy="1926396"/>
      </dsp:txXfrm>
    </dsp:sp>
    <dsp:sp modelId="{F28E1B13-26E1-4C43-9756-AF5951324F7D}">
      <dsp:nvSpPr>
        <dsp:cNvPr id="0" name=""/>
        <dsp:cNvSpPr/>
      </dsp:nvSpPr>
      <dsp:spPr>
        <a:xfrm>
          <a:off x="2335467" y="2022716"/>
          <a:ext cx="934187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2">
              <a:lumMod val="75000"/>
              <a:lumOff val="2500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4C21224-2A64-40AC-A001-DF9016802A9F}">
      <dsp:nvSpPr>
        <dsp:cNvPr id="0" name=""/>
        <dsp:cNvSpPr/>
      </dsp:nvSpPr>
      <dsp:spPr>
        <a:xfrm>
          <a:off x="0" y="2121107"/>
          <a:ext cx="11677338" cy="0"/>
        </a:xfrm>
        <a:prstGeom prst="line">
          <a:avLst/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chemeClr>
            </a:gs>
            <a:gs pos="50000">
              <a:schemeClr val="accent2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597D9C5-54C2-4D56-AE11-9A24C92EAE59}">
      <dsp:nvSpPr>
        <dsp:cNvPr id="0" name=""/>
        <dsp:cNvSpPr/>
      </dsp:nvSpPr>
      <dsp:spPr>
        <a:xfrm>
          <a:off x="0" y="2121107"/>
          <a:ext cx="2335467" cy="212110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ФЕДЕРАТИВНАЯ РЕСПУБЛИКА ГЕРМАНИЯ</a:t>
          </a:r>
        </a:p>
      </dsp:txBody>
      <dsp:txXfrm>
        <a:off x="0" y="2121107"/>
        <a:ext cx="2335467" cy="2121107"/>
      </dsp:txXfrm>
    </dsp:sp>
    <dsp:sp modelId="{3B903160-96BB-4746-BC29-AC09B15E0FD1}">
      <dsp:nvSpPr>
        <dsp:cNvPr id="0" name=""/>
        <dsp:cNvSpPr/>
      </dsp:nvSpPr>
      <dsp:spPr>
        <a:xfrm>
          <a:off x="2510627" y="2217427"/>
          <a:ext cx="9166710" cy="19263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just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1. Если место арбитража находится в государстве, право которого выбрано сторонами в качестве применимого к основному договору, то это же право должно применяться и к арбитражной оговорке.</a:t>
          </a:r>
        </a:p>
        <a:p>
          <a:pPr marL="0" lvl="0" indent="0" algn="just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None/>
          </a:pP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0" lvl="0" indent="0" algn="just" defTabSz="711200">
            <a:lnSpc>
              <a:spcPct val="100000"/>
            </a:lnSpc>
            <a:spcBef>
              <a:spcPct val="0"/>
            </a:spcBef>
            <a:spcAft>
              <a:spcPts val="0"/>
            </a:spcAft>
            <a:buFont typeface="Arial" panose="020B0604020202020204" pitchFamily="34" charset="0"/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2. Особые требования установлены для арбитражных соглашений с участием потребителей. В этом случае соглашение должно быть подписано сторонами в едином документе. </a:t>
          </a:r>
        </a:p>
      </dsp:txBody>
      <dsp:txXfrm>
        <a:off x="2510627" y="2217427"/>
        <a:ext cx="9166710" cy="1926396"/>
      </dsp:txXfrm>
    </dsp:sp>
    <dsp:sp modelId="{4DD9B1A0-B846-4F73-91BB-3B420C88D2DB}">
      <dsp:nvSpPr>
        <dsp:cNvPr id="0" name=""/>
        <dsp:cNvSpPr/>
      </dsp:nvSpPr>
      <dsp:spPr>
        <a:xfrm>
          <a:off x="2335467" y="4143824"/>
          <a:ext cx="9341870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tx2">
              <a:lumMod val="75000"/>
              <a:lumOff val="2500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27000" prstMaterial="matte"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7EE8D8-2089-B05C-F7B6-AE78B01AC9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726B372-4F11-2744-E875-E9B1FEF661E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2D7798F-9566-69B9-1B3F-32CD0F46A9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83F-F766-4C22-9734-627520F5993F}" type="datetimeFigureOut">
              <a:rPr lang="ru-RU" smtClean="0"/>
              <a:t>20.06.2026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DA11DDD-D1BF-9594-2100-543E213D2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CA1287-354C-ED27-7B5E-FC17AC9C4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A998C-0292-4475-B8C7-5EBEB298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5603462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781C68-E1FF-F436-A866-BB0E76416B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F330975-CD65-6CA0-2B56-3BBD7BB425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DF6A9C6-FF92-12EA-DAB9-05F8E3B70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83F-F766-4C22-9734-627520F5993F}" type="datetimeFigureOut">
              <a:rPr lang="ru-RU" smtClean="0"/>
              <a:t>20.06.2026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6D039C8-B0A0-9C43-3C48-D4E993E9D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DB5F8CA-20ED-6A53-4120-51228D5AB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A998C-0292-4475-B8C7-5EBEB298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5684515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74493A0F-BA39-1301-F6F3-5B83BAEF18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3E32202-75B2-0487-A5D6-39DBA4F8D1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481F50-F673-C9C7-4CE0-464AE4A3D5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83F-F766-4C22-9734-627520F5993F}" type="datetimeFigureOut">
              <a:rPr lang="ru-RU" smtClean="0"/>
              <a:t>20.06.2026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4D6F01A-3BAB-9D1F-3C05-E18E6AE455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1DB7100-E55E-1006-3BAB-A2677BCD3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A998C-0292-4475-B8C7-5EBEB298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98060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1F1864-8297-16EB-5AE1-E9D425D874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D0F8194-53B5-0B76-AF2F-CEF68DB5E1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B30E7BB-7E7D-0014-2076-69E932CB2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83F-F766-4C22-9734-627520F5993F}" type="datetimeFigureOut">
              <a:rPr lang="ru-RU" smtClean="0"/>
              <a:t>20.06.2026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53AD14F-9E61-3031-A1FA-BECA7C7E6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86AD806-6A77-78D2-6889-EDFA445CC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A998C-0292-4475-B8C7-5EBEB298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340363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F4E1AD1-FF2B-30D3-89B2-DE5F73D00F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5A8D782-B0AB-CC9A-C078-77CBD40C05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05A2703-2AFA-093B-3F9E-EB73A64A58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83F-F766-4C22-9734-627520F5993F}" type="datetimeFigureOut">
              <a:rPr lang="ru-RU" smtClean="0"/>
              <a:t>20.06.2026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87E12D-CC34-4790-E850-28E154BF6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CA4297D-2F52-BE27-C049-2F1862BA4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A998C-0292-4475-B8C7-5EBEB298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879578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411931-8171-588F-0447-932D6E5AF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2077FCE-9A30-A9B6-AA48-9AC7654EFC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DA444F6-5BC6-E414-8124-8FB162B07D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0E99F11-79C8-FF5F-2563-84BBFA00D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83F-F766-4C22-9734-627520F5993F}" type="datetimeFigureOut">
              <a:rPr lang="ru-RU" smtClean="0"/>
              <a:t>20.06.2026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76DD2DB-66F3-663C-5463-CD934293CE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7CBEDA5-6F20-B51B-27B8-7E63DB23B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A998C-0292-4475-B8C7-5EBEB298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6675620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C71960-D730-55E4-9511-453CAFBA88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CE072FA-8693-AEF7-A3DE-C2E42CAEBB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36399B0-D4D6-DB9C-0DF0-003E9D456E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7D372D80-B255-A5EC-BA0D-F39C7796F1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DD6F742-A062-01BF-A332-822AF440DF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F71D61A-2C85-9EA3-46F7-A30BCE7EC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83F-F766-4C22-9734-627520F5993F}" type="datetimeFigureOut">
              <a:rPr lang="ru-RU" smtClean="0"/>
              <a:t>20.06.2026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F721875-9993-BEA8-C115-90FDB93166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22ACC45-25AA-029F-898F-3CA0B41038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A998C-0292-4475-B8C7-5EBEB298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6179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732B28-E821-9931-D37A-C367175C03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0F819A6-FC40-C275-1EDB-398F750719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83F-F766-4C22-9734-627520F5993F}" type="datetimeFigureOut">
              <a:rPr lang="ru-RU" smtClean="0"/>
              <a:t>20.06.2026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88D6F9B-A189-45FB-E9C4-06529D9EA4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ED93EB2-FB0C-53DB-235E-AA3565489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A998C-0292-4475-B8C7-5EBEB298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421245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8FF5763-117F-B7C4-33E7-AEC95247AA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83F-F766-4C22-9734-627520F5993F}" type="datetimeFigureOut">
              <a:rPr lang="ru-RU" smtClean="0"/>
              <a:t>20.06.2026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8EAE946-4BA0-E42B-C12C-71137BA02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FCF8601-B516-5E0E-CF2B-EA65CF733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A998C-0292-4475-B8C7-5EBEB298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4209949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FF3519-E72C-5D20-8440-95D2B2677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606ED29-E7E5-95CA-C640-7821208A1A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8D5FEF7-66F8-AC54-B353-882A0EE22C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29BC166-9751-C6CE-EB07-AD2D8AF5D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83F-F766-4C22-9734-627520F5993F}" type="datetimeFigureOut">
              <a:rPr lang="ru-RU" smtClean="0"/>
              <a:t>20.06.2026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BB1E8CB-6D48-09F4-18F3-8DCC50D014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6C9D4F7-F0E9-036E-2C56-E0784BBF5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A998C-0292-4475-B8C7-5EBEB298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771852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CD1E9C-460B-8A3F-25B2-A42C157E7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7187FC9-1D7C-148F-5EED-10548AFF34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81D30B6-D949-D34B-8728-BBF242C9E9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590D073-A5CC-57EC-6E26-9A5E3D8B55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2483F-F766-4C22-9734-627520F5993F}" type="datetimeFigureOut">
              <a:rPr lang="ru-RU" smtClean="0"/>
              <a:t>20.06.2026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BF4B29E-DC50-CBE9-E44E-136BF45DC8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7540028-318C-395E-35DA-906192F56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2A998C-0292-4475-B8C7-5EBEB298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6533509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E358BB-C413-2E4F-CD04-0EC2E070FF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A5EF5B0-67C0-7956-43A6-62D4F80F25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633690-C7DB-C100-422F-BF5DDAB8D4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432483F-F766-4C22-9734-627520F5993F}" type="datetimeFigureOut">
              <a:rPr lang="ru-RU" smtClean="0"/>
              <a:t>20.06.2026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29DE2D3-DB7D-F148-DDBE-AC2F1604C0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73ACCED-FA02-5213-7A05-2D80F5EE7D4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C2A998C-0292-4475-B8C7-5EBEB2983B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2325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3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Layout" Target="../diagrams/layout3.xml"/><Relationship Id="rId7" Type="http://schemas.openxmlformats.org/officeDocument/2006/relationships/image" Target="../media/image4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676CA1-31B3-35B9-4661-9306FA44B2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199" y="3212192"/>
            <a:ext cx="8991600" cy="1323439"/>
          </a:xfrm>
        </p:spPr>
        <p:txBody>
          <a:bodyPr>
            <a:noAutofit/>
          </a:bodyPr>
          <a:lstStyle/>
          <a:p>
            <a:r>
              <a:rPr lang="ru-RU" sz="3200" b="1" spc="300" dirty="0">
                <a:solidFill>
                  <a:srgbClr val="0015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правопонимания и правоприменения третейского соглашения</a:t>
            </a:r>
            <a:endParaRPr lang="ru-RU" sz="3200" spc="300" dirty="0">
              <a:solidFill>
                <a:srgbClr val="0015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4E2557FA-0E42-2868-6A92-274C677693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0199" y="4651384"/>
            <a:ext cx="9687394" cy="2102066"/>
          </a:xfrm>
        </p:spPr>
        <p:txBody>
          <a:bodyPr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Студентка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Архипкина Екатерина Романовна, группа Б-ЮР-2022</a:t>
            </a:r>
          </a:p>
          <a:p>
            <a:pPr algn="l">
              <a:lnSpc>
                <a:spcPct val="90000"/>
              </a:lnSpc>
            </a:pP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 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Галиев Михаил Сергеевич, </a:t>
            </a:r>
            <a:b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канд. юрид. наук, доцент кафедры юриспруденции</a:t>
            </a:r>
          </a:p>
          <a:p>
            <a:pPr algn="l">
              <a:lnSpc>
                <a:spcPct val="9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Петропавловск-Камчатский, 2026 г.</a:t>
            </a:r>
          </a:p>
        </p:txBody>
      </p:sp>
      <p:pic>
        <p:nvPicPr>
          <p:cNvPr id="5" name="Picture 9">
            <a:extLst>
              <a:ext uri="{FF2B5EF4-FFF2-40B4-BE49-F238E27FC236}">
                <a16:creationId xmlns:a16="http://schemas.microsoft.com/office/drawing/2014/main" id="{CD1D2DDA-985E-DA34-6D46-FB0123829D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5216577" y="1459687"/>
            <a:ext cx="1708880" cy="1636752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0081553-DDAE-1B5A-3337-484C5B86D591}"/>
              </a:ext>
            </a:extLst>
          </p:cNvPr>
          <p:cNvSpPr txBox="1"/>
          <p:nvPr/>
        </p:nvSpPr>
        <p:spPr>
          <a:xfrm>
            <a:off x="1733861" y="136248"/>
            <a:ext cx="872427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Дальневосточный филиал 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бюджетного образовательного 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 высшего образования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экономического развития Российской Федерации»</a:t>
            </a:r>
          </a:p>
        </p:txBody>
      </p:sp>
    </p:spTree>
    <p:extLst>
      <p:ext uri="{BB962C8B-B14F-4D97-AF65-F5344CB8AC3E}">
        <p14:creationId xmlns:p14="http://schemas.microsoft.com/office/powerpoint/2010/main" val="730573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17BE94-0896-1C38-6F79-21ED2F271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136" y="558503"/>
            <a:ext cx="7729728" cy="669236"/>
          </a:xfrm>
        </p:spPr>
        <p:txBody>
          <a:bodyPr>
            <a:normAutofit fontScale="90000"/>
          </a:bodyPr>
          <a:lstStyle/>
          <a:p>
            <a:pPr algn="ctr"/>
            <a:r>
              <a:rPr lang="ru-RU" spc="300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темы исследования</a:t>
            </a:r>
            <a:endParaRPr lang="ru-RU" spc="300" dirty="0">
              <a:solidFill>
                <a:srgbClr val="001746"/>
              </a:solidFill>
            </a:endParaRPr>
          </a:p>
        </p:txBody>
      </p:sp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27240EF7-758F-4386-609C-E47D57D2A7E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8067972"/>
              </p:ext>
            </p:extLst>
          </p:nvPr>
        </p:nvGraphicFramePr>
        <p:xfrm>
          <a:off x="1888760" y="1633928"/>
          <a:ext cx="8889168" cy="50591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9C21B83-3954-AEE3-45DD-E70A0B15B3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21176488">
            <a:off x="506942" y="1402513"/>
            <a:ext cx="2966549" cy="19776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73466376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FF6D3684-630A-BD3A-2025-0A962C5923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34456434"/>
              </p:ext>
            </p:extLst>
          </p:nvPr>
        </p:nvGraphicFramePr>
        <p:xfrm>
          <a:off x="0" y="1583715"/>
          <a:ext cx="12192000" cy="52742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B5CEA911-1DEA-26EA-6877-00E40CD1E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tretch/>
        </p:blipFill>
        <p:spPr bwMode="auto">
          <a:xfrm>
            <a:off x="9841424" y="328002"/>
            <a:ext cx="1903025" cy="11443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C9E6A7-2542-2298-46C6-2ACDD0FFA0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 bwMode="auto">
          <a:xfrm>
            <a:off x="1735810" y="328002"/>
            <a:ext cx="7831128" cy="1255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43309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4D0BAC-B601-D798-30F0-27C39D9B3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Теоретический аспект </a:t>
            </a:r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DCA6480-94B7-A2A6-BD05-D8E4BBEDC4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71708" y="1965960"/>
            <a:ext cx="4754880" cy="777240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1746"/>
                </a:solidFill>
              </a:rPr>
              <a:t>Действительность 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C4E6728-8EBF-3A4E-B943-365D2005F0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71708" y="2743200"/>
            <a:ext cx="3740331" cy="3383280"/>
          </a:xfrm>
        </p:spPr>
        <p:txBody>
          <a:bodyPr>
            <a:normAutofit lnSpcReduction="10000"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Письменная форма соглашения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 err="1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Арбитрабильность</a:t>
            </a:r>
            <a:r>
              <a:rPr lang="ru-RU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спора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</a:pPr>
            <a:r>
              <a:rPr lang="ru-RU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Определённый предмет (круг споров и арбитраж)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B646F8A-2577-6E64-5C99-5B6373A864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96000" y="1965960"/>
            <a:ext cx="4754880" cy="777240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1746"/>
                </a:solidFill>
              </a:rPr>
              <a:t>Исполнимость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44B16E1-871D-3C0D-C985-7B42E6224CD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96000" y="2743200"/>
            <a:ext cx="5357147" cy="364412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2000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Конкретное, существующее и аккредитованное постоянно действующее арбитражное учреждение (или действительный механизм </a:t>
            </a:r>
            <a:r>
              <a:rPr lang="ru-RU" sz="2000" dirty="0" err="1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ru-RU" sz="2000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hoc</a:t>
            </a:r>
            <a:r>
              <a:rPr lang="ru-RU" sz="2000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предсказуемой процедурой учреждения)</a:t>
            </a:r>
          </a:p>
          <a:p>
            <a:pPr algn="just"/>
            <a:r>
              <a:rPr lang="ru-RU" sz="2000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Арбитражная оговорка не содержит неустранимых внутренних противоречий</a:t>
            </a:r>
          </a:p>
          <a:p>
            <a:pPr algn="just"/>
            <a:r>
              <a:rPr lang="ru-RU" sz="2000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о квалификации арбитров выполнимы</a:t>
            </a:r>
          </a:p>
          <a:p>
            <a:pPr algn="just"/>
            <a:r>
              <a:rPr lang="ru-RU" sz="2000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и язык арбитража не создают неустранимых препятствий</a:t>
            </a:r>
          </a:p>
          <a:p>
            <a:pPr algn="just"/>
            <a:r>
              <a:rPr lang="ru-RU" sz="2000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Соглашение исключает обращение в </a:t>
            </a:r>
            <a:r>
              <a:rPr lang="ru-RU" sz="2000" dirty="0" err="1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госсуд</a:t>
            </a:r>
            <a:endParaRPr lang="ru-RU" sz="2000" dirty="0">
              <a:solidFill>
                <a:srgbClr val="00174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5">
            <a:extLst>
              <a:ext uri="{FF2B5EF4-FFF2-40B4-BE49-F238E27FC236}">
                <a16:creationId xmlns:a16="http://schemas.microsoft.com/office/drawing/2014/main" id="{969C6829-442F-4415-0EA8-BBC4904B91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9723295" y="494550"/>
            <a:ext cx="1903025" cy="1144337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950AF1D-0C52-0D61-59EC-23899902A66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96331">
            <a:off x="169441" y="494550"/>
            <a:ext cx="2999365" cy="16871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17848470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Объект 9">
            <a:extLst>
              <a:ext uri="{FF2B5EF4-FFF2-40B4-BE49-F238E27FC236}">
                <a16:creationId xmlns:a16="http://schemas.microsoft.com/office/drawing/2014/main" id="{D54D56DF-032D-C3B4-3EE1-E80CCE76A18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7389957"/>
              </p:ext>
            </p:extLst>
          </p:nvPr>
        </p:nvGraphicFramePr>
        <p:xfrm>
          <a:off x="209862" y="2353456"/>
          <a:ext cx="11677338" cy="42422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9BF4DD8-0FB4-DC6C-0D8A-CAA3A575F68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1765791" y="417943"/>
            <a:ext cx="7831128" cy="1255713"/>
          </a:xfrm>
          <a:prstGeom prst="rect">
            <a:avLst/>
          </a:prstGeom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580C0C2F-139E-28DF-49F2-3B0060B84E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/>
          <a:stretch/>
        </p:blipFill>
        <p:spPr bwMode="auto">
          <a:xfrm>
            <a:off x="9596919" y="417943"/>
            <a:ext cx="1903025" cy="1144337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5D1DC3E-5342-2F1B-D4A4-5FD11C1EF77E}"/>
              </a:ext>
            </a:extLst>
          </p:cNvPr>
          <p:cNvSpPr txBox="1"/>
          <p:nvPr/>
        </p:nvSpPr>
        <p:spPr>
          <a:xfrm>
            <a:off x="2281003" y="1715301"/>
            <a:ext cx="76299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МЕЖДУНАРОДНО-ПРАВОВОЙ АСПЕКТ ИНСТИТУТА ТРЕТЕЙСКОГО СОГЛАШЕНИЯ</a:t>
            </a:r>
          </a:p>
        </p:txBody>
      </p:sp>
    </p:spTree>
    <p:extLst>
      <p:ext uri="{BB962C8B-B14F-4D97-AF65-F5344CB8AC3E}">
        <p14:creationId xmlns:p14="http://schemas.microsoft.com/office/powerpoint/2010/main" val="2791718867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ED4F9B-E5BE-66F5-44C1-DBF1D5E51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8240" y="1708878"/>
            <a:ext cx="9875520" cy="766747"/>
          </a:xfrm>
        </p:spPr>
        <p:txBody>
          <a:bodyPr>
            <a:normAutofit/>
          </a:bodyPr>
          <a:lstStyle/>
          <a:p>
            <a:pPr algn="ctr"/>
            <a:r>
              <a:rPr lang="ru-RU" sz="2800" b="1" spc="300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ПРАВОПРИМЕНИТЕЛЬНЫЙ АСПЕКТ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1134293-1904-ECBA-3389-1CA34A4C8C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8969" y="2721838"/>
            <a:ext cx="9054059" cy="3472005"/>
          </a:xfrm>
        </p:spPr>
        <p:txBody>
          <a:bodyPr>
            <a:normAutofit fontScale="25000" lnSpcReduction="20000"/>
          </a:bodyPr>
          <a:lstStyle/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200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7200" i="1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[Уровень каскада 1] Все споры разрешаются в порядке арбитража, администрируемого арбитражным институтом А.</a:t>
            </a:r>
            <a:endParaRPr lang="ru-RU" sz="7200" dirty="0">
              <a:solidFill>
                <a:srgbClr val="00174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200" i="1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арбитража – […]. Споры разрешаются единоличным арбитром, назначенным арбитражным институтом. Язык арбитража – английский.</a:t>
            </a:r>
            <a:endParaRPr lang="ru-RU" sz="7200" dirty="0">
              <a:solidFill>
                <a:srgbClr val="00174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200" i="1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[Оговоренное (триггерное) событие]</a:t>
            </a:r>
            <a:endParaRPr lang="ru-RU" sz="7200" dirty="0">
              <a:solidFill>
                <a:srgbClr val="00174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200" i="1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[Уровень каскада 2] … все споры разрешаются в порядке арбитража, администрируемого арбитражным институтом Б.</a:t>
            </a:r>
            <a:endParaRPr lang="ru-RU" sz="7200" dirty="0">
              <a:solidFill>
                <a:srgbClr val="00174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200" i="1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 арбитража – [Москва, Российская Федерация]. Споры разрешаются единоличным арбитром, назначенным арбитражным институтом. Язык арбитража –английский.</a:t>
            </a:r>
            <a:endParaRPr lang="ru-RU" sz="7200" dirty="0">
              <a:solidFill>
                <a:srgbClr val="001746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7200" i="1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Стороны соглашаются, что при вынесении составом арбитража решения (постановления) о наличии либо отсутствии компетенции, стороны не вправе обращаться в компетентный суд с требованием об отмене такого решения…</a:t>
            </a:r>
            <a:r>
              <a:rPr lang="ru-RU" sz="7200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A2EB375-D2C6-C164-A427-9105087AF1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65791" y="417943"/>
            <a:ext cx="7831128" cy="1255713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B6CD3697-6D82-0E5F-FCCA-66BE45CC38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9596919" y="417943"/>
            <a:ext cx="1903025" cy="1144337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603CD17-E117-6BFF-2456-ABAA1D034F53}"/>
              </a:ext>
            </a:extLst>
          </p:cNvPr>
          <p:cNvSpPr txBox="1"/>
          <p:nvPr/>
        </p:nvSpPr>
        <p:spPr>
          <a:xfrm>
            <a:off x="2933075" y="2347084"/>
            <a:ext cx="6325849" cy="37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КАСКАДНАЯ АРБИТРАЖНАЯ ОГОВОРКА</a:t>
            </a:r>
          </a:p>
        </p:txBody>
      </p:sp>
    </p:spTree>
    <p:extLst>
      <p:ext uri="{BB962C8B-B14F-4D97-AF65-F5344CB8AC3E}">
        <p14:creationId xmlns:p14="http://schemas.microsoft.com/office/powerpoint/2010/main" val="3106890976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4A9AC28-0BC8-2348-D95A-F0400533F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5659" y="1360493"/>
            <a:ext cx="8740550" cy="1356360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rgbClr val="00174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ПРАВОПОНИМАНИЕ И ПРАВОПРИМЕНЕНИЕ ТРЕТЕЙСКОГО СОГЛАШЕНИЯ: ПРОБЛЕМЫ И ПУТИ ГАРМОНИЗАЦИИ</a:t>
            </a:r>
          </a:p>
        </p:txBody>
      </p:sp>
      <p:sp>
        <p:nvSpPr>
          <p:cNvPr id="10" name="Текст 9">
            <a:extLst>
              <a:ext uri="{FF2B5EF4-FFF2-40B4-BE49-F238E27FC236}">
                <a16:creationId xmlns:a16="http://schemas.microsoft.com/office/drawing/2014/main" id="{66126AB2-6416-AF8B-37EC-66C1239663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945213" y="2716853"/>
            <a:ext cx="4754880" cy="519764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1746"/>
                </a:solidFill>
              </a:rPr>
              <a:t>Проблемы</a:t>
            </a:r>
          </a:p>
        </p:txBody>
      </p:sp>
      <p:graphicFrame>
        <p:nvGraphicFramePr>
          <p:cNvPr id="14" name="Объект 13">
            <a:extLst>
              <a:ext uri="{FF2B5EF4-FFF2-40B4-BE49-F238E27FC236}">
                <a16:creationId xmlns:a16="http://schemas.microsoft.com/office/drawing/2014/main" id="{B1CE0473-F161-5E5C-2FB6-129B70436C7E}"/>
              </a:ext>
            </a:extLst>
          </p:cNvPr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46946297"/>
              </p:ext>
            </p:extLst>
          </p:nvPr>
        </p:nvGraphicFramePr>
        <p:xfrm>
          <a:off x="119921" y="2409579"/>
          <a:ext cx="5976081" cy="4413186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5976081">
                  <a:extLst>
                    <a:ext uri="{9D8B030D-6E8A-4147-A177-3AD203B41FA5}">
                      <a16:colId xmlns:a16="http://schemas.microsoft.com/office/drawing/2014/main" val="3533630616"/>
                    </a:ext>
                  </a:extLst>
                </a:gridCol>
              </a:tblGrid>
              <a:tr h="40116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ПРОБЛЕМЫ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6325615"/>
                  </a:ext>
                </a:extLst>
              </a:tr>
              <a:tr h="833195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Отсутствие единых критериев действительности и исполнимости третейского соглашения, отсутствие механизмов «оздоровления» патологии</a:t>
                      </a:r>
                      <a:endPara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30367697"/>
                  </a:ext>
                </a:extLst>
              </a:tr>
              <a:tr h="1573814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Отсутствие в действующем законодательстве системных правил, позволяющих определить процессуальный порядок рассмотрения споров, возникающих из нескольких взаимосвязанных правоотношений, при наличии в договорах конкуренции третейских соглашений, а также распространения одного соглашения на связанные правоотношения сторон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1405350"/>
                  </a:ext>
                </a:extLst>
              </a:tr>
              <a:tr h="534560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Неопределенность правовой природы каскадных оговорок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3482566"/>
                  </a:ext>
                </a:extLst>
              </a:tr>
              <a:tr h="1070449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Санкции, отрицательно влияющие на признание и приведение в исполнение третейского соглашения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9373820"/>
                  </a:ext>
                </a:extLst>
              </a:tr>
            </a:tbl>
          </a:graphicData>
        </a:graphic>
      </p:graphicFrame>
      <p:sp>
        <p:nvSpPr>
          <p:cNvPr id="12" name="Текст 11">
            <a:extLst>
              <a:ext uri="{FF2B5EF4-FFF2-40B4-BE49-F238E27FC236}">
                <a16:creationId xmlns:a16="http://schemas.microsoft.com/office/drawing/2014/main" id="{CB030740-5182-AC3D-E635-040306B1BD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269173" y="2716853"/>
            <a:ext cx="4754880" cy="464076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1746"/>
                </a:solidFill>
              </a:rPr>
              <a:t>Возможная гармонизация </a:t>
            </a:r>
          </a:p>
        </p:txBody>
      </p:sp>
      <p:graphicFrame>
        <p:nvGraphicFramePr>
          <p:cNvPr id="15" name="Объект 14">
            <a:extLst>
              <a:ext uri="{FF2B5EF4-FFF2-40B4-BE49-F238E27FC236}">
                <a16:creationId xmlns:a16="http://schemas.microsoft.com/office/drawing/2014/main" id="{86680A4A-7C45-2594-BB90-E74779BBA31F}"/>
              </a:ext>
            </a:extLst>
          </p:cNvPr>
          <p:cNvGraphicFramePr>
            <a:graphicFrameLocks noGrp="1"/>
          </p:cNvGraphicFramePr>
          <p:nvPr>
            <p:ph sz="quarter" idx="4"/>
            <p:extLst>
              <p:ext uri="{D42A27DB-BD31-4B8C-83A1-F6EECF244321}">
                <p14:modId xmlns:p14="http://schemas.microsoft.com/office/powerpoint/2010/main" val="771003349"/>
              </p:ext>
            </p:extLst>
          </p:nvPr>
        </p:nvGraphicFramePr>
        <p:xfrm>
          <a:off x="6071016" y="2409578"/>
          <a:ext cx="6001063" cy="4413187"/>
        </p:xfrm>
        <a:graphic>
          <a:graphicData uri="http://schemas.openxmlformats.org/drawingml/2006/table">
            <a:tbl>
              <a:tblPr firstRow="1" bandRow="1">
                <a:tableStyleId>{1E171933-4619-4E11-9A3F-F7608DF75F80}</a:tableStyleId>
              </a:tblPr>
              <a:tblGrid>
                <a:gridCol w="6001063">
                  <a:extLst>
                    <a:ext uri="{9D8B030D-6E8A-4147-A177-3AD203B41FA5}">
                      <a16:colId xmlns:a16="http://schemas.microsoft.com/office/drawing/2014/main" val="839631756"/>
                    </a:ext>
                  </a:extLst>
                </a:gridCol>
              </a:tblGrid>
              <a:tr h="391568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ВОЗМОЖНАЯ ГАРМОНИЗАЦИЯ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044750"/>
                  </a:ext>
                </a:extLst>
              </a:tr>
              <a:tr h="1280728"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Законодательно конкретизировать критерии действительности и исполнимости третейского соглашения;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Использование цифровизации: внедрение цифровых «конструкторов» третейских соглашений на базе официальных платформ ПДАУ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9147707"/>
                  </a:ext>
                </a:extLst>
              </a:tr>
              <a:tr h="565903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Установить презумпцию единства арбитражного соглашения в рамках единой сделки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3852717"/>
                  </a:ext>
                </a:extLst>
              </a:tr>
              <a:tr h="1060387">
                <a:tc>
                  <a:txBody>
                    <a:bodyPr/>
                    <a:lstStyle/>
                    <a:p>
                      <a:pPr algn="just"/>
                      <a:r>
                        <a:rPr lang="ru-RU" sz="16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Внедрить в Арбитражный процессуальный кодекс Российской Федерации статью, предусматривающую легальное определение многоступенчатой оговорки, регламентацию «перехода» и его сроки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242771"/>
                  </a:ext>
                </a:extLst>
              </a:tr>
              <a:tr h="1060387">
                <a:tc>
                  <a:txBody>
                    <a:bodyPr/>
                    <a:lstStyle/>
                    <a:p>
                      <a:pPr algn="just"/>
                      <a:r>
                        <a:rPr lang="ru-RU" sz="1600" kern="1200" dirty="0">
                          <a:solidFill>
                            <a:schemeClr val="dk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Чтобы минимизировать санкционные риски, подчинять арбитражную оговорку реализуемым условиям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18587897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9E2952C-9526-B1A5-D2E2-6ABADF5769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765791" y="417943"/>
            <a:ext cx="7831128" cy="1255713"/>
          </a:xfrm>
          <a:prstGeom prst="rect">
            <a:avLst/>
          </a:prstGeom>
        </p:spPr>
      </p:pic>
      <p:pic>
        <p:nvPicPr>
          <p:cNvPr id="7" name="Picture 5">
            <a:extLst>
              <a:ext uri="{FF2B5EF4-FFF2-40B4-BE49-F238E27FC236}">
                <a16:creationId xmlns:a16="http://schemas.microsoft.com/office/drawing/2014/main" id="{ACA98C9F-AA0E-BC34-D321-7CF7F097FE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9669970" y="473630"/>
            <a:ext cx="1903025" cy="1144337"/>
          </a:xfrm>
          <a:prstGeom prst="rect">
            <a:avLst/>
          </a:prstGeom>
          <a:noFill/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2183311469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FB9A83F-6DB4-3974-AA3D-FC0216EE8B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99D39C-25F2-634E-8531-F1ED85FF532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199" y="3212192"/>
            <a:ext cx="8991600" cy="1323439"/>
          </a:xfrm>
        </p:spPr>
        <p:txBody>
          <a:bodyPr>
            <a:normAutofit/>
          </a:bodyPr>
          <a:lstStyle/>
          <a:p>
            <a:r>
              <a:rPr lang="ru-RU" sz="2900" b="1" spc="300" dirty="0">
                <a:solidFill>
                  <a:srgbClr val="00153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правопонимания и правоприменения третейского соглашения</a:t>
            </a:r>
            <a:endParaRPr lang="ru-RU" sz="2900" spc="300" dirty="0">
              <a:solidFill>
                <a:srgbClr val="00153E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C100DA5-1E27-0C63-585D-180646B758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0199" y="4651384"/>
            <a:ext cx="9687394" cy="2102066"/>
          </a:xfrm>
        </p:spPr>
        <p:txBody>
          <a:bodyPr>
            <a:noAutofit/>
          </a:bodyPr>
          <a:lstStyle/>
          <a:p>
            <a:pPr algn="l">
              <a:lnSpc>
                <a:spcPct val="90000"/>
              </a:lnSpc>
            </a:pP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Студентка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Архипкина Екатерина Романовна, группа Б-ЮР-2022</a:t>
            </a:r>
          </a:p>
          <a:p>
            <a:pPr algn="l">
              <a:lnSpc>
                <a:spcPct val="90000"/>
              </a:lnSpc>
            </a:pPr>
            <a:r>
              <a:rPr 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 </a:t>
            </a: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Галиев Михаил Сергеевич, </a:t>
            </a:r>
            <a:b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канд. юрид. наук, доцент кафедры юриспруденции</a:t>
            </a:r>
          </a:p>
          <a:p>
            <a:pPr algn="l">
              <a:lnSpc>
                <a:spcPct val="90000"/>
              </a:lnSpc>
            </a:pPr>
            <a:endParaRPr lang="ru-RU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</a:pPr>
            <a:r>
              <a:rPr lang="ru-RU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Петропавловск-Камчатский, 2026 г.</a:t>
            </a:r>
          </a:p>
        </p:txBody>
      </p:sp>
      <p:pic>
        <p:nvPicPr>
          <p:cNvPr id="5" name="Picture 9">
            <a:extLst>
              <a:ext uri="{FF2B5EF4-FFF2-40B4-BE49-F238E27FC236}">
                <a16:creationId xmlns:a16="http://schemas.microsoft.com/office/drawing/2014/main" id="{2FB23A3C-E058-23AD-FCAA-44AFC5820D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5216577" y="1459687"/>
            <a:ext cx="1708880" cy="1636752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B81A631-862A-1CD7-77A7-0B66ACDC44D5}"/>
              </a:ext>
            </a:extLst>
          </p:cNvPr>
          <p:cNvSpPr txBox="1"/>
          <p:nvPr/>
        </p:nvSpPr>
        <p:spPr>
          <a:xfrm>
            <a:off x="1733861" y="136248"/>
            <a:ext cx="872427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Дальневосточный филиал 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бюджетного образовательного 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учреждения высшего образования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</a:t>
            </a:r>
            <a:b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Министерства экономического развития Российской Федерации»</a:t>
            </a:r>
          </a:p>
        </p:txBody>
      </p:sp>
    </p:spTree>
    <p:extLst>
      <p:ext uri="{BB962C8B-B14F-4D97-AF65-F5344CB8AC3E}">
        <p14:creationId xmlns:p14="http://schemas.microsoft.com/office/powerpoint/2010/main" val="8569955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Стандартная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1942</TotalTime>
  <Words>715</Words>
  <Application>Microsoft Office PowerPoint</Application>
  <PresentationFormat>Широкоэкранный</PresentationFormat>
  <Paragraphs>62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Aptos</vt:lpstr>
      <vt:lpstr>Aptos Display</vt:lpstr>
      <vt:lpstr>Arial</vt:lpstr>
      <vt:lpstr>Times New Roman</vt:lpstr>
      <vt:lpstr>Тема Office</vt:lpstr>
      <vt:lpstr>Проблемы правопонимания и правоприменения третейского соглашения</vt:lpstr>
      <vt:lpstr>Актуальность темы исследования</vt:lpstr>
      <vt:lpstr>Презентация PowerPoint</vt:lpstr>
      <vt:lpstr>Теоретический аспект </vt:lpstr>
      <vt:lpstr>Презентация PowerPoint</vt:lpstr>
      <vt:lpstr>ПРАВОПРИМЕНИТЕЛЬНЫЙ АСПЕКТ</vt:lpstr>
      <vt:lpstr>ПРАВОПОНИМАНИЕ И ПРАВОПРИМЕНЕНИЕ ТРЕТЕЙСКОГО СОГЛАШЕНИЯ: ПРОБЛЕМЫ И ПУТИ ГАРМОНИЗАЦИИ</vt:lpstr>
      <vt:lpstr>Проблемы правопонимания и правоприменения третейского соглашения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Ekaterina Arkhipkina</dc:creator>
  <cp:lastModifiedBy>Ekaterina Arkhipkina</cp:lastModifiedBy>
  <cp:revision>1</cp:revision>
  <dcterms:created xsi:type="dcterms:W3CDTF">2026-06-13T23:29:19Z</dcterms:created>
  <dcterms:modified xsi:type="dcterms:W3CDTF">2026-06-21T04:41:47Z</dcterms:modified>
</cp:coreProperties>
</file>