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7" r:id="rId3"/>
    <p:sldId id="260" r:id="rId4"/>
    <p:sldId id="261" r:id="rId5"/>
    <p:sldId id="266" r:id="rId6"/>
    <p:sldId id="262" r:id="rId7"/>
    <p:sldId id="263" r:id="rId8"/>
    <p:sldId id="26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34559" autoAdjust="0"/>
    <p:restoredTop sz="96288" autoAdjust="0"/>
  </p:normalViewPr>
  <p:slideViewPr>
    <p:cSldViewPr>
      <p:cViewPr>
        <p:scale>
          <a:sx n="80" d="100"/>
          <a:sy n="80" d="100"/>
        </p:scale>
        <p:origin x="-3246" y="-7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F92BBC-5C13-43CA-9249-65970677DDA7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C5C2FE-7A38-4A13-9CD7-B1E6EBF964B9}">
      <dgm:prSet custT="1"/>
      <dgm:spPr/>
      <dgm:t>
        <a:bodyPr/>
        <a:lstStyle/>
        <a:p>
          <a:pPr algn="ctr" rtl="0"/>
          <a:r>
            <a:rPr lang="ru-RU" sz="18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Правовой статус прокурора в арбитражном процессе</a:t>
          </a:r>
          <a:endParaRPr lang="ru-RU" sz="18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CDBD7F-30E5-4C02-9545-2E8584091F18}" type="parTrans" cxnId="{D54F294F-02FE-4BE8-A47F-C6B372D3BDAE}">
      <dgm:prSet/>
      <dgm:spPr/>
      <dgm:t>
        <a:bodyPr/>
        <a:lstStyle/>
        <a:p>
          <a:endParaRPr lang="ru-RU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1D5EABB-0506-48E2-80DF-E9EB65CF83F6}" type="sibTrans" cxnId="{D54F294F-02FE-4BE8-A47F-C6B372D3BDAE}">
      <dgm:prSet/>
      <dgm:spPr/>
      <dgm:t>
        <a:bodyPr/>
        <a:lstStyle/>
        <a:p>
          <a:endParaRPr lang="ru-RU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515132-9A82-4306-BF5A-BD93928B9F56}">
      <dgm:prSet custT="1"/>
      <dgm:spPr/>
      <dgm:t>
        <a:bodyPr/>
        <a:lstStyle/>
        <a:p>
          <a:pPr rtl="0"/>
          <a:r>
            <a:rPr lang="ru-RU" sz="1600" b="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Обладает процессуальными правами и обязанностями истца (ч. 3 53 АПК РФ)</a:t>
          </a:r>
          <a:endParaRPr lang="ru-RU" sz="1600" b="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696FD2-C326-4DFF-A1DB-F71BBBDCA0AC}" type="parTrans" cxnId="{02D0664E-BE97-43A8-8075-626CEB467FDD}">
      <dgm:prSet/>
      <dgm:spPr/>
      <dgm:t>
        <a:bodyPr/>
        <a:lstStyle/>
        <a:p>
          <a:endParaRPr lang="ru-RU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A4A72E7-1B7A-4332-AFE9-6434E9794D7F}" type="sibTrans" cxnId="{02D0664E-BE97-43A8-8075-626CEB467FDD}">
      <dgm:prSet/>
      <dgm:spPr/>
      <dgm:t>
        <a:bodyPr/>
        <a:lstStyle/>
        <a:p>
          <a:endParaRPr lang="ru-RU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94D05B-8165-484C-8A6D-1FE968212BFC}">
      <dgm:prSet custT="1"/>
      <dgm:spPr/>
      <dgm:t>
        <a:bodyPr/>
        <a:lstStyle/>
        <a:p>
          <a:r>
            <a: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Действует от имени государства и обеспечивает законность прав участников арбитражного </a:t>
          </a:r>
          <a:r>
            <a: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процесса</a:t>
          </a:r>
          <a:endParaRPr lang="ru-RU" sz="16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3FDB3AC-657E-4A63-8BD8-B547BFEF3489}" type="parTrans" cxnId="{F2ED4A00-3EF7-44A8-B19F-94F891E661A8}">
      <dgm:prSet/>
      <dgm:spPr/>
      <dgm:t>
        <a:bodyPr/>
        <a:lstStyle/>
        <a:p>
          <a:endParaRPr lang="ru-RU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0FEF51-0A64-4DD0-A7BB-D3A00397FA98}" type="sibTrans" cxnId="{F2ED4A00-3EF7-44A8-B19F-94F891E661A8}">
      <dgm:prSet/>
      <dgm:spPr/>
      <dgm:t>
        <a:bodyPr/>
        <a:lstStyle/>
        <a:p>
          <a:endParaRPr lang="ru-RU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5650832-470F-4147-B6E2-10EA22CF0354}">
      <dgm:prSet custT="1"/>
      <dgm:spPr/>
      <dgm:t>
        <a:bodyPr/>
        <a:lstStyle/>
        <a:p>
          <a:r>
            <a: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является участником спорного материального правоотношения</a:t>
          </a:r>
          <a:endParaRPr lang="ru-RU" sz="16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505E8E-25A2-47F8-84CB-83A6A79EBA70}" type="sibTrans" cxnId="{36DE42B4-162A-4284-A389-9B9FEA69036E}">
      <dgm:prSet/>
      <dgm:spPr/>
      <dgm:t>
        <a:bodyPr/>
        <a:lstStyle/>
        <a:p>
          <a:endParaRPr lang="ru-RU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1E4624-A9E8-48D1-BBC2-3AE68BBED1DC}" type="parTrans" cxnId="{36DE42B4-162A-4284-A389-9B9FEA69036E}">
      <dgm:prSet/>
      <dgm:spPr/>
      <dgm:t>
        <a:bodyPr/>
        <a:lstStyle/>
        <a:p>
          <a:endParaRPr lang="ru-RU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6ACA9F-7123-4566-9036-943D17A2C370}">
      <dgm:prSet custT="1"/>
      <dgm:spPr/>
      <dgm:t>
        <a:bodyPr/>
        <a:lstStyle/>
        <a:p>
          <a:r>
            <a:rPr lang="ru-RU" sz="1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Защищает публичный интерес</a:t>
          </a:r>
          <a:endParaRPr lang="ru-RU" sz="16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AD0AAA7-1DC4-472B-9B4D-69D1E75A3117}" type="sibTrans" cxnId="{67476C5A-91FA-4427-BDD1-A3F297B8E403}">
      <dgm:prSet/>
      <dgm:spPr/>
      <dgm:t>
        <a:bodyPr/>
        <a:lstStyle/>
        <a:p>
          <a:endParaRPr lang="ru-RU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35510F-C767-468E-A24B-F5C9E1C30415}" type="parTrans" cxnId="{67476C5A-91FA-4427-BDD1-A3F297B8E403}">
      <dgm:prSet/>
      <dgm:spPr/>
      <dgm:t>
        <a:bodyPr/>
        <a:lstStyle/>
        <a:p>
          <a:endParaRPr lang="ru-RU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401AC73-A387-4B64-934C-55FF4023EF1A}" type="pres">
      <dgm:prSet presAssocID="{7DF92BBC-5C13-43CA-9249-65970677DDA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32F34C5-6FF7-44A4-909C-EB369E060387}" type="pres">
      <dgm:prSet presAssocID="{7DF92BBC-5C13-43CA-9249-65970677DDA7}" presName="Name1" presStyleCnt="0"/>
      <dgm:spPr/>
    </dgm:pt>
    <dgm:pt modelId="{9A954911-1C14-41F4-8EE3-4F8730D98EBE}" type="pres">
      <dgm:prSet presAssocID="{7DF92BBC-5C13-43CA-9249-65970677DDA7}" presName="cycle" presStyleCnt="0"/>
      <dgm:spPr/>
    </dgm:pt>
    <dgm:pt modelId="{3FE16D1D-574F-48D1-BE92-3D6B076BA0EC}" type="pres">
      <dgm:prSet presAssocID="{7DF92BBC-5C13-43CA-9249-65970677DDA7}" presName="srcNode" presStyleLbl="node1" presStyleIdx="0" presStyleCnt="5"/>
      <dgm:spPr/>
    </dgm:pt>
    <dgm:pt modelId="{445F3A1F-6153-43A0-A05A-2E18B8563464}" type="pres">
      <dgm:prSet presAssocID="{7DF92BBC-5C13-43CA-9249-65970677DDA7}" presName="conn" presStyleLbl="parChTrans1D2" presStyleIdx="0" presStyleCnt="1"/>
      <dgm:spPr/>
      <dgm:t>
        <a:bodyPr/>
        <a:lstStyle/>
        <a:p>
          <a:endParaRPr lang="ru-RU"/>
        </a:p>
      </dgm:t>
    </dgm:pt>
    <dgm:pt modelId="{687B197C-4452-421C-97AD-6D82070AF59B}" type="pres">
      <dgm:prSet presAssocID="{7DF92BBC-5C13-43CA-9249-65970677DDA7}" presName="extraNode" presStyleLbl="node1" presStyleIdx="0" presStyleCnt="5"/>
      <dgm:spPr/>
    </dgm:pt>
    <dgm:pt modelId="{52FE5657-B800-4D3D-A4B3-5F8BDA09BE80}" type="pres">
      <dgm:prSet presAssocID="{7DF92BBC-5C13-43CA-9249-65970677DDA7}" presName="dstNode" presStyleLbl="node1" presStyleIdx="0" presStyleCnt="5"/>
      <dgm:spPr/>
    </dgm:pt>
    <dgm:pt modelId="{1D69BB26-F8FC-4FEC-83C1-E9E0F6F5CB41}" type="pres">
      <dgm:prSet presAssocID="{A8C5C2FE-7A38-4A13-9CD7-B1E6EBF964B9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F4519D-D0B6-41BD-AD63-17AB1BD06F08}" type="pres">
      <dgm:prSet presAssocID="{A8C5C2FE-7A38-4A13-9CD7-B1E6EBF964B9}" presName="accent_1" presStyleCnt="0"/>
      <dgm:spPr/>
    </dgm:pt>
    <dgm:pt modelId="{993275A2-8AB1-414D-AAD1-D4807C89EEBC}" type="pres">
      <dgm:prSet presAssocID="{A8C5C2FE-7A38-4A13-9CD7-B1E6EBF964B9}" presName="accentRepeatNode" presStyleLbl="solidFgAcc1" presStyleIdx="0" presStyleCnt="5"/>
      <dgm:spPr>
        <a:solidFill>
          <a:schemeClr val="accent1">
            <a:lumMod val="50000"/>
          </a:schemeClr>
        </a:solidFill>
      </dgm:spPr>
    </dgm:pt>
    <dgm:pt modelId="{5FCFE779-83A2-4C0F-96B7-45E71FB3FD37}" type="pres">
      <dgm:prSet presAssocID="{64515132-9A82-4306-BF5A-BD93928B9F56}" presName="text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E42135-AD73-48AB-9D9C-7438D10E04A7}" type="pres">
      <dgm:prSet presAssocID="{64515132-9A82-4306-BF5A-BD93928B9F56}" presName="accent_2" presStyleCnt="0"/>
      <dgm:spPr/>
    </dgm:pt>
    <dgm:pt modelId="{424D86DF-164D-463B-9071-30F279E67CF2}" type="pres">
      <dgm:prSet presAssocID="{64515132-9A82-4306-BF5A-BD93928B9F56}" presName="accentRepeatNode" presStyleLbl="solidFgAcc1" presStyleIdx="1" presStyleCnt="5"/>
      <dgm:spPr>
        <a:solidFill>
          <a:schemeClr val="accent1">
            <a:lumMod val="75000"/>
          </a:schemeClr>
        </a:solidFill>
      </dgm:spPr>
    </dgm:pt>
    <dgm:pt modelId="{51B3029A-1EC9-4816-817D-5491502EAEF1}" type="pres">
      <dgm:prSet presAssocID="{EB6ACA9F-7123-4566-9036-943D17A2C370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92137B-EB64-4CEF-BA51-5D7E4F1D2225}" type="pres">
      <dgm:prSet presAssocID="{EB6ACA9F-7123-4566-9036-943D17A2C370}" presName="accent_3" presStyleCnt="0"/>
      <dgm:spPr/>
    </dgm:pt>
    <dgm:pt modelId="{4EF164B0-5CA8-46EE-B6F4-2AABE71C0C95}" type="pres">
      <dgm:prSet presAssocID="{EB6ACA9F-7123-4566-9036-943D17A2C370}" presName="accentRepeatNode" presStyleLbl="solidFgAcc1" presStyleIdx="2" presStyleCnt="5"/>
      <dgm:spPr>
        <a:solidFill>
          <a:schemeClr val="accent1">
            <a:lumMod val="60000"/>
            <a:lumOff val="40000"/>
          </a:schemeClr>
        </a:solidFill>
      </dgm:spPr>
    </dgm:pt>
    <dgm:pt modelId="{D8AFC59D-42C1-4FA2-9E82-FF987EC3454B}" type="pres">
      <dgm:prSet presAssocID="{D5650832-470F-4147-B6E2-10EA22CF0354}" presName="text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85A65-6AC2-49BE-AC6A-104BAABDBD51}" type="pres">
      <dgm:prSet presAssocID="{D5650832-470F-4147-B6E2-10EA22CF0354}" presName="accent_4" presStyleCnt="0"/>
      <dgm:spPr/>
    </dgm:pt>
    <dgm:pt modelId="{03D76BBB-F521-443E-8E0B-033A06880D72}" type="pres">
      <dgm:prSet presAssocID="{D5650832-470F-4147-B6E2-10EA22CF0354}" presName="accentRepeatNode" presStyleLbl="solidFgAcc1" presStyleIdx="3" presStyleCnt="5"/>
      <dgm:spPr>
        <a:solidFill>
          <a:schemeClr val="accent1">
            <a:lumMod val="40000"/>
            <a:lumOff val="60000"/>
          </a:schemeClr>
        </a:solidFill>
      </dgm:spPr>
    </dgm:pt>
    <dgm:pt modelId="{05A449FC-4663-49DF-9665-276D71828C8F}" type="pres">
      <dgm:prSet presAssocID="{C894D05B-8165-484C-8A6D-1FE968212BFC}" presName="text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8474CB-B78D-458F-9920-EDB26859FC2D}" type="pres">
      <dgm:prSet presAssocID="{C894D05B-8165-484C-8A6D-1FE968212BFC}" presName="accent_5" presStyleCnt="0"/>
      <dgm:spPr/>
    </dgm:pt>
    <dgm:pt modelId="{282CFF60-DB44-4CBA-A2EB-C5AD5FCFA381}" type="pres">
      <dgm:prSet presAssocID="{C894D05B-8165-484C-8A6D-1FE968212BFC}" presName="accentRepeatNode" presStyleLbl="solidFgAcc1" presStyleIdx="4" presStyleCnt="5"/>
      <dgm:spPr>
        <a:solidFill>
          <a:schemeClr val="accent1">
            <a:lumMod val="20000"/>
            <a:lumOff val="80000"/>
          </a:schemeClr>
        </a:solidFill>
      </dgm:spPr>
    </dgm:pt>
  </dgm:ptLst>
  <dgm:cxnLst>
    <dgm:cxn modelId="{02D0664E-BE97-43A8-8075-626CEB467FDD}" srcId="{7DF92BBC-5C13-43CA-9249-65970677DDA7}" destId="{64515132-9A82-4306-BF5A-BD93928B9F56}" srcOrd="1" destOrd="0" parTransId="{81696FD2-C326-4DFF-A1DB-F71BBBDCA0AC}" sibTransId="{DA4A72E7-1B7A-4332-AFE9-6434E9794D7F}"/>
    <dgm:cxn modelId="{057106F9-0CF5-45F8-A70F-F3026C4431DF}" type="presOf" srcId="{C1D5EABB-0506-48E2-80DF-E9EB65CF83F6}" destId="{445F3A1F-6153-43A0-A05A-2E18B8563464}" srcOrd="0" destOrd="0" presId="urn:microsoft.com/office/officeart/2008/layout/VerticalCurvedList"/>
    <dgm:cxn modelId="{8375C8AC-A454-48B1-B605-968BE29BF218}" type="presOf" srcId="{C894D05B-8165-484C-8A6D-1FE968212BFC}" destId="{05A449FC-4663-49DF-9665-276D71828C8F}" srcOrd="0" destOrd="0" presId="urn:microsoft.com/office/officeart/2008/layout/VerticalCurvedList"/>
    <dgm:cxn modelId="{B358C26A-EC17-4C1B-9E25-1E0DBCF5E5B9}" type="presOf" srcId="{EB6ACA9F-7123-4566-9036-943D17A2C370}" destId="{51B3029A-1EC9-4816-817D-5491502EAEF1}" srcOrd="0" destOrd="0" presId="urn:microsoft.com/office/officeart/2008/layout/VerticalCurvedList"/>
    <dgm:cxn modelId="{93D3A856-233A-41D6-A855-F571EC4484C8}" type="presOf" srcId="{A8C5C2FE-7A38-4A13-9CD7-B1E6EBF964B9}" destId="{1D69BB26-F8FC-4FEC-83C1-E9E0F6F5CB41}" srcOrd="0" destOrd="0" presId="urn:microsoft.com/office/officeart/2008/layout/VerticalCurvedList"/>
    <dgm:cxn modelId="{67476C5A-91FA-4427-BDD1-A3F297B8E403}" srcId="{7DF92BBC-5C13-43CA-9249-65970677DDA7}" destId="{EB6ACA9F-7123-4566-9036-943D17A2C370}" srcOrd="2" destOrd="0" parTransId="{8435510F-C767-468E-A24B-F5C9E1C30415}" sibTransId="{5AD0AAA7-1DC4-472B-9B4D-69D1E75A3117}"/>
    <dgm:cxn modelId="{2859A590-F016-4C8C-A14A-6DA3D4CCD627}" type="presOf" srcId="{7DF92BBC-5C13-43CA-9249-65970677DDA7}" destId="{6401AC73-A387-4B64-934C-55FF4023EF1A}" srcOrd="0" destOrd="0" presId="urn:microsoft.com/office/officeart/2008/layout/VerticalCurvedList"/>
    <dgm:cxn modelId="{F2ED4A00-3EF7-44A8-B19F-94F891E661A8}" srcId="{7DF92BBC-5C13-43CA-9249-65970677DDA7}" destId="{C894D05B-8165-484C-8A6D-1FE968212BFC}" srcOrd="4" destOrd="0" parTransId="{B3FDB3AC-657E-4A63-8BD8-B547BFEF3489}" sibTransId="{4F0FEF51-0A64-4DD0-A7BB-D3A00397FA98}"/>
    <dgm:cxn modelId="{D54F294F-02FE-4BE8-A47F-C6B372D3BDAE}" srcId="{7DF92BBC-5C13-43CA-9249-65970677DDA7}" destId="{A8C5C2FE-7A38-4A13-9CD7-B1E6EBF964B9}" srcOrd="0" destOrd="0" parTransId="{59CDBD7F-30E5-4C02-9545-2E8584091F18}" sibTransId="{C1D5EABB-0506-48E2-80DF-E9EB65CF83F6}"/>
    <dgm:cxn modelId="{36DE42B4-162A-4284-A389-9B9FEA69036E}" srcId="{7DF92BBC-5C13-43CA-9249-65970677DDA7}" destId="{D5650832-470F-4147-B6E2-10EA22CF0354}" srcOrd="3" destOrd="0" parTransId="{651E4624-A9E8-48D1-BBC2-3AE68BBED1DC}" sibTransId="{6D505E8E-25A2-47F8-84CB-83A6A79EBA70}"/>
    <dgm:cxn modelId="{1051394F-6758-4D99-88A0-83B8F45F952F}" type="presOf" srcId="{D5650832-470F-4147-B6E2-10EA22CF0354}" destId="{D8AFC59D-42C1-4FA2-9E82-FF987EC3454B}" srcOrd="0" destOrd="0" presId="urn:microsoft.com/office/officeart/2008/layout/VerticalCurvedList"/>
    <dgm:cxn modelId="{F7FF3C79-0DB0-49F5-98ED-235FB4D817B4}" type="presOf" srcId="{64515132-9A82-4306-BF5A-BD93928B9F56}" destId="{5FCFE779-83A2-4C0F-96B7-45E71FB3FD37}" srcOrd="0" destOrd="0" presId="urn:microsoft.com/office/officeart/2008/layout/VerticalCurvedList"/>
    <dgm:cxn modelId="{874140C4-A750-458C-A685-3FE4A2C7D84E}" type="presParOf" srcId="{6401AC73-A387-4B64-934C-55FF4023EF1A}" destId="{C32F34C5-6FF7-44A4-909C-EB369E060387}" srcOrd="0" destOrd="0" presId="urn:microsoft.com/office/officeart/2008/layout/VerticalCurvedList"/>
    <dgm:cxn modelId="{F42DB5BC-8BD8-4C81-9954-2C8299F10735}" type="presParOf" srcId="{C32F34C5-6FF7-44A4-909C-EB369E060387}" destId="{9A954911-1C14-41F4-8EE3-4F8730D98EBE}" srcOrd="0" destOrd="0" presId="urn:microsoft.com/office/officeart/2008/layout/VerticalCurvedList"/>
    <dgm:cxn modelId="{1268B987-0BA1-47A1-B933-F0D120CC86AF}" type="presParOf" srcId="{9A954911-1C14-41F4-8EE3-4F8730D98EBE}" destId="{3FE16D1D-574F-48D1-BE92-3D6B076BA0EC}" srcOrd="0" destOrd="0" presId="urn:microsoft.com/office/officeart/2008/layout/VerticalCurvedList"/>
    <dgm:cxn modelId="{66D4EADC-C545-4034-A6AC-03EC41D50460}" type="presParOf" srcId="{9A954911-1C14-41F4-8EE3-4F8730D98EBE}" destId="{445F3A1F-6153-43A0-A05A-2E18B8563464}" srcOrd="1" destOrd="0" presId="urn:microsoft.com/office/officeart/2008/layout/VerticalCurvedList"/>
    <dgm:cxn modelId="{9B66968D-B174-4D07-AA2C-A5FEE4BA7157}" type="presParOf" srcId="{9A954911-1C14-41F4-8EE3-4F8730D98EBE}" destId="{687B197C-4452-421C-97AD-6D82070AF59B}" srcOrd="2" destOrd="0" presId="urn:microsoft.com/office/officeart/2008/layout/VerticalCurvedList"/>
    <dgm:cxn modelId="{032442C3-F4C5-4EEC-9BC7-CDBBFBB9FA77}" type="presParOf" srcId="{9A954911-1C14-41F4-8EE3-4F8730D98EBE}" destId="{52FE5657-B800-4D3D-A4B3-5F8BDA09BE80}" srcOrd="3" destOrd="0" presId="urn:microsoft.com/office/officeart/2008/layout/VerticalCurvedList"/>
    <dgm:cxn modelId="{0ED6E80F-E642-406E-B4C3-3AB547121A57}" type="presParOf" srcId="{C32F34C5-6FF7-44A4-909C-EB369E060387}" destId="{1D69BB26-F8FC-4FEC-83C1-E9E0F6F5CB41}" srcOrd="1" destOrd="0" presId="urn:microsoft.com/office/officeart/2008/layout/VerticalCurvedList"/>
    <dgm:cxn modelId="{CF8C9AE8-B511-4824-9DE9-7056C2379F4C}" type="presParOf" srcId="{C32F34C5-6FF7-44A4-909C-EB369E060387}" destId="{9EF4519D-D0B6-41BD-AD63-17AB1BD06F08}" srcOrd="2" destOrd="0" presId="urn:microsoft.com/office/officeart/2008/layout/VerticalCurvedList"/>
    <dgm:cxn modelId="{1B98CC7E-2127-415E-8292-50FB2E4330B9}" type="presParOf" srcId="{9EF4519D-D0B6-41BD-AD63-17AB1BD06F08}" destId="{993275A2-8AB1-414D-AAD1-D4807C89EEBC}" srcOrd="0" destOrd="0" presId="urn:microsoft.com/office/officeart/2008/layout/VerticalCurvedList"/>
    <dgm:cxn modelId="{CFFE7A8E-E5FE-4B12-804C-E72074E1452D}" type="presParOf" srcId="{C32F34C5-6FF7-44A4-909C-EB369E060387}" destId="{5FCFE779-83A2-4C0F-96B7-45E71FB3FD37}" srcOrd="3" destOrd="0" presId="urn:microsoft.com/office/officeart/2008/layout/VerticalCurvedList"/>
    <dgm:cxn modelId="{B9B490DD-52E6-48F8-AF29-1A690E1630BA}" type="presParOf" srcId="{C32F34C5-6FF7-44A4-909C-EB369E060387}" destId="{D8E42135-AD73-48AB-9D9C-7438D10E04A7}" srcOrd="4" destOrd="0" presId="urn:microsoft.com/office/officeart/2008/layout/VerticalCurvedList"/>
    <dgm:cxn modelId="{C090BAB1-922F-450D-8163-7408BEB7B1CD}" type="presParOf" srcId="{D8E42135-AD73-48AB-9D9C-7438D10E04A7}" destId="{424D86DF-164D-463B-9071-30F279E67CF2}" srcOrd="0" destOrd="0" presId="urn:microsoft.com/office/officeart/2008/layout/VerticalCurvedList"/>
    <dgm:cxn modelId="{606F653B-F3ED-4E8F-A765-065B8B17D851}" type="presParOf" srcId="{C32F34C5-6FF7-44A4-909C-EB369E060387}" destId="{51B3029A-1EC9-4816-817D-5491502EAEF1}" srcOrd="5" destOrd="0" presId="urn:microsoft.com/office/officeart/2008/layout/VerticalCurvedList"/>
    <dgm:cxn modelId="{8F9640B1-396A-40F1-896E-B0681A0C62D4}" type="presParOf" srcId="{C32F34C5-6FF7-44A4-909C-EB369E060387}" destId="{6692137B-EB64-4CEF-BA51-5D7E4F1D2225}" srcOrd="6" destOrd="0" presId="urn:microsoft.com/office/officeart/2008/layout/VerticalCurvedList"/>
    <dgm:cxn modelId="{66F05D30-C647-4C86-A5F9-8121C0F7EAC6}" type="presParOf" srcId="{6692137B-EB64-4CEF-BA51-5D7E4F1D2225}" destId="{4EF164B0-5CA8-46EE-B6F4-2AABE71C0C95}" srcOrd="0" destOrd="0" presId="urn:microsoft.com/office/officeart/2008/layout/VerticalCurvedList"/>
    <dgm:cxn modelId="{ED458E7B-F7CF-4978-946F-54FFC483276A}" type="presParOf" srcId="{C32F34C5-6FF7-44A4-909C-EB369E060387}" destId="{D8AFC59D-42C1-4FA2-9E82-FF987EC3454B}" srcOrd="7" destOrd="0" presId="urn:microsoft.com/office/officeart/2008/layout/VerticalCurvedList"/>
    <dgm:cxn modelId="{33C6DCB8-882F-4F57-8ED7-0D5C3D331F5F}" type="presParOf" srcId="{C32F34C5-6FF7-44A4-909C-EB369E060387}" destId="{6A185A65-6AC2-49BE-AC6A-104BAABDBD51}" srcOrd="8" destOrd="0" presId="urn:microsoft.com/office/officeart/2008/layout/VerticalCurvedList"/>
    <dgm:cxn modelId="{58252ABD-AAF2-4656-966A-A609F9CB110B}" type="presParOf" srcId="{6A185A65-6AC2-49BE-AC6A-104BAABDBD51}" destId="{03D76BBB-F521-443E-8E0B-033A06880D72}" srcOrd="0" destOrd="0" presId="urn:microsoft.com/office/officeart/2008/layout/VerticalCurvedList"/>
    <dgm:cxn modelId="{079DD542-D1A6-4F86-8093-9EC0DF6D98AB}" type="presParOf" srcId="{C32F34C5-6FF7-44A4-909C-EB369E060387}" destId="{05A449FC-4663-49DF-9665-276D71828C8F}" srcOrd="9" destOrd="0" presId="urn:microsoft.com/office/officeart/2008/layout/VerticalCurvedList"/>
    <dgm:cxn modelId="{7E458A5B-E21E-4614-9C75-43E27C65CE8F}" type="presParOf" srcId="{C32F34C5-6FF7-44A4-909C-EB369E060387}" destId="{228474CB-B78D-458F-9920-EDB26859FC2D}" srcOrd="10" destOrd="0" presId="urn:microsoft.com/office/officeart/2008/layout/VerticalCurvedList"/>
    <dgm:cxn modelId="{0CC284D3-6847-41C0-AE20-65C70173A3DA}" type="presParOf" srcId="{228474CB-B78D-458F-9920-EDB26859FC2D}" destId="{282CFF60-DB44-4CBA-A2EB-C5AD5FCFA381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90F9868-D00D-4AC4-8107-12C04B5C3B9E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2CCF411-8BA0-46B5-B509-09715770D3DC}">
      <dgm:prSet phldrT="[Текст]" phldr="1"/>
      <dgm:spPr/>
      <dgm:t>
        <a:bodyPr/>
        <a:lstStyle/>
        <a:p>
          <a:endParaRPr lang="ru-RU"/>
        </a:p>
      </dgm:t>
    </dgm:pt>
    <dgm:pt modelId="{CB0207D8-A62F-43B0-A5D7-3C9BCB00C01F}" type="parTrans" cxnId="{5FA69B37-B90B-4FE1-8CDB-C9E7DA9DCEDC}">
      <dgm:prSet/>
      <dgm:spPr/>
      <dgm:t>
        <a:bodyPr/>
        <a:lstStyle/>
        <a:p>
          <a:endParaRPr lang="ru-RU"/>
        </a:p>
      </dgm:t>
    </dgm:pt>
    <dgm:pt modelId="{F4F6DD44-FE99-4879-BE4F-3535F1DAAAFD}" type="sibTrans" cxnId="{5FA69B37-B90B-4FE1-8CDB-C9E7DA9DCEDC}">
      <dgm:prSet/>
      <dgm:spPr/>
      <dgm:t>
        <a:bodyPr/>
        <a:lstStyle/>
        <a:p>
          <a:endParaRPr lang="ru-RU"/>
        </a:p>
      </dgm:t>
    </dgm:pt>
    <dgm:pt modelId="{E286CAF5-BF63-4DA3-9759-2C40AD968C05}">
      <dgm:prSet phldrT="[Текст]"/>
      <dgm:spPr/>
      <dgm:t>
        <a:bodyPr/>
        <a:lstStyle/>
        <a:p>
          <a:r>
            <a:rPr lang="ru-RU" dirty="0" smtClean="0"/>
            <a:t>Обращение в арбитражный суд в порядке искового производства (ч. 1 ст. 52 АПК РФ)</a:t>
          </a:r>
          <a:endParaRPr lang="ru-RU" dirty="0"/>
        </a:p>
      </dgm:t>
    </dgm:pt>
    <dgm:pt modelId="{C0B06492-95FD-4C0D-8E15-10ED8558E3CC}" type="parTrans" cxnId="{503362AC-BCA9-43C6-B7C1-B1B2EEA507A9}">
      <dgm:prSet/>
      <dgm:spPr/>
      <dgm:t>
        <a:bodyPr/>
        <a:lstStyle/>
        <a:p>
          <a:endParaRPr lang="ru-RU"/>
        </a:p>
      </dgm:t>
    </dgm:pt>
    <dgm:pt modelId="{B28539A5-6964-437D-BA8E-50DA07326BAA}" type="sibTrans" cxnId="{503362AC-BCA9-43C6-B7C1-B1B2EEA507A9}">
      <dgm:prSet/>
      <dgm:spPr/>
      <dgm:t>
        <a:bodyPr/>
        <a:lstStyle/>
        <a:p>
          <a:endParaRPr lang="ru-RU"/>
        </a:p>
      </dgm:t>
    </dgm:pt>
    <dgm:pt modelId="{12C911D3-0741-4DD7-9130-CDBABF7491D8}">
      <dgm:prSet phldrT="[Текст]" phldr="1"/>
      <dgm:spPr/>
      <dgm:t>
        <a:bodyPr/>
        <a:lstStyle/>
        <a:p>
          <a:endParaRPr lang="ru-RU"/>
        </a:p>
      </dgm:t>
    </dgm:pt>
    <dgm:pt modelId="{D721BCFE-5610-4037-A686-1C2C9AE0B337}" type="parTrans" cxnId="{ABEE0B86-B569-44BA-BBF1-07551CC3F3AC}">
      <dgm:prSet/>
      <dgm:spPr/>
      <dgm:t>
        <a:bodyPr/>
        <a:lstStyle/>
        <a:p>
          <a:endParaRPr lang="ru-RU"/>
        </a:p>
      </dgm:t>
    </dgm:pt>
    <dgm:pt modelId="{AFA773E1-790E-4C70-83DB-4387E693CF38}" type="sibTrans" cxnId="{ABEE0B86-B569-44BA-BBF1-07551CC3F3AC}">
      <dgm:prSet/>
      <dgm:spPr/>
      <dgm:t>
        <a:bodyPr/>
        <a:lstStyle/>
        <a:p>
          <a:endParaRPr lang="ru-RU"/>
        </a:p>
      </dgm:t>
    </dgm:pt>
    <dgm:pt modelId="{DACCF510-ECA0-48E3-B957-9FAC24A434A0}">
      <dgm:prSet phldrT="[Текст]"/>
      <dgm:spPr/>
      <dgm:t>
        <a:bodyPr/>
        <a:lstStyle/>
        <a:p>
          <a:r>
            <a:rPr lang="ru-RU" dirty="0" smtClean="0"/>
            <a:t>Вступление в уже начатый процесс в целях обеспечения законности (ч. 5 ст. 52 АПК РФ)</a:t>
          </a:r>
          <a:endParaRPr lang="ru-RU" dirty="0"/>
        </a:p>
      </dgm:t>
    </dgm:pt>
    <dgm:pt modelId="{4EF3C583-C84D-4D1E-9EA2-B4460908F7C9}" type="parTrans" cxnId="{02D807B6-754B-4FD4-81AA-A3BAAC0C9FFF}">
      <dgm:prSet/>
      <dgm:spPr/>
      <dgm:t>
        <a:bodyPr/>
        <a:lstStyle/>
        <a:p>
          <a:endParaRPr lang="ru-RU"/>
        </a:p>
      </dgm:t>
    </dgm:pt>
    <dgm:pt modelId="{713224A1-114F-4EA6-9AEE-682884E85111}" type="sibTrans" cxnId="{02D807B6-754B-4FD4-81AA-A3BAAC0C9FFF}">
      <dgm:prSet/>
      <dgm:spPr/>
      <dgm:t>
        <a:bodyPr/>
        <a:lstStyle/>
        <a:p>
          <a:endParaRPr lang="ru-RU"/>
        </a:p>
      </dgm:t>
    </dgm:pt>
    <dgm:pt modelId="{88E2B009-5BA6-472B-B1EC-61F0484A0451}" type="pres">
      <dgm:prSet presAssocID="{B90F9868-D00D-4AC4-8107-12C04B5C3B9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BFFAF69-B855-4B77-8EE0-EE4E0CBB58A6}" type="pres">
      <dgm:prSet presAssocID="{B2CCF411-8BA0-46B5-B509-09715770D3DC}" presName="compositeNode" presStyleCnt="0">
        <dgm:presLayoutVars>
          <dgm:bulletEnabled val="1"/>
        </dgm:presLayoutVars>
      </dgm:prSet>
      <dgm:spPr/>
    </dgm:pt>
    <dgm:pt modelId="{13DBB731-D735-45B3-A844-42A944868F2A}" type="pres">
      <dgm:prSet presAssocID="{B2CCF411-8BA0-46B5-B509-09715770D3DC}" presName="bgRect" presStyleLbl="node1" presStyleIdx="0" presStyleCnt="2"/>
      <dgm:spPr/>
      <dgm:t>
        <a:bodyPr/>
        <a:lstStyle/>
        <a:p>
          <a:endParaRPr lang="ru-RU"/>
        </a:p>
      </dgm:t>
    </dgm:pt>
    <dgm:pt modelId="{76299F39-80D9-4BFF-A817-D7454DC87300}" type="pres">
      <dgm:prSet presAssocID="{B2CCF411-8BA0-46B5-B509-09715770D3DC}" presName="parentNode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94C428-A098-436A-A47A-0B250197E3EF}" type="pres">
      <dgm:prSet presAssocID="{B2CCF411-8BA0-46B5-B509-09715770D3DC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90CB99-FF45-49BA-9C52-DFD152E6433D}" type="pres">
      <dgm:prSet presAssocID="{F4F6DD44-FE99-4879-BE4F-3535F1DAAAFD}" presName="hSp" presStyleCnt="0"/>
      <dgm:spPr/>
    </dgm:pt>
    <dgm:pt modelId="{1FB972B3-F8F7-4C5C-B0A3-6AB6B976B787}" type="pres">
      <dgm:prSet presAssocID="{F4F6DD44-FE99-4879-BE4F-3535F1DAAAFD}" presName="vProcSp" presStyleCnt="0"/>
      <dgm:spPr/>
    </dgm:pt>
    <dgm:pt modelId="{1B61F3E2-F96F-428A-B0E3-0AC954AD8F3C}" type="pres">
      <dgm:prSet presAssocID="{F4F6DD44-FE99-4879-BE4F-3535F1DAAAFD}" presName="vSp1" presStyleCnt="0"/>
      <dgm:spPr/>
    </dgm:pt>
    <dgm:pt modelId="{5F82CED3-4E14-459C-94A1-549D80D3B097}" type="pres">
      <dgm:prSet presAssocID="{F4F6DD44-FE99-4879-BE4F-3535F1DAAAFD}" presName="simulatedConn" presStyleLbl="solidFgAcc1" presStyleIdx="0" presStyleCnt="1" custLinFactX="258774" custLinFactNeighborX="300000" custLinFactNeighborY="-10902"/>
      <dgm:spPr>
        <a:noFill/>
      </dgm:spPr>
    </dgm:pt>
    <dgm:pt modelId="{5E09295D-01A6-47C0-B580-2327FFB88104}" type="pres">
      <dgm:prSet presAssocID="{F4F6DD44-FE99-4879-BE4F-3535F1DAAAFD}" presName="vSp2" presStyleCnt="0"/>
      <dgm:spPr/>
    </dgm:pt>
    <dgm:pt modelId="{39364871-297D-4B98-8025-1EC4FE3D921C}" type="pres">
      <dgm:prSet presAssocID="{F4F6DD44-FE99-4879-BE4F-3535F1DAAAFD}" presName="sibTrans" presStyleCnt="0"/>
      <dgm:spPr/>
    </dgm:pt>
    <dgm:pt modelId="{60D7FC74-B1CA-4718-BD1F-60154A37413D}" type="pres">
      <dgm:prSet presAssocID="{12C911D3-0741-4DD7-9130-CDBABF7491D8}" presName="compositeNode" presStyleCnt="0">
        <dgm:presLayoutVars>
          <dgm:bulletEnabled val="1"/>
        </dgm:presLayoutVars>
      </dgm:prSet>
      <dgm:spPr/>
    </dgm:pt>
    <dgm:pt modelId="{91445ACF-CB2A-4A57-922A-F791057D6E8B}" type="pres">
      <dgm:prSet presAssocID="{12C911D3-0741-4DD7-9130-CDBABF7491D8}" presName="bgRect" presStyleLbl="node1" presStyleIdx="1" presStyleCnt="2" custLinFactNeighborX="-2858" custLinFactNeighborY="-538"/>
      <dgm:spPr/>
      <dgm:t>
        <a:bodyPr/>
        <a:lstStyle/>
        <a:p>
          <a:endParaRPr lang="ru-RU"/>
        </a:p>
      </dgm:t>
    </dgm:pt>
    <dgm:pt modelId="{A4985286-A602-4A52-BF20-943A6E79DDFA}" type="pres">
      <dgm:prSet presAssocID="{12C911D3-0741-4DD7-9130-CDBABF7491D8}" presName="parentNode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C179CE-C763-48C5-9E39-1BEF69F4299C}" type="pres">
      <dgm:prSet presAssocID="{12C911D3-0741-4DD7-9130-CDBABF7491D8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1F85D8-7602-4C5A-99FA-398DF9E1B13B}" type="presOf" srcId="{B2CCF411-8BA0-46B5-B509-09715770D3DC}" destId="{76299F39-80D9-4BFF-A817-D7454DC87300}" srcOrd="1" destOrd="0" presId="urn:microsoft.com/office/officeart/2005/8/layout/hProcess7"/>
    <dgm:cxn modelId="{503362AC-BCA9-43C6-B7C1-B1B2EEA507A9}" srcId="{B2CCF411-8BA0-46B5-B509-09715770D3DC}" destId="{E286CAF5-BF63-4DA3-9759-2C40AD968C05}" srcOrd="0" destOrd="0" parTransId="{C0B06492-95FD-4C0D-8E15-10ED8558E3CC}" sibTransId="{B28539A5-6964-437D-BA8E-50DA07326BAA}"/>
    <dgm:cxn modelId="{96F85B68-A318-4A83-85FA-402B1617AB2F}" type="presOf" srcId="{B2CCF411-8BA0-46B5-B509-09715770D3DC}" destId="{13DBB731-D735-45B3-A844-42A944868F2A}" srcOrd="0" destOrd="0" presId="urn:microsoft.com/office/officeart/2005/8/layout/hProcess7"/>
    <dgm:cxn modelId="{EB32E0FC-CAEC-427F-8341-0C02F6F85B4E}" type="presOf" srcId="{E286CAF5-BF63-4DA3-9759-2C40AD968C05}" destId="{A094C428-A098-436A-A47A-0B250197E3EF}" srcOrd="0" destOrd="0" presId="urn:microsoft.com/office/officeart/2005/8/layout/hProcess7"/>
    <dgm:cxn modelId="{7DFEF7EE-F951-45B9-A0A8-1313BDB60636}" type="presOf" srcId="{B90F9868-D00D-4AC4-8107-12C04B5C3B9E}" destId="{88E2B009-5BA6-472B-B1EC-61F0484A0451}" srcOrd="0" destOrd="0" presId="urn:microsoft.com/office/officeart/2005/8/layout/hProcess7"/>
    <dgm:cxn modelId="{E00A614E-F0C2-4EE2-A4F2-BF49D2678F70}" type="presOf" srcId="{DACCF510-ECA0-48E3-B957-9FAC24A434A0}" destId="{05C179CE-C763-48C5-9E39-1BEF69F4299C}" srcOrd="0" destOrd="0" presId="urn:microsoft.com/office/officeart/2005/8/layout/hProcess7"/>
    <dgm:cxn modelId="{02D807B6-754B-4FD4-81AA-A3BAAC0C9FFF}" srcId="{12C911D3-0741-4DD7-9130-CDBABF7491D8}" destId="{DACCF510-ECA0-48E3-B957-9FAC24A434A0}" srcOrd="0" destOrd="0" parTransId="{4EF3C583-C84D-4D1E-9EA2-B4460908F7C9}" sibTransId="{713224A1-114F-4EA6-9AEE-682884E85111}"/>
    <dgm:cxn modelId="{7CA12342-223E-4C55-8CF4-AF31956B8E5B}" type="presOf" srcId="{12C911D3-0741-4DD7-9130-CDBABF7491D8}" destId="{91445ACF-CB2A-4A57-922A-F791057D6E8B}" srcOrd="0" destOrd="0" presId="urn:microsoft.com/office/officeart/2005/8/layout/hProcess7"/>
    <dgm:cxn modelId="{5FA69B37-B90B-4FE1-8CDB-C9E7DA9DCEDC}" srcId="{B90F9868-D00D-4AC4-8107-12C04B5C3B9E}" destId="{B2CCF411-8BA0-46B5-B509-09715770D3DC}" srcOrd="0" destOrd="0" parTransId="{CB0207D8-A62F-43B0-A5D7-3C9BCB00C01F}" sibTransId="{F4F6DD44-FE99-4879-BE4F-3535F1DAAAFD}"/>
    <dgm:cxn modelId="{F03C8B3D-3F9D-40B6-BFBA-61F2B7AA5EE9}" type="presOf" srcId="{12C911D3-0741-4DD7-9130-CDBABF7491D8}" destId="{A4985286-A602-4A52-BF20-943A6E79DDFA}" srcOrd="1" destOrd="0" presId="urn:microsoft.com/office/officeart/2005/8/layout/hProcess7"/>
    <dgm:cxn modelId="{ABEE0B86-B569-44BA-BBF1-07551CC3F3AC}" srcId="{B90F9868-D00D-4AC4-8107-12C04B5C3B9E}" destId="{12C911D3-0741-4DD7-9130-CDBABF7491D8}" srcOrd="1" destOrd="0" parTransId="{D721BCFE-5610-4037-A686-1C2C9AE0B337}" sibTransId="{AFA773E1-790E-4C70-83DB-4387E693CF38}"/>
    <dgm:cxn modelId="{02926B5F-68CE-4260-990A-458E941A4DA1}" type="presParOf" srcId="{88E2B009-5BA6-472B-B1EC-61F0484A0451}" destId="{ABFFAF69-B855-4B77-8EE0-EE4E0CBB58A6}" srcOrd="0" destOrd="0" presId="urn:microsoft.com/office/officeart/2005/8/layout/hProcess7"/>
    <dgm:cxn modelId="{D2C9BFDD-47AA-481F-B2A5-5BA46FECDECE}" type="presParOf" srcId="{ABFFAF69-B855-4B77-8EE0-EE4E0CBB58A6}" destId="{13DBB731-D735-45B3-A844-42A944868F2A}" srcOrd="0" destOrd="0" presId="urn:microsoft.com/office/officeart/2005/8/layout/hProcess7"/>
    <dgm:cxn modelId="{2D13BF5A-C5B3-4721-8AC7-E34F8A0DD844}" type="presParOf" srcId="{ABFFAF69-B855-4B77-8EE0-EE4E0CBB58A6}" destId="{76299F39-80D9-4BFF-A817-D7454DC87300}" srcOrd="1" destOrd="0" presId="urn:microsoft.com/office/officeart/2005/8/layout/hProcess7"/>
    <dgm:cxn modelId="{4E1838B5-91CF-47A6-B1AD-A84F7FA43744}" type="presParOf" srcId="{ABFFAF69-B855-4B77-8EE0-EE4E0CBB58A6}" destId="{A094C428-A098-436A-A47A-0B250197E3EF}" srcOrd="2" destOrd="0" presId="urn:microsoft.com/office/officeart/2005/8/layout/hProcess7"/>
    <dgm:cxn modelId="{0216A708-9B5A-47E7-AF9E-BFA674558398}" type="presParOf" srcId="{88E2B009-5BA6-472B-B1EC-61F0484A0451}" destId="{6690CB99-FF45-49BA-9C52-DFD152E6433D}" srcOrd="1" destOrd="0" presId="urn:microsoft.com/office/officeart/2005/8/layout/hProcess7"/>
    <dgm:cxn modelId="{4F0DC6DD-EA01-41C5-88FD-E46A39FC664D}" type="presParOf" srcId="{88E2B009-5BA6-472B-B1EC-61F0484A0451}" destId="{1FB972B3-F8F7-4C5C-B0A3-6AB6B976B787}" srcOrd="2" destOrd="0" presId="urn:microsoft.com/office/officeart/2005/8/layout/hProcess7"/>
    <dgm:cxn modelId="{10742F4A-BD08-4277-8C23-721B16FE4301}" type="presParOf" srcId="{1FB972B3-F8F7-4C5C-B0A3-6AB6B976B787}" destId="{1B61F3E2-F96F-428A-B0E3-0AC954AD8F3C}" srcOrd="0" destOrd="0" presId="urn:microsoft.com/office/officeart/2005/8/layout/hProcess7"/>
    <dgm:cxn modelId="{6B277AF6-9398-43A1-8993-3C25B1F36569}" type="presParOf" srcId="{1FB972B3-F8F7-4C5C-B0A3-6AB6B976B787}" destId="{5F82CED3-4E14-459C-94A1-549D80D3B097}" srcOrd="1" destOrd="0" presId="urn:microsoft.com/office/officeart/2005/8/layout/hProcess7"/>
    <dgm:cxn modelId="{D24C5AEA-A157-4BC4-9781-C080C8CC73C7}" type="presParOf" srcId="{1FB972B3-F8F7-4C5C-B0A3-6AB6B976B787}" destId="{5E09295D-01A6-47C0-B580-2327FFB88104}" srcOrd="2" destOrd="0" presId="urn:microsoft.com/office/officeart/2005/8/layout/hProcess7"/>
    <dgm:cxn modelId="{0F326CB8-9741-418A-ADE5-B1A9770A61A5}" type="presParOf" srcId="{88E2B009-5BA6-472B-B1EC-61F0484A0451}" destId="{39364871-297D-4B98-8025-1EC4FE3D921C}" srcOrd="3" destOrd="0" presId="urn:microsoft.com/office/officeart/2005/8/layout/hProcess7"/>
    <dgm:cxn modelId="{0E3BED4D-3DE4-4311-833E-FD244DBCF1C7}" type="presParOf" srcId="{88E2B009-5BA6-472B-B1EC-61F0484A0451}" destId="{60D7FC74-B1CA-4718-BD1F-60154A37413D}" srcOrd="4" destOrd="0" presId="urn:microsoft.com/office/officeart/2005/8/layout/hProcess7"/>
    <dgm:cxn modelId="{BE908CB6-FDC6-4CA6-9DE4-67EC23BAC991}" type="presParOf" srcId="{60D7FC74-B1CA-4718-BD1F-60154A37413D}" destId="{91445ACF-CB2A-4A57-922A-F791057D6E8B}" srcOrd="0" destOrd="0" presId="urn:microsoft.com/office/officeart/2005/8/layout/hProcess7"/>
    <dgm:cxn modelId="{D98EE00A-5540-4603-9807-16BC4779CC59}" type="presParOf" srcId="{60D7FC74-B1CA-4718-BD1F-60154A37413D}" destId="{A4985286-A602-4A52-BF20-943A6E79DDFA}" srcOrd="1" destOrd="0" presId="urn:microsoft.com/office/officeart/2005/8/layout/hProcess7"/>
    <dgm:cxn modelId="{1AE72703-DBED-4B73-BAC6-37E7A4409B45}" type="presParOf" srcId="{60D7FC74-B1CA-4718-BD1F-60154A37413D}" destId="{05C179CE-C763-48C5-9E39-1BEF69F4299C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0530259-4FAA-414C-9E3C-EB2410C1C39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3135B5-00A7-45BC-8761-4CF4B05B1890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Оспаривание нормативных и ненормативных правовых актов;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7613CA-7235-48F8-83AD-83774F65F130}" type="parTrans" cxnId="{FA8F3B3E-EE0C-4DAD-89FC-2406D2823F8F}">
      <dgm:prSet/>
      <dgm:spPr/>
      <dgm:t>
        <a:bodyPr/>
        <a:lstStyle/>
        <a:p>
          <a:endParaRPr lang="ru-RU" sz="6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7FFE39-B281-40B5-BF27-8FDB355EA076}" type="sibTrans" cxnId="{FA8F3B3E-EE0C-4DAD-89FC-2406D2823F8F}">
      <dgm:prSet/>
      <dgm:spPr/>
      <dgm:t>
        <a:bodyPr/>
        <a:lstStyle/>
        <a:p>
          <a:endParaRPr lang="ru-RU" sz="6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564540-1309-49A8-9AD5-C4A8D1669B63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Признание сделок недействительными, совершенных органами государственной власти РФ и органами местного самоуправления;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10ECD97-A72E-4BC0-BD7A-DF73DB6004AF}" type="parTrans" cxnId="{21C3AD14-0143-4D1B-A190-BF50D646DCDC}">
      <dgm:prSet/>
      <dgm:spPr/>
      <dgm:t>
        <a:bodyPr/>
        <a:lstStyle/>
        <a:p>
          <a:endParaRPr lang="ru-RU" sz="6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9818EDD-804D-43F4-9AF2-056B52424B07}" type="sibTrans" cxnId="{21C3AD14-0143-4D1B-A190-BF50D646DCDC}">
      <dgm:prSet/>
      <dgm:spPr/>
      <dgm:t>
        <a:bodyPr/>
        <a:lstStyle/>
        <a:p>
          <a:endParaRPr lang="ru-RU" sz="6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5D3FEC-EF6D-4FDE-8C2A-4FBE38721D7C}">
      <dgm:prSet phldrT="[Текст]" custT="1"/>
      <dgm:spPr/>
      <dgm:t>
        <a:bodyPr/>
        <a:lstStyle/>
        <a:p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 применении последствий ничтожных сделок, совершенных органами государственной власти РФ и органами местного самоуправления;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1AC37B-4713-4EB4-B4C2-B3F185E3EE61}" type="parTrans" cxnId="{5FF2A752-EB65-4049-A7AA-CD0466A3F2BC}">
      <dgm:prSet/>
      <dgm:spPr/>
      <dgm:t>
        <a:bodyPr/>
        <a:lstStyle/>
        <a:p>
          <a:endParaRPr lang="ru-RU" sz="6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A40887-554D-4AEF-970E-00BDCAFEFFF5}" type="sibTrans" cxnId="{5FF2A752-EB65-4049-A7AA-CD0466A3F2BC}">
      <dgm:prSet/>
      <dgm:spPr/>
      <dgm:t>
        <a:bodyPr/>
        <a:lstStyle/>
        <a:p>
          <a:endParaRPr lang="ru-RU" sz="6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C54350E-F956-4487-93BE-F644E6F8CD7B}">
      <dgm:prSet phldrT="[Текст]" custT="1"/>
      <dgm:spPr/>
      <dgm:t>
        <a:bodyPr/>
        <a:lstStyle/>
        <a:p>
          <a: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Признание сделок недействительными, совершенных с нарушениями законодательства о контрактной системе закупок, товаров работ и услуг для обеспечения государственных или муниципальных нужд</a:t>
          </a:r>
          <a:br>
            <a:rPr lang="ru-RU" sz="15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432BD5-C4DF-4EBD-ADE5-F4CF9E6287C3}" type="parTrans" cxnId="{4500867E-3C20-42FA-8E0C-4FF48DBCE760}">
      <dgm:prSet/>
      <dgm:spPr/>
      <dgm:t>
        <a:bodyPr/>
        <a:lstStyle/>
        <a:p>
          <a:endParaRPr lang="ru-RU" sz="6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821C92-8AB0-41DD-9224-D1856ADC6A05}" type="sibTrans" cxnId="{4500867E-3C20-42FA-8E0C-4FF48DBCE760}">
      <dgm:prSet/>
      <dgm:spPr/>
      <dgm:t>
        <a:bodyPr/>
        <a:lstStyle/>
        <a:p>
          <a:endParaRPr lang="ru-RU" sz="60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5B3C15F-9355-4011-99FD-43848EB9902C}" type="pres">
      <dgm:prSet presAssocID="{50530259-4FAA-414C-9E3C-EB2410C1C39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E1DD924-5E49-46E1-95F9-6389258ACB77}" type="pres">
      <dgm:prSet presAssocID="{3A3135B5-00A7-45BC-8761-4CF4B05B1890}" presName="parentLin" presStyleCnt="0"/>
      <dgm:spPr/>
    </dgm:pt>
    <dgm:pt modelId="{0CED7243-EC3C-4C82-9CDA-C6ACBEDC49ED}" type="pres">
      <dgm:prSet presAssocID="{3A3135B5-00A7-45BC-8761-4CF4B05B189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6845018F-92C0-4A1C-ADA1-BDB2A07F3675}" type="pres">
      <dgm:prSet presAssocID="{3A3135B5-00A7-45BC-8761-4CF4B05B1890}" presName="parentText" presStyleLbl="node1" presStyleIdx="0" presStyleCnt="4" custScaleX="129627" custScaleY="1626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552F6C-6A05-423D-AB98-5FA942547A7D}" type="pres">
      <dgm:prSet presAssocID="{3A3135B5-00A7-45BC-8761-4CF4B05B1890}" presName="negativeSpace" presStyleCnt="0"/>
      <dgm:spPr/>
    </dgm:pt>
    <dgm:pt modelId="{2A103DA9-631C-41A7-97CF-5EA5ACD74764}" type="pres">
      <dgm:prSet presAssocID="{3A3135B5-00A7-45BC-8761-4CF4B05B1890}" presName="childText" presStyleLbl="conFgAcc1" presStyleIdx="0" presStyleCnt="4">
        <dgm:presLayoutVars>
          <dgm:bulletEnabled val="1"/>
        </dgm:presLayoutVars>
      </dgm:prSet>
      <dgm:spPr/>
    </dgm:pt>
    <dgm:pt modelId="{6FCEF1FE-9F44-4060-8457-4EA34A806D3B}" type="pres">
      <dgm:prSet presAssocID="{4E7FFE39-B281-40B5-BF27-8FDB355EA076}" presName="spaceBetweenRectangles" presStyleCnt="0"/>
      <dgm:spPr/>
    </dgm:pt>
    <dgm:pt modelId="{D2AA9665-8D67-4F60-B754-28F973618FD0}" type="pres">
      <dgm:prSet presAssocID="{1C564540-1309-49A8-9AD5-C4A8D1669B63}" presName="parentLin" presStyleCnt="0"/>
      <dgm:spPr/>
    </dgm:pt>
    <dgm:pt modelId="{941AC259-B725-4C3B-B1D4-6B1887EEBB85}" type="pres">
      <dgm:prSet presAssocID="{1C564540-1309-49A8-9AD5-C4A8D1669B63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C5EF90C7-A8BC-472F-A38E-1B61CA678646}" type="pres">
      <dgm:prSet presAssocID="{1C564540-1309-49A8-9AD5-C4A8D1669B63}" presName="parentText" presStyleLbl="node1" presStyleIdx="1" presStyleCnt="4" custScaleX="125336" custScaleY="1937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208F73-B991-4EE4-94EA-F33903F0A406}" type="pres">
      <dgm:prSet presAssocID="{1C564540-1309-49A8-9AD5-C4A8D1669B63}" presName="negativeSpace" presStyleCnt="0"/>
      <dgm:spPr/>
    </dgm:pt>
    <dgm:pt modelId="{932509B4-F8DE-44A9-B920-649CD1B0F39A}" type="pres">
      <dgm:prSet presAssocID="{1C564540-1309-49A8-9AD5-C4A8D1669B63}" presName="childText" presStyleLbl="conFgAcc1" presStyleIdx="1" presStyleCnt="4">
        <dgm:presLayoutVars>
          <dgm:bulletEnabled val="1"/>
        </dgm:presLayoutVars>
      </dgm:prSet>
      <dgm:spPr/>
    </dgm:pt>
    <dgm:pt modelId="{3D643793-79AC-4176-A01D-DD11CFF0EA36}" type="pres">
      <dgm:prSet presAssocID="{89818EDD-804D-43F4-9AF2-056B52424B07}" presName="spaceBetweenRectangles" presStyleCnt="0"/>
      <dgm:spPr/>
    </dgm:pt>
    <dgm:pt modelId="{73182777-4097-4601-B317-D900B15E14D3}" type="pres">
      <dgm:prSet presAssocID="{035D3FEC-EF6D-4FDE-8C2A-4FBE38721D7C}" presName="parentLin" presStyleCnt="0"/>
      <dgm:spPr/>
    </dgm:pt>
    <dgm:pt modelId="{E34A502C-B08E-49AE-B758-49574271B40E}" type="pres">
      <dgm:prSet presAssocID="{035D3FEC-EF6D-4FDE-8C2A-4FBE38721D7C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BA77B7A2-2065-4657-A929-C920999DBCC5}" type="pres">
      <dgm:prSet presAssocID="{035D3FEC-EF6D-4FDE-8C2A-4FBE38721D7C}" presName="parentText" presStyleLbl="node1" presStyleIdx="2" presStyleCnt="4" custScaleX="122747" custScaleY="181820" custLinFactNeighborX="-5501" custLinFactNeighborY="-1633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9A2775-5D11-42C7-A0F2-08C6057C2468}" type="pres">
      <dgm:prSet presAssocID="{035D3FEC-EF6D-4FDE-8C2A-4FBE38721D7C}" presName="negativeSpace" presStyleCnt="0"/>
      <dgm:spPr/>
    </dgm:pt>
    <dgm:pt modelId="{B0076B64-644A-4C5E-9BDE-B769A1261E54}" type="pres">
      <dgm:prSet presAssocID="{035D3FEC-EF6D-4FDE-8C2A-4FBE38721D7C}" presName="childText" presStyleLbl="conFgAcc1" presStyleIdx="2" presStyleCnt="4">
        <dgm:presLayoutVars>
          <dgm:bulletEnabled val="1"/>
        </dgm:presLayoutVars>
      </dgm:prSet>
      <dgm:spPr/>
    </dgm:pt>
    <dgm:pt modelId="{6D6B5EAE-4F7E-4D3A-B998-3D12838C1F96}" type="pres">
      <dgm:prSet presAssocID="{76A40887-554D-4AEF-970E-00BDCAFEFFF5}" presName="spaceBetweenRectangles" presStyleCnt="0"/>
      <dgm:spPr/>
    </dgm:pt>
    <dgm:pt modelId="{6849A1D0-BADB-4D36-9B80-4C19E217BC46}" type="pres">
      <dgm:prSet presAssocID="{1C54350E-F956-4487-93BE-F644E6F8CD7B}" presName="parentLin" presStyleCnt="0"/>
      <dgm:spPr/>
    </dgm:pt>
    <dgm:pt modelId="{3AC188CB-7196-4E0F-93D9-DAD932E83CE5}" type="pres">
      <dgm:prSet presAssocID="{1C54350E-F956-4487-93BE-F644E6F8CD7B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E6F1458E-A813-4077-8403-034804F71301}" type="pres">
      <dgm:prSet presAssocID="{1C54350E-F956-4487-93BE-F644E6F8CD7B}" presName="parentText" presStyleLbl="node1" presStyleIdx="3" presStyleCnt="4" custScaleX="120514" custScaleY="26053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65E647-9D6E-448B-B59F-ACD9A6CAB02E}" type="pres">
      <dgm:prSet presAssocID="{1C54350E-F956-4487-93BE-F644E6F8CD7B}" presName="negativeSpace" presStyleCnt="0"/>
      <dgm:spPr/>
    </dgm:pt>
    <dgm:pt modelId="{8A7A6560-949A-4143-ADC0-212A3F4800AB}" type="pres">
      <dgm:prSet presAssocID="{1C54350E-F956-4487-93BE-F644E6F8CD7B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E1406DB4-812F-4E93-8842-6DE6B146704F}" type="presOf" srcId="{1C54350E-F956-4487-93BE-F644E6F8CD7B}" destId="{3AC188CB-7196-4E0F-93D9-DAD932E83CE5}" srcOrd="0" destOrd="0" presId="urn:microsoft.com/office/officeart/2005/8/layout/list1"/>
    <dgm:cxn modelId="{BC1C5416-1684-497B-9A48-1F49A00EE362}" type="presOf" srcId="{1C564540-1309-49A8-9AD5-C4A8D1669B63}" destId="{941AC259-B725-4C3B-B1D4-6B1887EEBB85}" srcOrd="0" destOrd="0" presId="urn:microsoft.com/office/officeart/2005/8/layout/list1"/>
    <dgm:cxn modelId="{AE6DA50B-E52E-46ED-B45C-69B1A9EA4359}" type="presOf" srcId="{1C54350E-F956-4487-93BE-F644E6F8CD7B}" destId="{E6F1458E-A813-4077-8403-034804F71301}" srcOrd="1" destOrd="0" presId="urn:microsoft.com/office/officeart/2005/8/layout/list1"/>
    <dgm:cxn modelId="{21C3AD14-0143-4D1B-A190-BF50D646DCDC}" srcId="{50530259-4FAA-414C-9E3C-EB2410C1C391}" destId="{1C564540-1309-49A8-9AD5-C4A8D1669B63}" srcOrd="1" destOrd="0" parTransId="{B10ECD97-A72E-4BC0-BD7A-DF73DB6004AF}" sibTransId="{89818EDD-804D-43F4-9AF2-056B52424B07}"/>
    <dgm:cxn modelId="{1329BAA5-BB1E-427C-9AB9-1F571C3CA266}" type="presOf" srcId="{3A3135B5-00A7-45BC-8761-4CF4B05B1890}" destId="{6845018F-92C0-4A1C-ADA1-BDB2A07F3675}" srcOrd="1" destOrd="0" presId="urn:microsoft.com/office/officeart/2005/8/layout/list1"/>
    <dgm:cxn modelId="{FA8F3B3E-EE0C-4DAD-89FC-2406D2823F8F}" srcId="{50530259-4FAA-414C-9E3C-EB2410C1C391}" destId="{3A3135B5-00A7-45BC-8761-4CF4B05B1890}" srcOrd="0" destOrd="0" parTransId="{857613CA-7235-48F8-83AD-83774F65F130}" sibTransId="{4E7FFE39-B281-40B5-BF27-8FDB355EA076}"/>
    <dgm:cxn modelId="{C7655DC0-796D-4CCC-AEB4-83D5CBD7B63B}" type="presOf" srcId="{1C564540-1309-49A8-9AD5-C4A8D1669B63}" destId="{C5EF90C7-A8BC-472F-A38E-1B61CA678646}" srcOrd="1" destOrd="0" presId="urn:microsoft.com/office/officeart/2005/8/layout/list1"/>
    <dgm:cxn modelId="{58730774-537A-4E05-8A62-8038DCD17982}" type="presOf" srcId="{035D3FEC-EF6D-4FDE-8C2A-4FBE38721D7C}" destId="{BA77B7A2-2065-4657-A929-C920999DBCC5}" srcOrd="1" destOrd="0" presId="urn:microsoft.com/office/officeart/2005/8/layout/list1"/>
    <dgm:cxn modelId="{4500867E-3C20-42FA-8E0C-4FF48DBCE760}" srcId="{50530259-4FAA-414C-9E3C-EB2410C1C391}" destId="{1C54350E-F956-4487-93BE-F644E6F8CD7B}" srcOrd="3" destOrd="0" parTransId="{3A432BD5-C4DF-4EBD-ADE5-F4CF9E6287C3}" sibTransId="{53821C92-8AB0-41DD-9224-D1856ADC6A05}"/>
    <dgm:cxn modelId="{1268795F-E71B-4D49-B3B9-E5E5FBB1C606}" type="presOf" srcId="{3A3135B5-00A7-45BC-8761-4CF4B05B1890}" destId="{0CED7243-EC3C-4C82-9CDA-C6ACBEDC49ED}" srcOrd="0" destOrd="0" presId="urn:microsoft.com/office/officeart/2005/8/layout/list1"/>
    <dgm:cxn modelId="{4731FD90-7255-4566-94E5-EF0763DDD766}" type="presOf" srcId="{035D3FEC-EF6D-4FDE-8C2A-4FBE38721D7C}" destId="{E34A502C-B08E-49AE-B758-49574271B40E}" srcOrd="0" destOrd="0" presId="urn:microsoft.com/office/officeart/2005/8/layout/list1"/>
    <dgm:cxn modelId="{5FF2A752-EB65-4049-A7AA-CD0466A3F2BC}" srcId="{50530259-4FAA-414C-9E3C-EB2410C1C391}" destId="{035D3FEC-EF6D-4FDE-8C2A-4FBE38721D7C}" srcOrd="2" destOrd="0" parTransId="{331AC37B-4713-4EB4-B4C2-B3F185E3EE61}" sibTransId="{76A40887-554D-4AEF-970E-00BDCAFEFFF5}"/>
    <dgm:cxn modelId="{86A0AFDE-CA92-45E9-AEF6-D8A798A4FAA6}" type="presOf" srcId="{50530259-4FAA-414C-9E3C-EB2410C1C391}" destId="{35B3C15F-9355-4011-99FD-43848EB9902C}" srcOrd="0" destOrd="0" presId="urn:microsoft.com/office/officeart/2005/8/layout/list1"/>
    <dgm:cxn modelId="{1F8664C4-FB2E-4003-96F5-2CBB34CA3E41}" type="presParOf" srcId="{35B3C15F-9355-4011-99FD-43848EB9902C}" destId="{DE1DD924-5E49-46E1-95F9-6389258ACB77}" srcOrd="0" destOrd="0" presId="urn:microsoft.com/office/officeart/2005/8/layout/list1"/>
    <dgm:cxn modelId="{6C458139-3D7E-472F-BB34-A812AF460208}" type="presParOf" srcId="{DE1DD924-5E49-46E1-95F9-6389258ACB77}" destId="{0CED7243-EC3C-4C82-9CDA-C6ACBEDC49ED}" srcOrd="0" destOrd="0" presId="urn:microsoft.com/office/officeart/2005/8/layout/list1"/>
    <dgm:cxn modelId="{7DC7D5B1-37B7-4D0E-9FFB-EECEDDD6FA62}" type="presParOf" srcId="{DE1DD924-5E49-46E1-95F9-6389258ACB77}" destId="{6845018F-92C0-4A1C-ADA1-BDB2A07F3675}" srcOrd="1" destOrd="0" presId="urn:microsoft.com/office/officeart/2005/8/layout/list1"/>
    <dgm:cxn modelId="{9E1097A6-261B-4942-A298-0B255E425195}" type="presParOf" srcId="{35B3C15F-9355-4011-99FD-43848EB9902C}" destId="{8E552F6C-6A05-423D-AB98-5FA942547A7D}" srcOrd="1" destOrd="0" presId="urn:microsoft.com/office/officeart/2005/8/layout/list1"/>
    <dgm:cxn modelId="{EF8D01F7-3544-483E-AAD4-A73803F66E03}" type="presParOf" srcId="{35B3C15F-9355-4011-99FD-43848EB9902C}" destId="{2A103DA9-631C-41A7-97CF-5EA5ACD74764}" srcOrd="2" destOrd="0" presId="urn:microsoft.com/office/officeart/2005/8/layout/list1"/>
    <dgm:cxn modelId="{A091FC9D-AACA-484C-9097-8C4AC354C595}" type="presParOf" srcId="{35B3C15F-9355-4011-99FD-43848EB9902C}" destId="{6FCEF1FE-9F44-4060-8457-4EA34A806D3B}" srcOrd="3" destOrd="0" presId="urn:microsoft.com/office/officeart/2005/8/layout/list1"/>
    <dgm:cxn modelId="{719B5D6F-1884-423D-83DC-C5BDA2854149}" type="presParOf" srcId="{35B3C15F-9355-4011-99FD-43848EB9902C}" destId="{D2AA9665-8D67-4F60-B754-28F973618FD0}" srcOrd="4" destOrd="0" presId="urn:microsoft.com/office/officeart/2005/8/layout/list1"/>
    <dgm:cxn modelId="{A4727B7A-1C70-476C-A986-C5166F8FE5DB}" type="presParOf" srcId="{D2AA9665-8D67-4F60-B754-28F973618FD0}" destId="{941AC259-B725-4C3B-B1D4-6B1887EEBB85}" srcOrd="0" destOrd="0" presId="urn:microsoft.com/office/officeart/2005/8/layout/list1"/>
    <dgm:cxn modelId="{2A5199A7-DFF1-4C80-BA92-1FE7D0FF98E3}" type="presParOf" srcId="{D2AA9665-8D67-4F60-B754-28F973618FD0}" destId="{C5EF90C7-A8BC-472F-A38E-1B61CA678646}" srcOrd="1" destOrd="0" presId="urn:microsoft.com/office/officeart/2005/8/layout/list1"/>
    <dgm:cxn modelId="{8FB45439-CFB7-4394-B55F-6386659CB53C}" type="presParOf" srcId="{35B3C15F-9355-4011-99FD-43848EB9902C}" destId="{B1208F73-B991-4EE4-94EA-F33903F0A406}" srcOrd="5" destOrd="0" presId="urn:microsoft.com/office/officeart/2005/8/layout/list1"/>
    <dgm:cxn modelId="{A0912D3C-C573-4499-B467-88B19E85CCBD}" type="presParOf" srcId="{35B3C15F-9355-4011-99FD-43848EB9902C}" destId="{932509B4-F8DE-44A9-B920-649CD1B0F39A}" srcOrd="6" destOrd="0" presId="urn:microsoft.com/office/officeart/2005/8/layout/list1"/>
    <dgm:cxn modelId="{DCBEE500-605E-41C7-9941-77EC954CD247}" type="presParOf" srcId="{35B3C15F-9355-4011-99FD-43848EB9902C}" destId="{3D643793-79AC-4176-A01D-DD11CFF0EA36}" srcOrd="7" destOrd="0" presId="urn:microsoft.com/office/officeart/2005/8/layout/list1"/>
    <dgm:cxn modelId="{C3C13CD0-7BD8-4553-B4B2-690C3E544DA9}" type="presParOf" srcId="{35B3C15F-9355-4011-99FD-43848EB9902C}" destId="{73182777-4097-4601-B317-D900B15E14D3}" srcOrd="8" destOrd="0" presId="urn:microsoft.com/office/officeart/2005/8/layout/list1"/>
    <dgm:cxn modelId="{7DCB7647-5EF3-499E-9F21-2BD18C28B259}" type="presParOf" srcId="{73182777-4097-4601-B317-D900B15E14D3}" destId="{E34A502C-B08E-49AE-B758-49574271B40E}" srcOrd="0" destOrd="0" presId="urn:microsoft.com/office/officeart/2005/8/layout/list1"/>
    <dgm:cxn modelId="{211F5650-D177-4931-90EA-3B46808F47CA}" type="presParOf" srcId="{73182777-4097-4601-B317-D900B15E14D3}" destId="{BA77B7A2-2065-4657-A929-C920999DBCC5}" srcOrd="1" destOrd="0" presId="urn:microsoft.com/office/officeart/2005/8/layout/list1"/>
    <dgm:cxn modelId="{0D4E8D75-BC0A-4E42-BBA4-20B670F4F079}" type="presParOf" srcId="{35B3C15F-9355-4011-99FD-43848EB9902C}" destId="{C59A2775-5D11-42C7-A0F2-08C6057C2468}" srcOrd="9" destOrd="0" presId="urn:microsoft.com/office/officeart/2005/8/layout/list1"/>
    <dgm:cxn modelId="{C60E9598-2CBC-4730-9542-9FA665BF8CF5}" type="presParOf" srcId="{35B3C15F-9355-4011-99FD-43848EB9902C}" destId="{B0076B64-644A-4C5E-9BDE-B769A1261E54}" srcOrd="10" destOrd="0" presId="urn:microsoft.com/office/officeart/2005/8/layout/list1"/>
    <dgm:cxn modelId="{5E28A3E6-C410-423B-96BF-CF60DA5D80F7}" type="presParOf" srcId="{35B3C15F-9355-4011-99FD-43848EB9902C}" destId="{6D6B5EAE-4F7E-4D3A-B998-3D12838C1F96}" srcOrd="11" destOrd="0" presId="urn:microsoft.com/office/officeart/2005/8/layout/list1"/>
    <dgm:cxn modelId="{FD8A097E-5063-47A6-8D0F-6F599064DE59}" type="presParOf" srcId="{35B3C15F-9355-4011-99FD-43848EB9902C}" destId="{6849A1D0-BADB-4D36-9B80-4C19E217BC46}" srcOrd="12" destOrd="0" presId="urn:microsoft.com/office/officeart/2005/8/layout/list1"/>
    <dgm:cxn modelId="{4B352B39-93B3-4245-BD3F-D67C09C1546C}" type="presParOf" srcId="{6849A1D0-BADB-4D36-9B80-4C19E217BC46}" destId="{3AC188CB-7196-4E0F-93D9-DAD932E83CE5}" srcOrd="0" destOrd="0" presId="urn:microsoft.com/office/officeart/2005/8/layout/list1"/>
    <dgm:cxn modelId="{E7E6BCFE-14DC-46AC-9FC9-73BDCBAD80D1}" type="presParOf" srcId="{6849A1D0-BADB-4D36-9B80-4C19E217BC46}" destId="{E6F1458E-A813-4077-8403-034804F71301}" srcOrd="1" destOrd="0" presId="urn:microsoft.com/office/officeart/2005/8/layout/list1"/>
    <dgm:cxn modelId="{C44FB9C0-9027-4469-A805-BBCA63C42124}" type="presParOf" srcId="{35B3C15F-9355-4011-99FD-43848EB9902C}" destId="{B465E647-9D6E-448B-B59F-ACD9A6CAB02E}" srcOrd="13" destOrd="0" presId="urn:microsoft.com/office/officeart/2005/8/layout/list1"/>
    <dgm:cxn modelId="{F0790FF6-6799-4DD0-BB90-57B1140D9381}" type="presParOf" srcId="{35B3C15F-9355-4011-99FD-43848EB9902C}" destId="{8A7A6560-949A-4143-ADC0-212A3F4800AB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05A291-861B-43E8-8D63-736B277184A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D6AE69-B6EE-4873-B376-F13B9BC6CA9D}">
      <dgm:prSet/>
      <dgm:spPr/>
      <dgm:t>
        <a:bodyPr/>
        <a:lstStyle/>
        <a:p>
          <a:pPr rtl="0"/>
          <a:r>
            <a:rPr lang="ru-RU" dirty="0"/>
            <a:t>Проблемы в правовом регулировании </a:t>
          </a:r>
          <a:r>
            <a:rPr lang="ru-RU" dirty="0" smtClean="0"/>
            <a:t>участия прокурора в арбитражном процессе</a:t>
          </a:r>
          <a:endParaRPr lang="ru-RU" dirty="0"/>
        </a:p>
      </dgm:t>
    </dgm:pt>
    <dgm:pt modelId="{F7ED13EA-FA53-479F-8DF7-37B2695DF622}" type="parTrans" cxnId="{C0608C04-9B2D-4985-94AE-21B62316ECF9}">
      <dgm:prSet/>
      <dgm:spPr/>
      <dgm:t>
        <a:bodyPr/>
        <a:lstStyle/>
        <a:p>
          <a:endParaRPr lang="ru-RU"/>
        </a:p>
      </dgm:t>
    </dgm:pt>
    <dgm:pt modelId="{DAA067BF-8F95-4035-B220-4A7FD19DCC73}" type="sibTrans" cxnId="{C0608C04-9B2D-4985-94AE-21B62316ECF9}">
      <dgm:prSet/>
      <dgm:spPr/>
      <dgm:t>
        <a:bodyPr/>
        <a:lstStyle/>
        <a:p>
          <a:endParaRPr lang="ru-RU"/>
        </a:p>
      </dgm:t>
    </dgm:pt>
    <dgm:pt modelId="{DA0A6859-4B18-4123-AD72-245C83BEA805}">
      <dgm:prSet/>
      <dgm:sp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pPr algn="just"/>
          <a:r>
            <a:rPr lang="ru-RU" dirty="0" smtClean="0"/>
            <a:t>Отсутствие легального определения понятия «публичный интерес»</a:t>
          </a:r>
          <a:endParaRPr lang="ru-RU" dirty="0"/>
        </a:p>
      </dgm:t>
    </dgm:pt>
    <dgm:pt modelId="{392A2A20-B467-4C30-AB9B-DBAD27B19ADE}" type="parTrans" cxnId="{A525953B-7F68-4694-A5C7-EF7D3B84A86C}">
      <dgm:prSet/>
      <dgm:spPr/>
      <dgm:t>
        <a:bodyPr/>
        <a:lstStyle/>
        <a:p>
          <a:endParaRPr lang="ru-RU"/>
        </a:p>
      </dgm:t>
    </dgm:pt>
    <dgm:pt modelId="{D93C8C6D-F692-4F6B-B610-87FDF46986C8}" type="sibTrans" cxnId="{A525953B-7F68-4694-A5C7-EF7D3B84A86C}">
      <dgm:prSet/>
      <dgm:spPr/>
      <dgm:t>
        <a:bodyPr/>
        <a:lstStyle/>
        <a:p>
          <a:endParaRPr lang="ru-RU"/>
        </a:p>
      </dgm:t>
    </dgm:pt>
    <dgm:pt modelId="{02D07E9B-4F72-4396-B979-F0DBF4E7B2FA}">
      <dgm:prSet/>
      <dgm:sp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pPr algn="just"/>
          <a:r>
            <a:rPr lang="ru-RU" dirty="0" smtClean="0"/>
            <a:t>Спорность правового статуса прокурора в арбитражном процессе</a:t>
          </a:r>
          <a:endParaRPr lang="ru-RU" dirty="0"/>
        </a:p>
      </dgm:t>
    </dgm:pt>
    <dgm:pt modelId="{62894DAE-C498-495F-B066-A73E7E7F63D0}" type="parTrans" cxnId="{B563E8A7-80AF-4DB2-A239-069B6CCEE779}">
      <dgm:prSet/>
      <dgm:spPr/>
      <dgm:t>
        <a:bodyPr/>
        <a:lstStyle/>
        <a:p>
          <a:endParaRPr lang="ru-RU"/>
        </a:p>
      </dgm:t>
    </dgm:pt>
    <dgm:pt modelId="{020E8CDF-AF05-4295-9DCF-4A02D2E40FD7}" type="sibTrans" cxnId="{B563E8A7-80AF-4DB2-A239-069B6CCEE779}">
      <dgm:prSet/>
      <dgm:spPr/>
      <dgm:t>
        <a:bodyPr/>
        <a:lstStyle/>
        <a:p>
          <a:endParaRPr lang="ru-RU"/>
        </a:p>
      </dgm:t>
    </dgm:pt>
    <dgm:pt modelId="{7C09C552-9CF3-407A-A71C-18FC9A5CAC99}">
      <dgm:prSet/>
      <dgm:sp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pPr algn="just"/>
          <a:r>
            <a:rPr lang="ru-RU" dirty="0" smtClean="0"/>
            <a:t>Пробелы правового регулирования в реализации функций прокуратуры в арбитраже</a:t>
          </a:r>
          <a:endParaRPr lang="ru-RU" dirty="0"/>
        </a:p>
      </dgm:t>
    </dgm:pt>
    <dgm:pt modelId="{D3A64CA2-C0E7-4EDA-BF2D-A81CBE034D29}" type="parTrans" cxnId="{C5892656-F629-4246-9483-ACCF3AC53E51}">
      <dgm:prSet/>
      <dgm:spPr/>
      <dgm:t>
        <a:bodyPr/>
        <a:lstStyle/>
        <a:p>
          <a:endParaRPr lang="ru-RU"/>
        </a:p>
      </dgm:t>
    </dgm:pt>
    <dgm:pt modelId="{392F66AF-C0FD-4FD2-914F-EC2AC8DD55B9}" type="sibTrans" cxnId="{C5892656-F629-4246-9483-ACCF3AC53E51}">
      <dgm:prSet/>
      <dgm:spPr/>
      <dgm:t>
        <a:bodyPr/>
        <a:lstStyle/>
        <a:p>
          <a:endParaRPr lang="ru-RU"/>
        </a:p>
      </dgm:t>
    </dgm:pt>
    <dgm:pt modelId="{5CC6C552-FBD1-4DB9-84E1-F84407543B0C}">
      <dgm:prSet/>
      <dgm:sp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pPr algn="just"/>
          <a:endParaRPr lang="ru-RU" dirty="0"/>
        </a:p>
      </dgm:t>
    </dgm:pt>
    <dgm:pt modelId="{1E6AAF83-77AF-4F1C-AE17-DDB44DCC90D5}" type="parTrans" cxnId="{93C343EC-89A9-4B01-B88E-190615EB39F9}">
      <dgm:prSet/>
      <dgm:spPr/>
      <dgm:t>
        <a:bodyPr/>
        <a:lstStyle/>
        <a:p>
          <a:endParaRPr lang="ru-RU"/>
        </a:p>
      </dgm:t>
    </dgm:pt>
    <dgm:pt modelId="{2187B7F2-47A9-4A8F-8A44-C51E778932B3}" type="sibTrans" cxnId="{93C343EC-89A9-4B01-B88E-190615EB39F9}">
      <dgm:prSet/>
      <dgm:spPr/>
      <dgm:t>
        <a:bodyPr/>
        <a:lstStyle/>
        <a:p>
          <a:endParaRPr lang="ru-RU"/>
        </a:p>
      </dgm:t>
    </dgm:pt>
    <dgm:pt modelId="{0BC5EA23-BFE9-4910-BA5D-AFF16F348331}">
      <dgm:prSet/>
      <dgm:sp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pPr algn="just"/>
          <a:endParaRPr lang="ru-RU" dirty="0"/>
        </a:p>
      </dgm:t>
    </dgm:pt>
    <dgm:pt modelId="{98535A1F-9531-4B12-B1CF-73EDC9FDCD56}" type="parTrans" cxnId="{41EDCADE-CA5A-499F-B5CA-886C24642397}">
      <dgm:prSet/>
      <dgm:spPr/>
      <dgm:t>
        <a:bodyPr/>
        <a:lstStyle/>
        <a:p>
          <a:endParaRPr lang="ru-RU"/>
        </a:p>
      </dgm:t>
    </dgm:pt>
    <dgm:pt modelId="{40A0861A-CD88-4858-83C4-B6881F4EFB8B}" type="sibTrans" cxnId="{41EDCADE-CA5A-499F-B5CA-886C24642397}">
      <dgm:prSet/>
      <dgm:spPr/>
      <dgm:t>
        <a:bodyPr/>
        <a:lstStyle/>
        <a:p>
          <a:endParaRPr lang="ru-RU"/>
        </a:p>
      </dgm:t>
    </dgm:pt>
    <dgm:pt modelId="{DFD0DA78-60D8-4975-B23D-9E0BBDB334E7}">
      <dgm:prSet/>
      <dgm:sp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pPr algn="just"/>
          <a:r>
            <a:rPr lang="ru-RU" dirty="0" smtClean="0"/>
            <a:t>Неоднозначность судебной практики</a:t>
          </a:r>
          <a:endParaRPr lang="ru-RU" dirty="0"/>
        </a:p>
      </dgm:t>
    </dgm:pt>
    <dgm:pt modelId="{D022ECDB-9CE5-4DF1-A66E-7957B6A0FDB3}" type="parTrans" cxnId="{3BC521E1-FA9D-40D1-AFFF-945B4857747D}">
      <dgm:prSet/>
      <dgm:spPr/>
      <dgm:t>
        <a:bodyPr/>
        <a:lstStyle/>
        <a:p>
          <a:endParaRPr lang="ru-RU"/>
        </a:p>
      </dgm:t>
    </dgm:pt>
    <dgm:pt modelId="{CB0C420B-FB99-47B8-80F1-E7E36BCCC22F}" type="sibTrans" cxnId="{3BC521E1-FA9D-40D1-AFFF-945B4857747D}">
      <dgm:prSet/>
      <dgm:spPr/>
      <dgm:t>
        <a:bodyPr/>
        <a:lstStyle/>
        <a:p>
          <a:endParaRPr lang="ru-RU"/>
        </a:p>
      </dgm:t>
    </dgm:pt>
    <dgm:pt modelId="{841634DD-768B-4AB4-9F30-67BA01E03605}">
      <dgm:prSet/>
      <dgm:sp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pPr algn="just"/>
          <a:endParaRPr lang="ru-RU" dirty="0"/>
        </a:p>
      </dgm:t>
    </dgm:pt>
    <dgm:pt modelId="{3992BC66-1DD4-45B2-AEE3-A0F6DBFDFF52}" type="parTrans" cxnId="{63A200AE-C90F-41B1-8A4F-F27BF5F01110}">
      <dgm:prSet/>
      <dgm:spPr/>
      <dgm:t>
        <a:bodyPr/>
        <a:lstStyle/>
        <a:p>
          <a:endParaRPr lang="ru-RU"/>
        </a:p>
      </dgm:t>
    </dgm:pt>
    <dgm:pt modelId="{79F543FD-D792-4E68-8765-FA80363011D9}" type="sibTrans" cxnId="{63A200AE-C90F-41B1-8A4F-F27BF5F01110}">
      <dgm:prSet/>
      <dgm:spPr/>
      <dgm:t>
        <a:bodyPr/>
        <a:lstStyle/>
        <a:p>
          <a:endParaRPr lang="ru-RU"/>
        </a:p>
      </dgm:t>
    </dgm:pt>
    <dgm:pt modelId="{A8C9F254-1214-4B5C-B06E-5771880E0280}" type="pres">
      <dgm:prSet presAssocID="{4105A291-861B-43E8-8D63-736B277184A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384EB6-15C2-43E1-AC1A-896ADC532624}" type="pres">
      <dgm:prSet presAssocID="{95D6AE69-B6EE-4873-B376-F13B9BC6CA9D}" presName="composite" presStyleCnt="0"/>
      <dgm:spPr/>
    </dgm:pt>
    <dgm:pt modelId="{49ACA492-33F6-40DA-9512-A9A5464099DC}" type="pres">
      <dgm:prSet presAssocID="{95D6AE69-B6EE-4873-B376-F13B9BC6CA9D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4E8801-69C0-4CFC-8BFE-865751D42327}" type="pres">
      <dgm:prSet presAssocID="{95D6AE69-B6EE-4873-B376-F13B9BC6CA9D}" presName="descendantText" presStyleLbl="alignAcc1" presStyleIdx="0" presStyleCnt="1" custScaleY="186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BC521E1-FA9D-40D1-AFFF-945B4857747D}" srcId="{95D6AE69-B6EE-4873-B376-F13B9BC6CA9D}" destId="{DFD0DA78-60D8-4975-B23D-9E0BBDB334E7}" srcOrd="6" destOrd="0" parTransId="{D022ECDB-9CE5-4DF1-A66E-7957B6A0FDB3}" sibTransId="{CB0C420B-FB99-47B8-80F1-E7E36BCCC22F}"/>
    <dgm:cxn modelId="{93C343EC-89A9-4B01-B88E-190615EB39F9}" srcId="{95D6AE69-B6EE-4873-B376-F13B9BC6CA9D}" destId="{5CC6C552-FBD1-4DB9-84E1-F84407543B0C}" srcOrd="1" destOrd="0" parTransId="{1E6AAF83-77AF-4F1C-AE17-DDB44DCC90D5}" sibTransId="{2187B7F2-47A9-4A8F-8A44-C51E778932B3}"/>
    <dgm:cxn modelId="{A525953B-7F68-4694-A5C7-EF7D3B84A86C}" srcId="{95D6AE69-B6EE-4873-B376-F13B9BC6CA9D}" destId="{DA0A6859-4B18-4123-AD72-245C83BEA805}" srcOrd="0" destOrd="0" parTransId="{392A2A20-B467-4C30-AB9B-DBAD27B19ADE}" sibTransId="{D93C8C6D-F692-4F6B-B610-87FDF46986C8}"/>
    <dgm:cxn modelId="{B9104D22-10C1-434E-B1DB-4D8460150657}" type="presOf" srcId="{0BC5EA23-BFE9-4910-BA5D-AFF16F348331}" destId="{724E8801-69C0-4CFC-8BFE-865751D42327}" srcOrd="0" destOrd="3" presId="urn:microsoft.com/office/officeart/2005/8/layout/chevron2"/>
    <dgm:cxn modelId="{C5892656-F629-4246-9483-ACCF3AC53E51}" srcId="{95D6AE69-B6EE-4873-B376-F13B9BC6CA9D}" destId="{7C09C552-9CF3-407A-A71C-18FC9A5CAC99}" srcOrd="4" destOrd="0" parTransId="{D3A64CA2-C0E7-4EDA-BF2D-A81CBE034D29}" sibTransId="{392F66AF-C0FD-4FD2-914F-EC2AC8DD55B9}"/>
    <dgm:cxn modelId="{455FB1F1-92D6-4F2C-8325-BDFA6E1262A6}" type="presOf" srcId="{DFD0DA78-60D8-4975-B23D-9E0BBDB334E7}" destId="{724E8801-69C0-4CFC-8BFE-865751D42327}" srcOrd="0" destOrd="6" presId="urn:microsoft.com/office/officeart/2005/8/layout/chevron2"/>
    <dgm:cxn modelId="{B162E3D1-38CE-4DA2-BD83-660265725E04}" type="presOf" srcId="{DA0A6859-4B18-4123-AD72-245C83BEA805}" destId="{724E8801-69C0-4CFC-8BFE-865751D42327}" srcOrd="0" destOrd="0" presId="urn:microsoft.com/office/officeart/2005/8/layout/chevron2"/>
    <dgm:cxn modelId="{2A179FC7-A41C-4B43-8E4D-71E1B6F27490}" type="presOf" srcId="{02D07E9B-4F72-4396-B979-F0DBF4E7B2FA}" destId="{724E8801-69C0-4CFC-8BFE-865751D42327}" srcOrd="0" destOrd="2" presId="urn:microsoft.com/office/officeart/2005/8/layout/chevron2"/>
    <dgm:cxn modelId="{F71ED571-9FD3-4EE2-8D1B-46F90BF0FF69}" type="presOf" srcId="{841634DD-768B-4AB4-9F30-67BA01E03605}" destId="{724E8801-69C0-4CFC-8BFE-865751D42327}" srcOrd="0" destOrd="5" presId="urn:microsoft.com/office/officeart/2005/8/layout/chevron2"/>
    <dgm:cxn modelId="{AEEE007A-F19C-4AEC-AF52-A1EC8FA20DE8}" type="presOf" srcId="{5CC6C552-FBD1-4DB9-84E1-F84407543B0C}" destId="{724E8801-69C0-4CFC-8BFE-865751D42327}" srcOrd="0" destOrd="1" presId="urn:microsoft.com/office/officeart/2005/8/layout/chevron2"/>
    <dgm:cxn modelId="{B563E8A7-80AF-4DB2-A239-069B6CCEE779}" srcId="{95D6AE69-B6EE-4873-B376-F13B9BC6CA9D}" destId="{02D07E9B-4F72-4396-B979-F0DBF4E7B2FA}" srcOrd="2" destOrd="0" parTransId="{62894DAE-C498-495F-B066-A73E7E7F63D0}" sibTransId="{020E8CDF-AF05-4295-9DCF-4A02D2E40FD7}"/>
    <dgm:cxn modelId="{63A200AE-C90F-41B1-8A4F-F27BF5F01110}" srcId="{95D6AE69-B6EE-4873-B376-F13B9BC6CA9D}" destId="{841634DD-768B-4AB4-9F30-67BA01E03605}" srcOrd="5" destOrd="0" parTransId="{3992BC66-1DD4-45B2-AEE3-A0F6DBFDFF52}" sibTransId="{79F543FD-D792-4E68-8765-FA80363011D9}"/>
    <dgm:cxn modelId="{41EDCADE-CA5A-499F-B5CA-886C24642397}" srcId="{95D6AE69-B6EE-4873-B376-F13B9BC6CA9D}" destId="{0BC5EA23-BFE9-4910-BA5D-AFF16F348331}" srcOrd="3" destOrd="0" parTransId="{98535A1F-9531-4B12-B1CF-73EDC9FDCD56}" sibTransId="{40A0861A-CD88-4858-83C4-B6881F4EFB8B}"/>
    <dgm:cxn modelId="{C0608C04-9B2D-4985-94AE-21B62316ECF9}" srcId="{4105A291-861B-43E8-8D63-736B277184A9}" destId="{95D6AE69-B6EE-4873-B376-F13B9BC6CA9D}" srcOrd="0" destOrd="0" parTransId="{F7ED13EA-FA53-479F-8DF7-37B2695DF622}" sibTransId="{DAA067BF-8F95-4035-B220-4A7FD19DCC73}"/>
    <dgm:cxn modelId="{3CB93894-8444-487F-8823-206E2C9FAE84}" type="presOf" srcId="{7C09C552-9CF3-407A-A71C-18FC9A5CAC99}" destId="{724E8801-69C0-4CFC-8BFE-865751D42327}" srcOrd="0" destOrd="4" presId="urn:microsoft.com/office/officeart/2005/8/layout/chevron2"/>
    <dgm:cxn modelId="{ABDE03E0-F8C3-4453-8CB7-C5D577466953}" type="presOf" srcId="{95D6AE69-B6EE-4873-B376-F13B9BC6CA9D}" destId="{49ACA492-33F6-40DA-9512-A9A5464099DC}" srcOrd="0" destOrd="0" presId="urn:microsoft.com/office/officeart/2005/8/layout/chevron2"/>
    <dgm:cxn modelId="{F36512F1-CDEB-4D74-A952-3E1D14695B82}" type="presOf" srcId="{4105A291-861B-43E8-8D63-736B277184A9}" destId="{A8C9F254-1214-4B5C-B06E-5771880E0280}" srcOrd="0" destOrd="0" presId="urn:microsoft.com/office/officeart/2005/8/layout/chevron2"/>
    <dgm:cxn modelId="{BDCFB832-4061-437A-AA7A-1189E4BE4739}" type="presParOf" srcId="{A8C9F254-1214-4B5C-B06E-5771880E0280}" destId="{E3384EB6-15C2-43E1-AC1A-896ADC532624}" srcOrd="0" destOrd="0" presId="urn:microsoft.com/office/officeart/2005/8/layout/chevron2"/>
    <dgm:cxn modelId="{35BD6381-EFAF-4833-AA6F-1BD387133146}" type="presParOf" srcId="{E3384EB6-15C2-43E1-AC1A-896ADC532624}" destId="{49ACA492-33F6-40DA-9512-A9A5464099DC}" srcOrd="0" destOrd="0" presId="urn:microsoft.com/office/officeart/2005/8/layout/chevron2"/>
    <dgm:cxn modelId="{FB03D4AB-AAE2-4918-9596-7A8E13E4DD67}" type="presParOf" srcId="{E3384EB6-15C2-43E1-AC1A-896ADC532624}" destId="{724E8801-69C0-4CFC-8BFE-865751D4232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C5C50AD-11FE-4D8A-A369-C604CCED9BDD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EA6F7C9F-92A5-4BED-9DDD-DE7394A9A72B}">
      <dgm:prSet phldrT="[Текст]" custT="1"/>
      <dgm:spPr>
        <a:gradFill rotWithShape="0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</dgm:spPr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Закрепление понятия публичного интереса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6D4AD5-15B2-4A1E-A164-31E71AC7C5FF}" type="parTrans" cxnId="{0D5FFF73-78F9-49ED-B718-0EED6DBF943E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A1DB6F-7D3C-4436-84F3-D7D9945A0386}" type="sibTrans" cxnId="{0D5FFF73-78F9-49ED-B718-0EED6DBF943E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3DE415-73C2-4399-A060-1FB8FADD0F7F}">
      <dgm:prSet custT="1"/>
      <dgm:spPr>
        <a:gradFill rotWithShape="0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</dgm:spPr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Уточнение правового статуса прокурора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D66015C-48E7-4B05-ADA0-7AA61845E6BF}" type="parTrans" cxnId="{F0309B87-925E-40F8-8C1F-2DCF3802385B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F5DF43-5106-4BEF-B8F4-088943D3F0B8}" type="sibTrans" cxnId="{F0309B87-925E-40F8-8C1F-2DCF3802385B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FAF7F46-350A-4357-B0B1-C6A0F3F52A1F}">
      <dgm:prSet custT="1"/>
      <dgm:spPr>
        <a:gradFill rotWithShape="0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</dgm:spPr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аналогии с ГПК РФ закрепить в ст. 52 АПК РФ освобождение прокурора по уплате судебных расходов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94C632-CC05-4B32-950C-36D6CBAC0553}" type="parTrans" cxnId="{69E8CFA2-C3FD-4600-8BB5-DFFD2EA502C1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9E5C464-130B-4139-A98D-4CC4A46AFE6F}" type="sibTrans" cxnId="{69E8CFA2-C3FD-4600-8BB5-DFFD2EA502C1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736A94-889D-4802-B19A-0DCCAAD1F393}">
      <dgm:prSet custT="1"/>
      <dgm:spPr>
        <a:gradFill rotWithShape="0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</dgm:spPr>
      <dgm:t>
        <a:bodyPr/>
        <a:lstStyle/>
        <a:p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Закрепить обязанность представлять заключение по делу, возбужденного в арбитражном суде</a:t>
          </a:r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D12E17-DC61-4666-A29B-0FB883144C44}" type="parTrans" cxnId="{FEB6B425-E645-4A5A-B4C0-3CDED06A2E44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0FAA2E9-115E-4677-9368-BE06E4244B2D}" type="sibTrans" cxnId="{FEB6B425-E645-4A5A-B4C0-3CDED06A2E44}">
      <dgm:prSet/>
      <dgm:spPr/>
      <dgm:t>
        <a:bodyPr/>
        <a:lstStyle/>
        <a:p>
          <a:endParaRPr lang="ru-RU" sz="14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D294A9D-A3ED-451B-9432-7FF904FDE73E}" type="pres">
      <dgm:prSet presAssocID="{EC5C50AD-11FE-4D8A-A369-C604CCED9BDD}" presName="compositeShape" presStyleCnt="0">
        <dgm:presLayoutVars>
          <dgm:dir/>
          <dgm:resizeHandles/>
        </dgm:presLayoutVars>
      </dgm:prSet>
      <dgm:spPr/>
    </dgm:pt>
    <dgm:pt modelId="{4D13862D-04AD-4245-86C8-6CA0ABA1D2AC}" type="pres">
      <dgm:prSet presAssocID="{EC5C50AD-11FE-4D8A-A369-C604CCED9BDD}" presName="pyramid" presStyleLbl="node1" presStyleIdx="0" presStyleCnt="1" custLinFactNeighborX="-564" custLinFactNeighborY="-6452"/>
      <dgm:spPr/>
    </dgm:pt>
    <dgm:pt modelId="{B3A8317E-454E-40E0-81FC-5C7D878698DB}" type="pres">
      <dgm:prSet presAssocID="{EC5C50AD-11FE-4D8A-A369-C604CCED9BDD}" presName="theList" presStyleCnt="0"/>
      <dgm:spPr/>
    </dgm:pt>
    <dgm:pt modelId="{17C01186-1F8B-47E5-B105-4CEAB047D2E3}" type="pres">
      <dgm:prSet presAssocID="{EA6F7C9F-92A5-4BED-9DDD-DE7394A9A72B}" presName="aNode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71B000-7C64-4A71-B890-46B7025A9582}" type="pres">
      <dgm:prSet presAssocID="{EA6F7C9F-92A5-4BED-9DDD-DE7394A9A72B}" presName="aSpace" presStyleCnt="0"/>
      <dgm:spPr/>
    </dgm:pt>
    <dgm:pt modelId="{0D27892F-B902-4F34-8D8B-2028332E7E4D}" type="pres">
      <dgm:prSet presAssocID="{4A3DE415-73C2-4399-A060-1FB8FADD0F7F}" presName="aNode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DD4776-E714-49B2-948A-0A1488F20579}" type="pres">
      <dgm:prSet presAssocID="{4A3DE415-73C2-4399-A060-1FB8FADD0F7F}" presName="aSpace" presStyleCnt="0"/>
      <dgm:spPr/>
    </dgm:pt>
    <dgm:pt modelId="{4BFE2FB1-91C7-4F07-B7E1-D4987D360078}" type="pres">
      <dgm:prSet presAssocID="{EFAF7F46-350A-4357-B0B1-C6A0F3F52A1F}" presName="aNode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152203-B753-409A-BEFF-0AC64BDA07D7}" type="pres">
      <dgm:prSet presAssocID="{EFAF7F46-350A-4357-B0B1-C6A0F3F52A1F}" presName="aSpace" presStyleCnt="0"/>
      <dgm:spPr/>
    </dgm:pt>
    <dgm:pt modelId="{8875007B-54A1-4C0B-8B1A-96735B40CAE0}" type="pres">
      <dgm:prSet presAssocID="{76736A94-889D-4802-B19A-0DCCAAD1F393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017BF3-068E-4730-ABC4-480BE9B23355}" type="pres">
      <dgm:prSet presAssocID="{76736A94-889D-4802-B19A-0DCCAAD1F393}" presName="aSpace" presStyleCnt="0"/>
      <dgm:spPr/>
    </dgm:pt>
  </dgm:ptLst>
  <dgm:cxnLst>
    <dgm:cxn modelId="{DFDF7388-53A9-4A1F-939F-BF5096A4388B}" type="presOf" srcId="{76736A94-889D-4802-B19A-0DCCAAD1F393}" destId="{8875007B-54A1-4C0B-8B1A-96735B40CAE0}" srcOrd="0" destOrd="0" presId="urn:microsoft.com/office/officeart/2005/8/layout/pyramid2"/>
    <dgm:cxn modelId="{2BE89161-3A4A-4140-BBF4-F6247A800ABD}" type="presOf" srcId="{EC5C50AD-11FE-4D8A-A369-C604CCED9BDD}" destId="{7D294A9D-A3ED-451B-9432-7FF904FDE73E}" srcOrd="0" destOrd="0" presId="urn:microsoft.com/office/officeart/2005/8/layout/pyramid2"/>
    <dgm:cxn modelId="{97A572DE-7134-40AB-8536-27C1A18BB90D}" type="presOf" srcId="{EFAF7F46-350A-4357-B0B1-C6A0F3F52A1F}" destId="{4BFE2FB1-91C7-4F07-B7E1-D4987D360078}" srcOrd="0" destOrd="0" presId="urn:microsoft.com/office/officeart/2005/8/layout/pyramid2"/>
    <dgm:cxn modelId="{FEB6B425-E645-4A5A-B4C0-3CDED06A2E44}" srcId="{EC5C50AD-11FE-4D8A-A369-C604CCED9BDD}" destId="{76736A94-889D-4802-B19A-0DCCAAD1F393}" srcOrd="3" destOrd="0" parTransId="{C3D12E17-DC61-4666-A29B-0FB883144C44}" sibTransId="{90FAA2E9-115E-4677-9368-BE06E4244B2D}"/>
    <dgm:cxn modelId="{367C03FB-59B6-4E0C-A42E-9DA0AEC80C7B}" type="presOf" srcId="{EA6F7C9F-92A5-4BED-9DDD-DE7394A9A72B}" destId="{17C01186-1F8B-47E5-B105-4CEAB047D2E3}" srcOrd="0" destOrd="0" presId="urn:microsoft.com/office/officeart/2005/8/layout/pyramid2"/>
    <dgm:cxn modelId="{69E8CFA2-C3FD-4600-8BB5-DFFD2EA502C1}" srcId="{EC5C50AD-11FE-4D8A-A369-C604CCED9BDD}" destId="{EFAF7F46-350A-4357-B0B1-C6A0F3F52A1F}" srcOrd="2" destOrd="0" parTransId="{AD94C632-CC05-4B32-950C-36D6CBAC0553}" sibTransId="{E9E5C464-130B-4139-A98D-4CC4A46AFE6F}"/>
    <dgm:cxn modelId="{0D5FFF73-78F9-49ED-B718-0EED6DBF943E}" srcId="{EC5C50AD-11FE-4D8A-A369-C604CCED9BDD}" destId="{EA6F7C9F-92A5-4BED-9DDD-DE7394A9A72B}" srcOrd="0" destOrd="0" parTransId="{316D4AD5-15B2-4A1E-A164-31E71AC7C5FF}" sibTransId="{CAA1DB6F-7D3C-4436-84F3-D7D9945A0386}"/>
    <dgm:cxn modelId="{526F326F-6205-46F5-B12A-A31ACA1F887A}" type="presOf" srcId="{4A3DE415-73C2-4399-A060-1FB8FADD0F7F}" destId="{0D27892F-B902-4F34-8D8B-2028332E7E4D}" srcOrd="0" destOrd="0" presId="urn:microsoft.com/office/officeart/2005/8/layout/pyramid2"/>
    <dgm:cxn modelId="{F0309B87-925E-40F8-8C1F-2DCF3802385B}" srcId="{EC5C50AD-11FE-4D8A-A369-C604CCED9BDD}" destId="{4A3DE415-73C2-4399-A060-1FB8FADD0F7F}" srcOrd="1" destOrd="0" parTransId="{4D66015C-48E7-4B05-ADA0-7AA61845E6BF}" sibTransId="{2BF5DF43-5106-4BEF-B8F4-088943D3F0B8}"/>
    <dgm:cxn modelId="{C194B8D8-B387-40F8-A4A3-DB864F62C949}" type="presParOf" srcId="{7D294A9D-A3ED-451B-9432-7FF904FDE73E}" destId="{4D13862D-04AD-4245-86C8-6CA0ABA1D2AC}" srcOrd="0" destOrd="0" presId="urn:microsoft.com/office/officeart/2005/8/layout/pyramid2"/>
    <dgm:cxn modelId="{7B2C9BA5-953D-406E-8649-78B139DE5324}" type="presParOf" srcId="{7D294A9D-A3ED-451B-9432-7FF904FDE73E}" destId="{B3A8317E-454E-40E0-81FC-5C7D878698DB}" srcOrd="1" destOrd="0" presId="urn:microsoft.com/office/officeart/2005/8/layout/pyramid2"/>
    <dgm:cxn modelId="{A6B6AEE7-3EAB-4059-80CB-66B8D9EA54B7}" type="presParOf" srcId="{B3A8317E-454E-40E0-81FC-5C7D878698DB}" destId="{17C01186-1F8B-47E5-B105-4CEAB047D2E3}" srcOrd="0" destOrd="0" presId="urn:microsoft.com/office/officeart/2005/8/layout/pyramid2"/>
    <dgm:cxn modelId="{2640A1EF-2110-44AC-986E-A2C66A6C9EF6}" type="presParOf" srcId="{B3A8317E-454E-40E0-81FC-5C7D878698DB}" destId="{DA71B000-7C64-4A71-B890-46B7025A9582}" srcOrd="1" destOrd="0" presId="urn:microsoft.com/office/officeart/2005/8/layout/pyramid2"/>
    <dgm:cxn modelId="{517AE3B5-2287-4A42-89D7-C9B824967D7C}" type="presParOf" srcId="{B3A8317E-454E-40E0-81FC-5C7D878698DB}" destId="{0D27892F-B902-4F34-8D8B-2028332E7E4D}" srcOrd="2" destOrd="0" presId="urn:microsoft.com/office/officeart/2005/8/layout/pyramid2"/>
    <dgm:cxn modelId="{891D4A89-8A7A-4849-A818-264AEECF383E}" type="presParOf" srcId="{B3A8317E-454E-40E0-81FC-5C7D878698DB}" destId="{C6DD4776-E714-49B2-948A-0A1488F20579}" srcOrd="3" destOrd="0" presId="urn:microsoft.com/office/officeart/2005/8/layout/pyramid2"/>
    <dgm:cxn modelId="{ACCF2A4E-6F5C-4705-8535-2106C763CF21}" type="presParOf" srcId="{B3A8317E-454E-40E0-81FC-5C7D878698DB}" destId="{4BFE2FB1-91C7-4F07-B7E1-D4987D360078}" srcOrd="4" destOrd="0" presId="urn:microsoft.com/office/officeart/2005/8/layout/pyramid2"/>
    <dgm:cxn modelId="{D99D1FF3-F388-451F-A49F-6997E0A88633}" type="presParOf" srcId="{B3A8317E-454E-40E0-81FC-5C7D878698DB}" destId="{D1152203-B753-409A-BEFF-0AC64BDA07D7}" srcOrd="5" destOrd="0" presId="urn:microsoft.com/office/officeart/2005/8/layout/pyramid2"/>
    <dgm:cxn modelId="{95B76CE7-DC1D-4AF8-8B92-0DB9C9D619B0}" type="presParOf" srcId="{B3A8317E-454E-40E0-81FC-5C7D878698DB}" destId="{8875007B-54A1-4C0B-8B1A-96735B40CAE0}" srcOrd="6" destOrd="0" presId="urn:microsoft.com/office/officeart/2005/8/layout/pyramid2"/>
    <dgm:cxn modelId="{7E76BFB8-5457-4128-8734-E80FB4649B8A}" type="presParOf" srcId="{B3A8317E-454E-40E0-81FC-5C7D878698DB}" destId="{C1017BF3-068E-4730-ABC4-480BE9B23355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5F3A1F-6153-43A0-A05A-2E18B8563464}">
      <dsp:nvSpPr>
        <dsp:cNvPr id="0" name=""/>
        <dsp:cNvSpPr/>
      </dsp:nvSpPr>
      <dsp:spPr>
        <a:xfrm>
          <a:off x="-5116992" y="-783865"/>
          <a:ext cx="6093694" cy="6093694"/>
        </a:xfrm>
        <a:prstGeom prst="blockArc">
          <a:avLst>
            <a:gd name="adj1" fmla="val 18900000"/>
            <a:gd name="adj2" fmla="val 2700000"/>
            <a:gd name="adj3" fmla="val 354"/>
          </a:avLst>
        </a:pr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69BB26-F8FC-4FEC-83C1-E9E0F6F5CB41}">
      <dsp:nvSpPr>
        <dsp:cNvPr id="0" name=""/>
        <dsp:cNvSpPr/>
      </dsp:nvSpPr>
      <dsp:spPr>
        <a:xfrm>
          <a:off x="427226" y="282782"/>
          <a:ext cx="7739890" cy="5659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49204" tIns="45720" rIns="45720" bIns="4572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Правовой статус прокурора в арбитражном процессе</a:t>
          </a:r>
          <a:endParaRPr lang="ru-RU" sz="18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7226" y="282782"/>
        <a:ext cx="7739890" cy="565926"/>
      </dsp:txXfrm>
    </dsp:sp>
    <dsp:sp modelId="{993275A2-8AB1-414D-AAD1-D4807C89EEBC}">
      <dsp:nvSpPr>
        <dsp:cNvPr id="0" name=""/>
        <dsp:cNvSpPr/>
      </dsp:nvSpPr>
      <dsp:spPr>
        <a:xfrm>
          <a:off x="73522" y="212041"/>
          <a:ext cx="707408" cy="707408"/>
        </a:xfrm>
        <a:prstGeom prst="ellipse">
          <a:avLst/>
        </a:prstGeom>
        <a:solidFill>
          <a:schemeClr val="accent1">
            <a:lumMod val="5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FCFE779-83A2-4C0F-96B7-45E71FB3FD37}">
      <dsp:nvSpPr>
        <dsp:cNvPr id="0" name=""/>
        <dsp:cNvSpPr/>
      </dsp:nvSpPr>
      <dsp:spPr>
        <a:xfrm>
          <a:off x="832752" y="1131400"/>
          <a:ext cx="7334364" cy="5659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49204" tIns="40640" rIns="40640" bIns="4064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Обладает процессуальными правами и обязанностями истца (ч. 3 53 АПК РФ)</a:t>
          </a:r>
          <a:endParaRPr lang="ru-RU" sz="1600" b="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32752" y="1131400"/>
        <a:ext cx="7334364" cy="565926"/>
      </dsp:txXfrm>
    </dsp:sp>
    <dsp:sp modelId="{424D86DF-164D-463B-9071-30F279E67CF2}">
      <dsp:nvSpPr>
        <dsp:cNvPr id="0" name=""/>
        <dsp:cNvSpPr/>
      </dsp:nvSpPr>
      <dsp:spPr>
        <a:xfrm>
          <a:off x="479048" y="1060659"/>
          <a:ext cx="707408" cy="707408"/>
        </a:xfrm>
        <a:prstGeom prst="ellipse">
          <a:avLst/>
        </a:prstGeom>
        <a:solidFill>
          <a:schemeClr val="accent1">
            <a:lumMod val="75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1B3029A-1EC9-4816-817D-5491502EAEF1}">
      <dsp:nvSpPr>
        <dsp:cNvPr id="0" name=""/>
        <dsp:cNvSpPr/>
      </dsp:nvSpPr>
      <dsp:spPr>
        <a:xfrm>
          <a:off x="957216" y="1980018"/>
          <a:ext cx="7209900" cy="5659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4920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Защищает публичный интерес</a:t>
          </a:r>
          <a:endParaRPr lang="ru-RU" sz="16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57216" y="1980018"/>
        <a:ext cx="7209900" cy="565926"/>
      </dsp:txXfrm>
    </dsp:sp>
    <dsp:sp modelId="{4EF164B0-5CA8-46EE-B6F4-2AABE71C0C95}">
      <dsp:nvSpPr>
        <dsp:cNvPr id="0" name=""/>
        <dsp:cNvSpPr/>
      </dsp:nvSpPr>
      <dsp:spPr>
        <a:xfrm>
          <a:off x="603512" y="1909277"/>
          <a:ext cx="707408" cy="707408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8AFC59D-42C1-4FA2-9E82-FF987EC3454B}">
      <dsp:nvSpPr>
        <dsp:cNvPr id="0" name=""/>
        <dsp:cNvSpPr/>
      </dsp:nvSpPr>
      <dsp:spPr>
        <a:xfrm>
          <a:off x="832752" y="2828636"/>
          <a:ext cx="7334364" cy="5659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4920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Не является участником спорного материального правоотношения</a:t>
          </a:r>
          <a:endParaRPr lang="ru-RU" sz="16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32752" y="2828636"/>
        <a:ext cx="7334364" cy="565926"/>
      </dsp:txXfrm>
    </dsp:sp>
    <dsp:sp modelId="{03D76BBB-F521-443E-8E0B-033A06880D72}">
      <dsp:nvSpPr>
        <dsp:cNvPr id="0" name=""/>
        <dsp:cNvSpPr/>
      </dsp:nvSpPr>
      <dsp:spPr>
        <a:xfrm>
          <a:off x="479048" y="2757895"/>
          <a:ext cx="707408" cy="70740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5A449FC-4663-49DF-9665-276D71828C8F}">
      <dsp:nvSpPr>
        <dsp:cNvPr id="0" name=""/>
        <dsp:cNvSpPr/>
      </dsp:nvSpPr>
      <dsp:spPr>
        <a:xfrm>
          <a:off x="427226" y="3677254"/>
          <a:ext cx="7739890" cy="5659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4920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Действует от имени государства и обеспечивает законность прав участников арбитражного </a:t>
          </a:r>
          <a:r>
            <a:rPr lang="ru-RU" sz="1600" kern="1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процесса</a:t>
          </a:r>
          <a:endParaRPr lang="ru-RU" sz="1600" kern="1200" dirty="0">
            <a:solidFill>
              <a:schemeClr val="bg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7226" y="3677254"/>
        <a:ext cx="7739890" cy="565926"/>
      </dsp:txXfrm>
    </dsp:sp>
    <dsp:sp modelId="{282CFF60-DB44-4CBA-A2EB-C5AD5FCFA381}">
      <dsp:nvSpPr>
        <dsp:cNvPr id="0" name=""/>
        <dsp:cNvSpPr/>
      </dsp:nvSpPr>
      <dsp:spPr>
        <a:xfrm>
          <a:off x="73522" y="3606513"/>
          <a:ext cx="707408" cy="707408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DBB731-D735-45B3-A844-42A944868F2A}">
      <dsp:nvSpPr>
        <dsp:cNvPr id="0" name=""/>
        <dsp:cNvSpPr/>
      </dsp:nvSpPr>
      <dsp:spPr>
        <a:xfrm>
          <a:off x="1175" y="235346"/>
          <a:ext cx="2994421" cy="3593306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6299" rIns="137795" bIns="0" numCol="1" spcCol="1270" anchor="t" anchorCtr="0">
          <a:noAutofit/>
        </a:bodyPr>
        <a:lstStyle/>
        <a:p>
          <a:pPr lvl="0" algn="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16200000">
        <a:off x="-1172637" y="1409160"/>
        <a:ext cx="2946511" cy="598884"/>
      </dsp:txXfrm>
    </dsp:sp>
    <dsp:sp modelId="{A094C428-A098-436A-A47A-0B250197E3EF}">
      <dsp:nvSpPr>
        <dsp:cNvPr id="0" name=""/>
        <dsp:cNvSpPr/>
      </dsp:nvSpPr>
      <dsp:spPr>
        <a:xfrm>
          <a:off x="600060" y="235346"/>
          <a:ext cx="2230844" cy="3593306"/>
        </a:xfrm>
        <a:prstGeom prst="rect">
          <a:avLst/>
        </a:prstGeom>
        <a:noFill/>
        <a:ln w="285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9154" rIns="0" bIns="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Обращение в арбитражный суд в порядке искового производства (ч. 1 ст. 52 АПК РФ)</a:t>
          </a:r>
          <a:endParaRPr lang="ru-RU" sz="2600" kern="1200" dirty="0"/>
        </a:p>
      </dsp:txBody>
      <dsp:txXfrm>
        <a:off x="600060" y="235346"/>
        <a:ext cx="2230844" cy="3593306"/>
      </dsp:txXfrm>
    </dsp:sp>
    <dsp:sp modelId="{91445ACF-CB2A-4A57-922A-F791057D6E8B}">
      <dsp:nvSpPr>
        <dsp:cNvPr id="0" name=""/>
        <dsp:cNvSpPr/>
      </dsp:nvSpPr>
      <dsp:spPr>
        <a:xfrm>
          <a:off x="3014821" y="216014"/>
          <a:ext cx="2994421" cy="3593306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06299" rIns="137795" bIns="0" numCol="1" spcCol="1270" anchor="t" anchorCtr="0">
          <a:noAutofit/>
        </a:bodyPr>
        <a:lstStyle/>
        <a:p>
          <a:pPr lvl="0" algn="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 rot="16200000">
        <a:off x="1841008" y="1389828"/>
        <a:ext cx="2946511" cy="598884"/>
      </dsp:txXfrm>
    </dsp:sp>
    <dsp:sp modelId="{5F82CED3-4E14-459C-94A1-549D80D3B097}">
      <dsp:nvSpPr>
        <dsp:cNvPr id="0" name=""/>
        <dsp:cNvSpPr/>
      </dsp:nvSpPr>
      <dsp:spPr>
        <a:xfrm rot="5400000">
          <a:off x="5361196" y="3063741"/>
          <a:ext cx="527972" cy="449163"/>
        </a:xfrm>
        <a:prstGeom prst="flowChartExtract">
          <a:avLst/>
        </a:prstGeom>
        <a:noFill/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5C179CE-C763-48C5-9E39-1BEF69F4299C}">
      <dsp:nvSpPr>
        <dsp:cNvPr id="0" name=""/>
        <dsp:cNvSpPr/>
      </dsp:nvSpPr>
      <dsp:spPr>
        <a:xfrm>
          <a:off x="3613706" y="216014"/>
          <a:ext cx="2230844" cy="3593306"/>
        </a:xfrm>
        <a:prstGeom prst="rect">
          <a:avLst/>
        </a:prstGeom>
        <a:noFill/>
        <a:ln w="285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9154" rIns="0" bIns="0" numCol="1" spcCol="1270" anchor="t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Вступление в уже начатый процесс в целях обеспечения законности (ч. 5 ст. 52 АПК РФ)</a:t>
          </a:r>
          <a:endParaRPr lang="ru-RU" sz="2600" kern="1200" dirty="0"/>
        </a:p>
      </dsp:txBody>
      <dsp:txXfrm>
        <a:off x="3613706" y="216014"/>
        <a:ext cx="2230844" cy="35933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103DA9-631C-41A7-97CF-5EA5ACD74764}">
      <dsp:nvSpPr>
        <dsp:cNvPr id="0" name=""/>
        <dsp:cNvSpPr/>
      </dsp:nvSpPr>
      <dsp:spPr>
        <a:xfrm>
          <a:off x="0" y="555045"/>
          <a:ext cx="6096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845018F-92C0-4A1C-ADA1-BDB2A07F3675}">
      <dsp:nvSpPr>
        <dsp:cNvPr id="0" name=""/>
        <dsp:cNvSpPr/>
      </dsp:nvSpPr>
      <dsp:spPr>
        <a:xfrm>
          <a:off x="304800" y="122666"/>
          <a:ext cx="5531443" cy="6242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Оспаривание нормативных и ненормативных правовых актов;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35274" y="153140"/>
        <a:ext cx="5470495" cy="563310"/>
      </dsp:txXfrm>
    </dsp:sp>
    <dsp:sp modelId="{932509B4-F8DE-44A9-B920-649CD1B0F39A}">
      <dsp:nvSpPr>
        <dsp:cNvPr id="0" name=""/>
        <dsp:cNvSpPr/>
      </dsp:nvSpPr>
      <dsp:spPr>
        <a:xfrm>
          <a:off x="0" y="1504323"/>
          <a:ext cx="6096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EF90C7-A8BC-472F-A38E-1B61CA678646}">
      <dsp:nvSpPr>
        <dsp:cNvPr id="0" name=""/>
        <dsp:cNvSpPr/>
      </dsp:nvSpPr>
      <dsp:spPr>
        <a:xfrm>
          <a:off x="304800" y="952845"/>
          <a:ext cx="5348337" cy="74335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Признание сделок недействительными, совершенных органами государственной власти РФ и органами местного самоуправления;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41088" y="989133"/>
        <a:ext cx="5275761" cy="670782"/>
      </dsp:txXfrm>
    </dsp:sp>
    <dsp:sp modelId="{B0076B64-644A-4C5E-9BDE-B769A1261E54}">
      <dsp:nvSpPr>
        <dsp:cNvPr id="0" name=""/>
        <dsp:cNvSpPr/>
      </dsp:nvSpPr>
      <dsp:spPr>
        <a:xfrm>
          <a:off x="0" y="2407995"/>
          <a:ext cx="6096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77B7A2-2065-4657-A929-C920999DBCC5}">
      <dsp:nvSpPr>
        <dsp:cNvPr id="0" name=""/>
        <dsp:cNvSpPr/>
      </dsp:nvSpPr>
      <dsp:spPr>
        <a:xfrm>
          <a:off x="288032" y="1839440"/>
          <a:ext cx="5237859" cy="6977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 применении последствий ничтожных сделок, совершенных органами государственной власти РФ и органами местного самоуправления;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2093" y="1873501"/>
        <a:ext cx="5169737" cy="629630"/>
      </dsp:txXfrm>
    </dsp:sp>
    <dsp:sp modelId="{8A7A6560-949A-4143-ADC0-212A3F4800AB}">
      <dsp:nvSpPr>
        <dsp:cNvPr id="0" name=""/>
        <dsp:cNvSpPr/>
      </dsp:nvSpPr>
      <dsp:spPr>
        <a:xfrm>
          <a:off x="0" y="3613733"/>
          <a:ext cx="6096000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F1458E-A813-4077-8403-034804F71301}">
      <dsp:nvSpPr>
        <dsp:cNvPr id="0" name=""/>
        <dsp:cNvSpPr/>
      </dsp:nvSpPr>
      <dsp:spPr>
        <a:xfrm>
          <a:off x="304502" y="2805795"/>
          <a:ext cx="5137551" cy="99981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Признание сделок недействительными, совершенных с нарушениями законодательства о контрактной системе закупок, товаров работ и услуг для обеспечения государственных или муниципальных нужд</a:t>
          </a:r>
          <a:b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3309" y="2854602"/>
        <a:ext cx="5039937" cy="9022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ACA492-33F6-40DA-9512-A9A5464099DC}">
      <dsp:nvSpPr>
        <dsp:cNvPr id="0" name=""/>
        <dsp:cNvSpPr/>
      </dsp:nvSpPr>
      <dsp:spPr>
        <a:xfrm rot="5400000">
          <a:off x="-489429" y="1402655"/>
          <a:ext cx="3262862" cy="22840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Проблемы в правовом регулировании </a:t>
          </a:r>
          <a:r>
            <a:rPr lang="ru-RU" sz="1500" kern="1200" dirty="0" smtClean="0"/>
            <a:t>участия прокурора в арбитражном процессе</a:t>
          </a:r>
          <a:endParaRPr lang="ru-RU" sz="1500" kern="1200" dirty="0"/>
        </a:p>
      </dsp:txBody>
      <dsp:txXfrm rot="-5400000">
        <a:off x="1" y="2055228"/>
        <a:ext cx="2284003" cy="978859"/>
      </dsp:txXfrm>
    </dsp:sp>
    <dsp:sp modelId="{724E8801-69C0-4CFC-8BFE-865751D42327}">
      <dsp:nvSpPr>
        <dsp:cNvPr id="0" name=""/>
        <dsp:cNvSpPr/>
      </dsp:nvSpPr>
      <dsp:spPr>
        <a:xfrm rot="5400000">
          <a:off x="3283521" y="-999141"/>
          <a:ext cx="3946561" cy="5945596"/>
        </a:xfrm>
        <a:prstGeom prst="round2SameRect">
          <a:avLst/>
        </a:prstGeom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t="100000"/>
          </a:path>
          <a:tileRect r="-100000" b="-100000"/>
        </a:gra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Отсутствие легального определения понятия «публичный интерес»</a:t>
          </a:r>
          <a:endParaRPr lang="ru-RU" sz="1700" kern="1200" dirty="0"/>
        </a:p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/>
        </a:p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Спорность правового статуса прокурора в арбитражном процессе</a:t>
          </a:r>
          <a:endParaRPr lang="ru-RU" sz="1700" kern="1200" dirty="0"/>
        </a:p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/>
        </a:p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Пробелы правового регулирования в реализации функций прокуратуры в арбитраже</a:t>
          </a:r>
          <a:endParaRPr lang="ru-RU" sz="1700" kern="1200" dirty="0"/>
        </a:p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700" kern="1200" dirty="0"/>
        </a:p>
        <a:p>
          <a:pPr marL="171450" lvl="1" indent="-171450" algn="just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/>
            <a:t>Неоднозначность судебной практики</a:t>
          </a:r>
          <a:endParaRPr lang="ru-RU" sz="1700" kern="1200" dirty="0"/>
        </a:p>
      </dsp:txBody>
      <dsp:txXfrm rot="-5400000">
        <a:off x="2284004" y="193031"/>
        <a:ext cx="5752941" cy="356125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13862D-04AD-4245-86C8-6CA0ABA1D2AC}">
      <dsp:nvSpPr>
        <dsp:cNvPr id="0" name=""/>
        <dsp:cNvSpPr/>
      </dsp:nvSpPr>
      <dsp:spPr>
        <a:xfrm>
          <a:off x="622977" y="0"/>
          <a:ext cx="4176464" cy="4176464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C01186-1F8B-47E5-B105-4CEAB047D2E3}">
      <dsp:nvSpPr>
        <dsp:cNvPr id="0" name=""/>
        <dsp:cNvSpPr/>
      </dsp:nvSpPr>
      <dsp:spPr>
        <a:xfrm>
          <a:off x="2734765" y="418054"/>
          <a:ext cx="2714701" cy="742301"/>
        </a:xfrm>
        <a:prstGeom prst="roundRect">
          <a:avLst/>
        </a:prstGeom>
        <a:gradFill rotWithShape="0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Закрепление понятия публичного интереса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71001" y="454290"/>
        <a:ext cx="2642229" cy="669829"/>
      </dsp:txXfrm>
    </dsp:sp>
    <dsp:sp modelId="{0D27892F-B902-4F34-8D8B-2028332E7E4D}">
      <dsp:nvSpPr>
        <dsp:cNvPr id="0" name=""/>
        <dsp:cNvSpPr/>
      </dsp:nvSpPr>
      <dsp:spPr>
        <a:xfrm>
          <a:off x="2734765" y="1253143"/>
          <a:ext cx="2714701" cy="742301"/>
        </a:xfrm>
        <a:prstGeom prst="roundRect">
          <a:avLst/>
        </a:prstGeom>
        <a:gradFill rotWithShape="0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Уточнение правового статуса прокурора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71001" y="1289379"/>
        <a:ext cx="2642229" cy="669829"/>
      </dsp:txXfrm>
    </dsp:sp>
    <dsp:sp modelId="{4BFE2FB1-91C7-4F07-B7E1-D4987D360078}">
      <dsp:nvSpPr>
        <dsp:cNvPr id="0" name=""/>
        <dsp:cNvSpPr/>
      </dsp:nvSpPr>
      <dsp:spPr>
        <a:xfrm>
          <a:off x="2734765" y="2088232"/>
          <a:ext cx="2714701" cy="742301"/>
        </a:xfrm>
        <a:prstGeom prst="roundRect">
          <a:avLst/>
        </a:prstGeom>
        <a:gradFill rotWithShape="0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 аналогии с ГПК РФ закрепить в ст. 52 АПК РФ освобождение прокурора по уплате судебных расходов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71001" y="2124468"/>
        <a:ext cx="2642229" cy="669829"/>
      </dsp:txXfrm>
    </dsp:sp>
    <dsp:sp modelId="{8875007B-54A1-4C0B-8B1A-96735B40CAE0}">
      <dsp:nvSpPr>
        <dsp:cNvPr id="0" name=""/>
        <dsp:cNvSpPr/>
      </dsp:nvSpPr>
      <dsp:spPr>
        <a:xfrm>
          <a:off x="2734765" y="2923320"/>
          <a:ext cx="2714701" cy="742301"/>
        </a:xfrm>
        <a:prstGeom prst="roundRect">
          <a:avLst/>
        </a:prstGeom>
        <a:gradFill rotWithShape="0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Закрепить обязанность представлять заключение по делу, возбужденного в арбитражном суде</a:t>
          </a: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71001" y="2959556"/>
        <a:ext cx="2642229" cy="6698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p:transition spd="med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med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wipe/>
  </p:transition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3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612775" y="5661248"/>
            <a:ext cx="7668344" cy="504056"/>
          </a:xfrm>
        </p:spPr>
        <p:txBody>
          <a:bodyPr>
            <a:normAutofit fontScale="90000"/>
          </a:bodyPr>
          <a:lstStyle/>
          <a:p>
            <a:pPr lvl="0" algn="l">
              <a:spcBef>
                <a:spcPts val="0"/>
              </a:spcBef>
            </a:pP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Студент</a:t>
            </a:r>
            <a:r>
              <a:rPr lang="ru-RU" sz="2400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: Курдюков Артём Дмитриевич,  </a:t>
            </a: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группа </a:t>
            </a:r>
            <a:r>
              <a:rPr lang="ru-RU" sz="2400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БЮР-2022</a:t>
            </a: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Научный руководитель: </a:t>
            </a:r>
            <a:r>
              <a:rPr lang="ru-RU" sz="2400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Кудрявцева Надежда Алексеевна, </a:t>
            </a: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канд. </a:t>
            </a:r>
            <a:r>
              <a:rPr lang="ru-RU" sz="2400" dirty="0" err="1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юрид</a:t>
            </a: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 наук, доцент, доцент кафедры юриспруденции</a:t>
            </a:r>
            <a:r>
              <a:rPr lang="ru-RU" sz="1600" dirty="0">
                <a:solidFill>
                  <a:prstClr val="black"/>
                </a:solidFill>
                <a:latin typeface="Aptos Light"/>
                <a:ea typeface="+mn-ea"/>
                <a:cs typeface="+mn-cs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Aptos Ligh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641386"/>
            <a:ext cx="7632848" cy="2291670"/>
          </a:xfrm>
        </p:spPr>
        <p:txBody>
          <a:bodyPr>
            <a:noAutofit/>
          </a:bodyPr>
          <a:lstStyle/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cs typeface="Times New Roman"/>
              </a:rPr>
              <a:t>Участие прокурора в арбитражном процессе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endParaRPr lang="ru-RU" sz="2800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79984" y="4113638"/>
            <a:ext cx="3827694" cy="23396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ru-RU" sz="2800" dirty="0"/>
          </a:p>
        </p:txBody>
      </p:sp>
      <p:sp>
        <p:nvSpPr>
          <p:cNvPr id="2" name="AutoShape 2" descr="ДВФ ВАВТ - Научно-исследовательская лаборатория ДВФ ВАВ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ДВФ ВАВТ - Научно-исследовательская лаборатория ДВФ ВАВ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120488"/>
              </p:ext>
            </p:extLst>
          </p:nvPr>
        </p:nvGraphicFramePr>
        <p:xfrm>
          <a:off x="155575" y="169341"/>
          <a:ext cx="7440761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7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243435"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Дальневосточный филиал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Федерального государственного бюджетного образовательного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учреждения высшего образования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«Всероссийская академия внешней торговли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Министерства экономического развития Российской Федерации»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одзаголовок 2"/>
          <p:cNvSpPr txBox="1">
            <a:spLocks/>
          </p:cNvSpPr>
          <p:nvPr/>
        </p:nvSpPr>
        <p:spPr>
          <a:xfrm>
            <a:off x="1403648" y="5283486"/>
            <a:ext cx="6408712" cy="1476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/>
                <a:cs typeface="Times New Roman"/>
              </a:rPr>
              <a:t>г. Петропавловск-Камчатский,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2026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03833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649" y="208081"/>
            <a:ext cx="1371600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одзаголовок 2"/>
          <p:cNvSpPr txBox="1">
            <a:spLocks/>
          </p:cNvSpPr>
          <p:nvPr/>
        </p:nvSpPr>
        <p:spPr>
          <a:xfrm>
            <a:off x="827584" y="1772816"/>
            <a:ext cx="7632848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1223628" y="2420888"/>
            <a:ext cx="6840760" cy="2558677"/>
          </a:xfrm>
          <a:prstGeom prst="homePlate">
            <a:avLst>
              <a:gd name="adj" fmla="val 28401"/>
            </a:avLst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обусловлена тем, что участие прокурора в арбитражном процессе является важным инструментом обеспечения законности в сфере предпринимательской и иной экономической деятельности. В современных условиях возрастает значение защиты публичных интересов, противодействия нарушениям законодательства в экономической сфере, а также обеспечения баланса между интересами государства, общества и участников гражданского оборота.</a:t>
            </a:r>
          </a:p>
        </p:txBody>
      </p:sp>
    </p:spTree>
    <p:extLst>
      <p:ext uri="{BB962C8B-B14F-4D97-AF65-F5344CB8AC3E}">
        <p14:creationId xmlns:p14="http://schemas.microsoft.com/office/powerpoint/2010/main" val="3455803813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752738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674189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29" y="168607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участия прокурора в арбитражном процессе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802690890"/>
              </p:ext>
            </p:extLst>
          </p:nvPr>
        </p:nvGraphicFramePr>
        <p:xfrm>
          <a:off x="1691680" y="256490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918574219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29" y="168607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Категории дел, по которым прокурор вправе обратиться в суд (ч.1 ст. 52 АПК РФ)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4192974615"/>
              </p:ext>
            </p:extLst>
          </p:nvPr>
        </p:nvGraphicFramePr>
        <p:xfrm>
          <a:off x="1691680" y="263691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11079395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5593703"/>
              </p:ext>
            </p:extLst>
          </p:nvPr>
        </p:nvGraphicFramePr>
        <p:xfrm>
          <a:off x="539552" y="1916832"/>
          <a:ext cx="822960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568" y="1844824"/>
            <a:ext cx="194421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722537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19256" cy="4497363"/>
          </a:xfrm>
        </p:spPr>
        <p:txBody>
          <a:bodyPr>
            <a:noAutofit/>
          </a:bodyPr>
          <a:lstStyle/>
          <a:p>
            <a:pPr algn="just"/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 по совершенствованию законодательства для разрешения существующих проблем в реализации полномочий прокурора в арбитражном процессе</a:t>
            </a:r>
            <a:endParaRPr lang="en-US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100" dirty="0">
              <a:solidFill>
                <a:schemeClr val="tx1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441355298"/>
              </p:ext>
            </p:extLst>
          </p:nvPr>
        </p:nvGraphicFramePr>
        <p:xfrm>
          <a:off x="1524000" y="2564904"/>
          <a:ext cx="609600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770513073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612775" y="5661248"/>
            <a:ext cx="7668344" cy="504056"/>
          </a:xfrm>
        </p:spPr>
        <p:txBody>
          <a:bodyPr>
            <a:normAutofit fontScale="90000"/>
          </a:bodyPr>
          <a:lstStyle/>
          <a:p>
            <a:pPr lvl="0" algn="l">
              <a:spcBef>
                <a:spcPts val="0"/>
              </a:spcBef>
            </a:pP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Студент</a:t>
            </a:r>
            <a:r>
              <a:rPr lang="ru-RU" sz="2400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: Курдюков Артём Дмитриевич,  </a:t>
            </a: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группа </a:t>
            </a:r>
            <a:r>
              <a:rPr lang="ru-RU" sz="2400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БЮР-2022</a:t>
            </a: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Научный руководитель: </a:t>
            </a:r>
            <a:r>
              <a:rPr lang="ru-RU" sz="2400" dirty="0" smtClean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Кудрявцева Надежда Алексеевна, </a:t>
            </a: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канд. </a:t>
            </a:r>
            <a:r>
              <a:rPr lang="ru-RU" sz="2400" dirty="0" err="1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юрид</a:t>
            </a: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 наук, доцент, доцент кафедры юриспруденции</a:t>
            </a:r>
            <a:r>
              <a:rPr lang="ru-RU" sz="1600" dirty="0">
                <a:solidFill>
                  <a:prstClr val="black"/>
                </a:solidFill>
                <a:latin typeface="Aptos Light"/>
                <a:ea typeface="+mn-ea"/>
                <a:cs typeface="+mn-cs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Aptos Ligh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641386"/>
            <a:ext cx="7632848" cy="2291670"/>
          </a:xfrm>
        </p:spPr>
        <p:txBody>
          <a:bodyPr>
            <a:noAutofit/>
          </a:bodyPr>
          <a:lstStyle/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cs typeface="Times New Roman"/>
              </a:rPr>
              <a:t>Участие прокурора в арбитражном процессе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endParaRPr lang="ru-RU" sz="2800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79984" y="4113638"/>
            <a:ext cx="3827694" cy="23396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ru-RU" sz="2800" dirty="0"/>
          </a:p>
        </p:txBody>
      </p:sp>
      <p:sp>
        <p:nvSpPr>
          <p:cNvPr id="2" name="AutoShape 2" descr="ДВФ ВАВТ - Научно-исследовательская лаборатория ДВФ ВАВ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ДВФ ВАВТ - Научно-исследовательская лаборатория ДВФ ВАВ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6609188"/>
              </p:ext>
            </p:extLst>
          </p:nvPr>
        </p:nvGraphicFramePr>
        <p:xfrm>
          <a:off x="155575" y="169341"/>
          <a:ext cx="7440761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7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243435"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Дальневосточный филиал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Федерального государственного бюджетного образовательного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учреждения высшего образования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«Всероссийская академия внешней торговли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Министерства экономического развития Российской Федерации»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одзаголовок 2"/>
          <p:cNvSpPr txBox="1">
            <a:spLocks/>
          </p:cNvSpPr>
          <p:nvPr/>
        </p:nvSpPr>
        <p:spPr>
          <a:xfrm>
            <a:off x="1403648" y="5283486"/>
            <a:ext cx="6408712" cy="1476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/>
                <a:cs typeface="Times New Roman"/>
              </a:rPr>
              <a:t>г. Петропавловск-Камчатский, </a:t>
            </a:r>
            <a:r>
              <a:rPr lang="ru-RU" sz="2000" dirty="0" smtClean="0">
                <a:solidFill>
                  <a:schemeClr val="tx1"/>
                </a:solidFill>
                <a:latin typeface="Times New Roman"/>
                <a:cs typeface="Times New Roman"/>
              </a:rPr>
              <a:t>2026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529661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1430</TotalTime>
  <Words>327</Words>
  <Application>Microsoft Office PowerPoint</Application>
  <PresentationFormat>Экран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Исполнительная</vt:lpstr>
      <vt:lpstr>                                                                                Студент: Курдюков Артём Дмитриевич,  группа БЮР-2022 Научный руководитель: Кудрявцева Надежда Алексеевна,  канд. юрид. наук, доцент, доцент кафедры юриспруденции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                                      Студент: Курдюков Артём Дмитриевич,  группа БЮР-2022 Научный руководитель: Кудрявцева Надежда Алексеевна,  канд. юрид. наук, доцент, доцент кафедры юриспруденции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</dc:creator>
  <cp:lastModifiedBy>Артем</cp:lastModifiedBy>
  <cp:revision>60</cp:revision>
  <dcterms:created xsi:type="dcterms:W3CDTF">2024-12-09T07:43:06Z</dcterms:created>
  <dcterms:modified xsi:type="dcterms:W3CDTF">2026-06-22T12:23:24Z</dcterms:modified>
</cp:coreProperties>
</file>