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69" r:id="rId5"/>
    <p:sldId id="284" r:id="rId6"/>
    <p:sldId id="274" r:id="rId7"/>
    <p:sldId id="259" r:id="rId8"/>
    <p:sldId id="281" r:id="rId9"/>
    <p:sldId id="278" r:id="rId10"/>
    <p:sldId id="283" r:id="rId11"/>
    <p:sldId id="282" r:id="rId12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8A1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7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svg"/><Relationship Id="rId1" Type="http://schemas.openxmlformats.org/officeDocument/2006/relationships/image" Target="../media/image9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97A97-4D0A-440A-8380-A37600641830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</dgm:pt>
    <dgm:pt modelId="{B0101C2C-145E-4C8C-A989-A7DFE676682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пределов действия имущественного иммунитета </a:t>
          </a:r>
        </a:p>
      </dgm:t>
    </dgm:pt>
    <dgm:pt modelId="{D0D42C56-217E-4E39-B05B-EF2985F86A37}" type="parTrans" cxnId="{47B41057-DD4B-4BEA-91F8-896F8C890B8B}">
      <dgm:prSet/>
      <dgm:spPr/>
      <dgm:t>
        <a:bodyPr/>
        <a:lstStyle/>
        <a:p>
          <a:endParaRPr lang="ru-RU"/>
        </a:p>
      </dgm:t>
    </dgm:pt>
    <dgm:pt modelId="{F2BC6800-FF2B-4B3A-B146-72EBA1351356}" type="sibTrans" cxnId="{47B41057-DD4B-4BEA-91F8-896F8C890B8B}">
      <dgm:prSet/>
      <dgm:spPr/>
      <dgm:t>
        <a:bodyPr/>
        <a:lstStyle/>
        <a:p>
          <a:endParaRPr lang="ru-RU"/>
        </a:p>
      </dgm:t>
    </dgm:pt>
    <dgm:pt modelId="{22A60141-E06C-4E83-B742-00783CEF4EC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Противоречия ВС РФ в очередности взыскания, оценке имущества и защите добросовестного приобретателя.</a:t>
          </a:r>
        </a:p>
      </dgm:t>
    </dgm:pt>
    <dgm:pt modelId="{B5F14603-37E5-488F-AB23-A9D1E94281BF}" type="parTrans" cxnId="{1ECEC564-0DCE-485A-8408-3082C8A5BB8A}">
      <dgm:prSet/>
      <dgm:spPr/>
      <dgm:t>
        <a:bodyPr/>
        <a:lstStyle/>
        <a:p>
          <a:endParaRPr lang="ru-RU"/>
        </a:p>
      </dgm:t>
    </dgm:pt>
    <dgm:pt modelId="{487E99F2-6D6C-4315-812E-BDED37BCCB1D}" type="sibTrans" cxnId="{1ECEC564-0DCE-485A-8408-3082C8A5BB8A}">
      <dgm:prSet/>
      <dgm:spPr/>
      <dgm:t>
        <a:bodyPr/>
        <a:lstStyle/>
        <a:p>
          <a:endParaRPr lang="ru-RU"/>
        </a:p>
      </dgm:t>
    </dgm:pt>
    <dgm:pt modelId="{A13A508A-E1D9-4E23-B8B9-6010EA2156A2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Необходимость баланса интересов взыскателя и должника-гражданина в условиях экономической нестабильности и роста задолженности. </a:t>
          </a:r>
        </a:p>
      </dgm:t>
    </dgm:pt>
    <dgm:pt modelId="{D3AD0F89-DD2B-4812-BC74-BD23E950218B}" type="parTrans" cxnId="{70990481-0048-4875-8B92-039ACA553A03}">
      <dgm:prSet/>
      <dgm:spPr/>
      <dgm:t>
        <a:bodyPr/>
        <a:lstStyle/>
        <a:p>
          <a:endParaRPr lang="ru-RU"/>
        </a:p>
      </dgm:t>
    </dgm:pt>
    <dgm:pt modelId="{5C7F2084-F1E4-403C-84EE-D1A17189F01F}" type="sibTrans" cxnId="{70990481-0048-4875-8B92-039ACA553A03}">
      <dgm:prSet/>
      <dgm:spPr/>
      <dgm:t>
        <a:bodyPr/>
        <a:lstStyle/>
        <a:p>
          <a:endParaRPr lang="ru-RU"/>
        </a:p>
      </dgm:t>
    </dgm:pt>
    <dgm:pt modelId="{5F3D8799-EAD1-466E-BC3A-09AE06DEF2B2}" type="pres">
      <dgm:prSet presAssocID="{24797A97-4D0A-440A-8380-A37600641830}" presName="compositeShape" presStyleCnt="0">
        <dgm:presLayoutVars>
          <dgm:dir/>
          <dgm:resizeHandles/>
        </dgm:presLayoutVars>
      </dgm:prSet>
      <dgm:spPr/>
    </dgm:pt>
    <dgm:pt modelId="{266A4DEE-ACA5-4825-95F1-B346ACB60BCA}" type="pres">
      <dgm:prSet presAssocID="{24797A97-4D0A-440A-8380-A37600641830}" presName="pyramid" presStyleLbl="node1" presStyleIdx="0" presStyleCnt="1" custLinFactNeighborX="2980" custLinFactNeighborY="874"/>
      <dgm:spPr/>
    </dgm:pt>
    <dgm:pt modelId="{F14BF177-A125-412B-851B-CEDC8CB9A302}" type="pres">
      <dgm:prSet presAssocID="{24797A97-4D0A-440A-8380-A37600641830}" presName="theList" presStyleCnt="0"/>
      <dgm:spPr/>
    </dgm:pt>
    <dgm:pt modelId="{6F9694B2-954C-4E3B-B3E9-D0F450A0BAED}" type="pres">
      <dgm:prSet presAssocID="{B0101C2C-145E-4C8C-A989-A7DFE6766820}" presName="aNode" presStyleLbl="fgAcc1" presStyleIdx="0" presStyleCnt="3" custScaleX="230769" custLinFactNeighborX="849" custLinFactNeighborY="-22036">
        <dgm:presLayoutVars>
          <dgm:bulletEnabled val="1"/>
        </dgm:presLayoutVars>
      </dgm:prSet>
      <dgm:spPr/>
    </dgm:pt>
    <dgm:pt modelId="{6880EA92-FC13-450B-8D57-DC38F1544BC5}" type="pres">
      <dgm:prSet presAssocID="{B0101C2C-145E-4C8C-A989-A7DFE6766820}" presName="aSpace" presStyleCnt="0"/>
      <dgm:spPr/>
    </dgm:pt>
    <dgm:pt modelId="{4310207E-EBE1-481B-AC72-E5A17FCD82AE}" type="pres">
      <dgm:prSet presAssocID="{22A60141-E06C-4E83-B742-00783CEF4EC0}" presName="aNode" presStyleLbl="fgAcc1" presStyleIdx="1" presStyleCnt="3" custScaleX="230769" custLinFactNeighborX="12967" custLinFactNeighborY="-62968">
        <dgm:presLayoutVars>
          <dgm:bulletEnabled val="1"/>
        </dgm:presLayoutVars>
      </dgm:prSet>
      <dgm:spPr/>
    </dgm:pt>
    <dgm:pt modelId="{CF22C37F-DE6E-4EEF-955F-7A6D3FFCC001}" type="pres">
      <dgm:prSet presAssocID="{22A60141-E06C-4E83-B742-00783CEF4EC0}" presName="aSpace" presStyleCnt="0"/>
      <dgm:spPr/>
    </dgm:pt>
    <dgm:pt modelId="{65DAB6DD-1F99-4E3A-9860-967CB02E1095}" type="pres">
      <dgm:prSet presAssocID="{A13A508A-E1D9-4E23-B8B9-6010EA2156A2}" presName="aNode" presStyleLbl="fgAcc1" presStyleIdx="2" presStyleCnt="3" custScaleX="230769">
        <dgm:presLayoutVars>
          <dgm:bulletEnabled val="1"/>
        </dgm:presLayoutVars>
      </dgm:prSet>
      <dgm:spPr/>
    </dgm:pt>
    <dgm:pt modelId="{743BE2E0-095D-44B0-B0A7-6A1A0A2BBFF5}" type="pres">
      <dgm:prSet presAssocID="{A13A508A-E1D9-4E23-B8B9-6010EA2156A2}" presName="aSpace" presStyleCnt="0"/>
      <dgm:spPr/>
    </dgm:pt>
  </dgm:ptLst>
  <dgm:cxnLst>
    <dgm:cxn modelId="{1ECEC564-0DCE-485A-8408-3082C8A5BB8A}" srcId="{24797A97-4D0A-440A-8380-A37600641830}" destId="{22A60141-E06C-4E83-B742-00783CEF4EC0}" srcOrd="1" destOrd="0" parTransId="{B5F14603-37E5-488F-AB23-A9D1E94281BF}" sibTransId="{487E99F2-6D6C-4315-812E-BDED37BCCB1D}"/>
    <dgm:cxn modelId="{E718B855-4AAD-4624-AE1C-E2DC22352C9A}" type="presOf" srcId="{B0101C2C-145E-4C8C-A989-A7DFE6766820}" destId="{6F9694B2-954C-4E3B-B3E9-D0F450A0BAED}" srcOrd="0" destOrd="0" presId="urn:microsoft.com/office/officeart/2005/8/layout/pyramid2"/>
    <dgm:cxn modelId="{47B41057-DD4B-4BEA-91F8-896F8C890B8B}" srcId="{24797A97-4D0A-440A-8380-A37600641830}" destId="{B0101C2C-145E-4C8C-A989-A7DFE6766820}" srcOrd="0" destOrd="0" parTransId="{D0D42C56-217E-4E39-B05B-EF2985F86A37}" sibTransId="{F2BC6800-FF2B-4B3A-B146-72EBA1351356}"/>
    <dgm:cxn modelId="{70990481-0048-4875-8B92-039ACA553A03}" srcId="{24797A97-4D0A-440A-8380-A37600641830}" destId="{A13A508A-E1D9-4E23-B8B9-6010EA2156A2}" srcOrd="2" destOrd="0" parTransId="{D3AD0F89-DD2B-4812-BC74-BD23E950218B}" sibTransId="{5C7F2084-F1E4-403C-84EE-D1A17189F01F}"/>
    <dgm:cxn modelId="{8D73AD82-1AD9-41B7-AC01-F91D2C812BBA}" type="presOf" srcId="{24797A97-4D0A-440A-8380-A37600641830}" destId="{5F3D8799-EAD1-466E-BC3A-09AE06DEF2B2}" srcOrd="0" destOrd="0" presId="urn:microsoft.com/office/officeart/2005/8/layout/pyramid2"/>
    <dgm:cxn modelId="{DD0087B3-49C6-49E3-86C2-CDC7F08A424F}" type="presOf" srcId="{A13A508A-E1D9-4E23-B8B9-6010EA2156A2}" destId="{65DAB6DD-1F99-4E3A-9860-967CB02E1095}" srcOrd="0" destOrd="0" presId="urn:microsoft.com/office/officeart/2005/8/layout/pyramid2"/>
    <dgm:cxn modelId="{F2736ECD-0BD1-49BD-82F7-5775DC9B6A09}" type="presOf" srcId="{22A60141-E06C-4E83-B742-00783CEF4EC0}" destId="{4310207E-EBE1-481B-AC72-E5A17FCD82AE}" srcOrd="0" destOrd="0" presId="urn:microsoft.com/office/officeart/2005/8/layout/pyramid2"/>
    <dgm:cxn modelId="{82DAB5C0-EFB0-4CEE-B62D-3D37BA78CDD4}" type="presParOf" srcId="{5F3D8799-EAD1-466E-BC3A-09AE06DEF2B2}" destId="{266A4DEE-ACA5-4825-95F1-B346ACB60BCA}" srcOrd="0" destOrd="0" presId="urn:microsoft.com/office/officeart/2005/8/layout/pyramid2"/>
    <dgm:cxn modelId="{1DA9EE2F-2071-40DC-A353-2DB12EA81C65}" type="presParOf" srcId="{5F3D8799-EAD1-466E-BC3A-09AE06DEF2B2}" destId="{F14BF177-A125-412B-851B-CEDC8CB9A302}" srcOrd="1" destOrd="0" presId="urn:microsoft.com/office/officeart/2005/8/layout/pyramid2"/>
    <dgm:cxn modelId="{ACE6FBA9-C6DA-462D-8EAB-56D52F33A666}" type="presParOf" srcId="{F14BF177-A125-412B-851B-CEDC8CB9A302}" destId="{6F9694B2-954C-4E3B-B3E9-D0F450A0BAED}" srcOrd="0" destOrd="0" presId="urn:microsoft.com/office/officeart/2005/8/layout/pyramid2"/>
    <dgm:cxn modelId="{E5901D83-C211-442D-B9B5-6F28EB5C6D05}" type="presParOf" srcId="{F14BF177-A125-412B-851B-CEDC8CB9A302}" destId="{6880EA92-FC13-450B-8D57-DC38F1544BC5}" srcOrd="1" destOrd="0" presId="urn:microsoft.com/office/officeart/2005/8/layout/pyramid2"/>
    <dgm:cxn modelId="{675D2A4B-BC0E-4567-9F4E-E29DD4C3452A}" type="presParOf" srcId="{F14BF177-A125-412B-851B-CEDC8CB9A302}" destId="{4310207E-EBE1-481B-AC72-E5A17FCD82AE}" srcOrd="2" destOrd="0" presId="urn:microsoft.com/office/officeart/2005/8/layout/pyramid2"/>
    <dgm:cxn modelId="{C789B520-91C4-4734-912F-D835AC0131A8}" type="presParOf" srcId="{F14BF177-A125-412B-851B-CEDC8CB9A302}" destId="{CF22C37F-DE6E-4EEF-955F-7A6D3FFCC001}" srcOrd="3" destOrd="0" presId="urn:microsoft.com/office/officeart/2005/8/layout/pyramid2"/>
    <dgm:cxn modelId="{00783000-1E50-46DB-98C5-DAE8B888B95D}" type="presParOf" srcId="{F14BF177-A125-412B-851B-CEDC8CB9A302}" destId="{65DAB6DD-1F99-4E3A-9860-967CB02E1095}" srcOrd="4" destOrd="0" presId="urn:microsoft.com/office/officeart/2005/8/layout/pyramid2"/>
    <dgm:cxn modelId="{AB80B2BC-2684-4E8E-B411-B4EAD95FD4C0}" type="presParOf" srcId="{F14BF177-A125-412B-851B-CEDC8CB9A302}" destId="{743BE2E0-095D-44B0-B0A7-6A1A0A2BBFF5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A240B5-EF8F-4C94-A900-B92A3B17252F}" type="doc">
      <dgm:prSet loTypeId="urn:microsoft.com/office/officeart/2009/3/layout/IncreasingArrowsProcess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D89FF5-59C7-4DA1-AF16-ADCF7C792BE3}">
      <dgm:prSet phldrT="[Текст]"/>
      <dgm:spPr/>
      <dgm:t>
        <a:bodyPr/>
        <a:lstStyle/>
        <a:p>
          <a:r>
            <a:rPr lang="ru-RU" dirty="0"/>
            <a:t>Объект</a:t>
          </a:r>
        </a:p>
      </dgm:t>
    </dgm:pt>
    <dgm:pt modelId="{7465D0AB-0315-4389-97A2-AD5804711B20}" type="parTrans" cxnId="{8F92B27E-BCCF-4685-87A8-EE1CDDFFCB04}">
      <dgm:prSet/>
      <dgm:spPr/>
      <dgm:t>
        <a:bodyPr/>
        <a:lstStyle/>
        <a:p>
          <a:endParaRPr lang="ru-RU"/>
        </a:p>
      </dgm:t>
    </dgm:pt>
    <dgm:pt modelId="{24C5AC5F-6ABD-4304-AE49-0A1F3B207CD0}" type="sibTrans" cxnId="{8F92B27E-BCCF-4685-87A8-EE1CDDFFCB04}">
      <dgm:prSet/>
      <dgm:spPr/>
      <dgm:t>
        <a:bodyPr/>
        <a:lstStyle/>
        <a:p>
          <a:endParaRPr lang="ru-RU"/>
        </a:p>
      </dgm:t>
    </dgm:pt>
    <dgm:pt modelId="{C5F6EB87-FF90-4D43-8D2E-8C5B75EBFA1D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складывающиеся в процессе принудительного исполнения судебных актов по поводу обращения взыскания на имущество</a:t>
          </a:r>
        </a:p>
      </dgm:t>
    </dgm:pt>
    <dgm:pt modelId="{8406A855-D984-46B1-91BB-D3BFCCE26121}" type="parTrans" cxnId="{C9C4D5F5-436A-4FE2-BC8F-D5F54FA7FBF0}">
      <dgm:prSet/>
      <dgm:spPr/>
      <dgm:t>
        <a:bodyPr/>
        <a:lstStyle/>
        <a:p>
          <a:endParaRPr lang="ru-RU"/>
        </a:p>
      </dgm:t>
    </dgm:pt>
    <dgm:pt modelId="{F4E812F3-732C-4CA5-BA8A-AB1CB4A0964F}" type="sibTrans" cxnId="{C9C4D5F5-436A-4FE2-BC8F-D5F54FA7FBF0}">
      <dgm:prSet/>
      <dgm:spPr/>
      <dgm:t>
        <a:bodyPr/>
        <a:lstStyle/>
        <a:p>
          <a:endParaRPr lang="ru-RU"/>
        </a:p>
      </dgm:t>
    </dgm:pt>
    <dgm:pt modelId="{7030ACCE-B74B-442C-8A79-A2FBA55BD865}">
      <dgm:prSet phldrT="[Текст]"/>
      <dgm:spPr/>
      <dgm:t>
        <a:bodyPr/>
        <a:lstStyle/>
        <a:p>
          <a:r>
            <a:rPr lang="ru-RU" dirty="0"/>
            <a:t>Предмет</a:t>
          </a:r>
        </a:p>
      </dgm:t>
    </dgm:pt>
    <dgm:pt modelId="{EE86E926-0F7F-4323-A331-BA0CCFC29FAE}" type="parTrans" cxnId="{40C98E8E-E982-4FC3-B224-B494888D57D7}">
      <dgm:prSet/>
      <dgm:spPr/>
      <dgm:t>
        <a:bodyPr/>
        <a:lstStyle/>
        <a:p>
          <a:endParaRPr lang="ru-RU"/>
        </a:p>
      </dgm:t>
    </dgm:pt>
    <dgm:pt modelId="{9FB7AEDA-DFB1-4FE5-AE4D-79D9111EEC2D}" type="sibTrans" cxnId="{40C98E8E-E982-4FC3-B224-B494888D57D7}">
      <dgm:prSet/>
      <dgm:spPr/>
      <dgm:t>
        <a:bodyPr/>
        <a:lstStyle/>
        <a:p>
          <a:endParaRPr lang="ru-RU"/>
        </a:p>
      </dgm:t>
    </dgm:pt>
    <dgm:pt modelId="{328809C1-8D6D-47FC-90B9-B699921648A2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российское законодательство и нормы зарубежных стран, регулирующие порядок обращения взыскания на имущество должника, правоприменительная практика и  доктринальные положения, посвященные теме исследования</a:t>
          </a:r>
        </a:p>
      </dgm:t>
    </dgm:pt>
    <dgm:pt modelId="{95AEE521-F855-4744-99FC-29ECD89BC61E}" type="parTrans" cxnId="{BF06E6FE-BE99-4FC0-A6CF-A8A7DDE21B1C}">
      <dgm:prSet/>
      <dgm:spPr/>
      <dgm:t>
        <a:bodyPr/>
        <a:lstStyle/>
        <a:p>
          <a:endParaRPr lang="ru-RU"/>
        </a:p>
      </dgm:t>
    </dgm:pt>
    <dgm:pt modelId="{8988752D-BC0D-4F68-AB99-00E63FF73004}" type="sibTrans" cxnId="{BF06E6FE-BE99-4FC0-A6CF-A8A7DDE21B1C}">
      <dgm:prSet/>
      <dgm:spPr/>
      <dgm:t>
        <a:bodyPr/>
        <a:lstStyle/>
        <a:p>
          <a:endParaRPr lang="ru-RU"/>
        </a:p>
      </dgm:t>
    </dgm:pt>
    <dgm:pt modelId="{0031ADAA-88AE-4A64-AA52-090A241A5860}">
      <dgm:prSet phldrT="[Текст]"/>
      <dgm:spPr/>
      <dgm:t>
        <a:bodyPr/>
        <a:lstStyle/>
        <a:p>
          <a:r>
            <a:rPr lang="ru-RU" dirty="0"/>
            <a:t>Цель</a:t>
          </a:r>
        </a:p>
      </dgm:t>
    </dgm:pt>
    <dgm:pt modelId="{39AABCCA-F8B8-44F0-AB04-AE516F36608A}" type="parTrans" cxnId="{2A737505-D5B2-4B00-88C4-20FA4C83408D}">
      <dgm:prSet/>
      <dgm:spPr/>
      <dgm:t>
        <a:bodyPr/>
        <a:lstStyle/>
        <a:p>
          <a:endParaRPr lang="ru-RU"/>
        </a:p>
      </dgm:t>
    </dgm:pt>
    <dgm:pt modelId="{978B161A-7003-4ACC-A569-5DCFDB312B10}" type="sibTrans" cxnId="{2A737505-D5B2-4B00-88C4-20FA4C83408D}">
      <dgm:prSet/>
      <dgm:spPr/>
      <dgm:t>
        <a:bodyPr/>
        <a:lstStyle/>
        <a:p>
          <a:endParaRPr lang="ru-RU"/>
        </a:p>
      </dgm:t>
    </dgm:pt>
    <dgm:pt modelId="{777A40C6-0D3F-4FE2-8B3B-D735965AB454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основ обращения взыскания на имущество должника, анализ правоприменительных инструментов реализации механизма обращения взыскания, выявление правовых дефектов и пробелов в правовом регулировании, а также разработка механизмов совершенствования законодательства и правоприменительной практики в данной сфере, а также формулирование выводов по теме исследования</a:t>
          </a:r>
        </a:p>
      </dgm:t>
    </dgm:pt>
    <dgm:pt modelId="{33B66637-F3EA-40B6-8B2D-BA41D4DD122E}" type="parTrans" cxnId="{D074A95A-C525-4B6A-9880-64AB379D4CB5}">
      <dgm:prSet/>
      <dgm:spPr/>
      <dgm:t>
        <a:bodyPr/>
        <a:lstStyle/>
        <a:p>
          <a:endParaRPr lang="ru-RU"/>
        </a:p>
      </dgm:t>
    </dgm:pt>
    <dgm:pt modelId="{7F11166B-FE78-480B-850F-2251583D4215}" type="sibTrans" cxnId="{D074A95A-C525-4B6A-9880-64AB379D4CB5}">
      <dgm:prSet/>
      <dgm:spPr/>
      <dgm:t>
        <a:bodyPr/>
        <a:lstStyle/>
        <a:p>
          <a:endParaRPr lang="ru-RU"/>
        </a:p>
      </dgm:t>
    </dgm:pt>
    <dgm:pt modelId="{D6FF11A1-F887-4AAB-88C9-70B6DCBBEE19}" type="pres">
      <dgm:prSet presAssocID="{86A240B5-EF8F-4C94-A900-B92A3B17252F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F44209AC-7B24-4100-8FC8-95D34B6A390B}" type="pres">
      <dgm:prSet presAssocID="{74D89FF5-59C7-4DA1-AF16-ADCF7C792BE3}" presName="parentText1" presStyleLbl="node1" presStyleIdx="0" presStyleCnt="3" custLinFactNeighborX="2117" custLinFactNeighborY="-28753">
        <dgm:presLayoutVars>
          <dgm:chMax/>
          <dgm:chPref val="3"/>
          <dgm:bulletEnabled val="1"/>
        </dgm:presLayoutVars>
      </dgm:prSet>
      <dgm:spPr/>
    </dgm:pt>
    <dgm:pt modelId="{0C4DE2A2-17B1-4459-80A5-30F8F189820F}" type="pres">
      <dgm:prSet presAssocID="{74D89FF5-59C7-4DA1-AF16-ADCF7C792BE3}" presName="childText1" presStyleLbl="solidAlignAcc1" presStyleIdx="0" presStyleCnt="3" custScaleX="74701" custScaleY="109940" custLinFactNeighborX="-11027" custLinFactNeighborY="-16262">
        <dgm:presLayoutVars>
          <dgm:chMax val="0"/>
          <dgm:chPref val="0"/>
          <dgm:bulletEnabled val="1"/>
        </dgm:presLayoutVars>
      </dgm:prSet>
      <dgm:spPr/>
    </dgm:pt>
    <dgm:pt modelId="{74BBCE76-628B-4F35-B46D-9508A56FF332}" type="pres">
      <dgm:prSet presAssocID="{7030ACCE-B74B-442C-8A79-A2FBA55BD865}" presName="parentText2" presStyleLbl="node1" presStyleIdx="1" presStyleCnt="3" custLinFactNeighborX="-7023" custLinFactNeighborY="-25450">
        <dgm:presLayoutVars>
          <dgm:chMax/>
          <dgm:chPref val="3"/>
          <dgm:bulletEnabled val="1"/>
        </dgm:presLayoutVars>
      </dgm:prSet>
      <dgm:spPr/>
    </dgm:pt>
    <dgm:pt modelId="{BED127CE-A8BD-4B2C-B9B1-308FBAE6A2F3}" type="pres">
      <dgm:prSet presAssocID="{7030ACCE-B74B-442C-8A79-A2FBA55BD865}" presName="childText2" presStyleLbl="solidAlignAcc1" presStyleIdx="1" presStyleCnt="3" custScaleY="156161" custLinFactNeighborX="-15906" custLinFactNeighborY="8946">
        <dgm:presLayoutVars>
          <dgm:chMax val="0"/>
          <dgm:chPref val="0"/>
          <dgm:bulletEnabled val="1"/>
        </dgm:presLayoutVars>
      </dgm:prSet>
      <dgm:spPr/>
    </dgm:pt>
    <dgm:pt modelId="{8A9502C2-5CE2-476D-8E5E-984ABD2C7401}" type="pres">
      <dgm:prSet presAssocID="{0031ADAA-88AE-4A64-AA52-090A241A5860}" presName="parentText3" presStyleLbl="node1" presStyleIdx="2" presStyleCnt="3" custScaleX="77527" custLinFactNeighborX="-12727" custLinFactNeighborY="-31249">
        <dgm:presLayoutVars>
          <dgm:chMax/>
          <dgm:chPref val="3"/>
          <dgm:bulletEnabled val="1"/>
        </dgm:presLayoutVars>
      </dgm:prSet>
      <dgm:spPr/>
    </dgm:pt>
    <dgm:pt modelId="{5164EABE-AD31-43B9-A1B4-C09A35E08580}" type="pres">
      <dgm:prSet presAssocID="{0031ADAA-88AE-4A64-AA52-090A241A5860}" presName="childText3" presStyleLbl="solidAlignAcc1" presStyleIdx="2" presStyleCnt="3" custScaleX="117587" custScaleY="160879" custLinFactNeighborX="-1078" custLinFactNeighborY="11133">
        <dgm:presLayoutVars>
          <dgm:chMax val="0"/>
          <dgm:chPref val="0"/>
          <dgm:bulletEnabled val="1"/>
        </dgm:presLayoutVars>
      </dgm:prSet>
      <dgm:spPr/>
    </dgm:pt>
  </dgm:ptLst>
  <dgm:cxnLst>
    <dgm:cxn modelId="{2A737505-D5B2-4B00-88C4-20FA4C83408D}" srcId="{86A240B5-EF8F-4C94-A900-B92A3B17252F}" destId="{0031ADAA-88AE-4A64-AA52-090A241A5860}" srcOrd="2" destOrd="0" parTransId="{39AABCCA-F8B8-44F0-AB04-AE516F36608A}" sibTransId="{978B161A-7003-4ACC-A569-5DCFDB312B10}"/>
    <dgm:cxn modelId="{3A7EDF10-F374-4FD6-8F69-57556972D892}" type="presOf" srcId="{86A240B5-EF8F-4C94-A900-B92A3B17252F}" destId="{D6FF11A1-F887-4AAB-88C9-70B6DCBBEE19}" srcOrd="0" destOrd="0" presId="urn:microsoft.com/office/officeart/2009/3/layout/IncreasingArrowsProcess"/>
    <dgm:cxn modelId="{F7A79A3D-7A12-4C05-B741-719B73C37F35}" type="presOf" srcId="{328809C1-8D6D-47FC-90B9-B699921648A2}" destId="{BED127CE-A8BD-4B2C-B9B1-308FBAE6A2F3}" srcOrd="0" destOrd="0" presId="urn:microsoft.com/office/officeart/2009/3/layout/IncreasingArrowsProcess"/>
    <dgm:cxn modelId="{D074A95A-C525-4B6A-9880-64AB379D4CB5}" srcId="{0031ADAA-88AE-4A64-AA52-090A241A5860}" destId="{777A40C6-0D3F-4FE2-8B3B-D735965AB454}" srcOrd="0" destOrd="0" parTransId="{33B66637-F3EA-40B6-8B2D-BA41D4DD122E}" sibTransId="{7F11166B-FE78-480B-850F-2251583D4215}"/>
    <dgm:cxn modelId="{8F92B27E-BCCF-4685-87A8-EE1CDDFFCB04}" srcId="{86A240B5-EF8F-4C94-A900-B92A3B17252F}" destId="{74D89FF5-59C7-4DA1-AF16-ADCF7C792BE3}" srcOrd="0" destOrd="0" parTransId="{7465D0AB-0315-4389-97A2-AD5804711B20}" sibTransId="{24C5AC5F-6ABD-4304-AE49-0A1F3B207CD0}"/>
    <dgm:cxn modelId="{40C98E8E-E982-4FC3-B224-B494888D57D7}" srcId="{86A240B5-EF8F-4C94-A900-B92A3B17252F}" destId="{7030ACCE-B74B-442C-8A79-A2FBA55BD865}" srcOrd="1" destOrd="0" parTransId="{EE86E926-0F7F-4323-A331-BA0CCFC29FAE}" sibTransId="{9FB7AEDA-DFB1-4FE5-AE4D-79D9111EEC2D}"/>
    <dgm:cxn modelId="{F08FD5BD-1D82-4A6F-A4CC-FC4C1FBFE585}" type="presOf" srcId="{74D89FF5-59C7-4DA1-AF16-ADCF7C792BE3}" destId="{F44209AC-7B24-4100-8FC8-95D34B6A390B}" srcOrd="0" destOrd="0" presId="urn:microsoft.com/office/officeart/2009/3/layout/IncreasingArrowsProcess"/>
    <dgm:cxn modelId="{904064CD-D7C4-4113-9D6C-FD18B1F7A90B}" type="presOf" srcId="{777A40C6-0D3F-4FE2-8B3B-D735965AB454}" destId="{5164EABE-AD31-43B9-A1B4-C09A35E08580}" srcOrd="0" destOrd="0" presId="urn:microsoft.com/office/officeart/2009/3/layout/IncreasingArrowsProcess"/>
    <dgm:cxn modelId="{590A49D0-1427-4782-BFC0-B8040E357C0E}" type="presOf" srcId="{C5F6EB87-FF90-4D43-8D2E-8C5B75EBFA1D}" destId="{0C4DE2A2-17B1-4459-80A5-30F8F189820F}" srcOrd="0" destOrd="0" presId="urn:microsoft.com/office/officeart/2009/3/layout/IncreasingArrowsProcess"/>
    <dgm:cxn modelId="{52C336D5-6136-498F-8B41-18FB11DA5CFC}" type="presOf" srcId="{0031ADAA-88AE-4A64-AA52-090A241A5860}" destId="{8A9502C2-5CE2-476D-8E5E-984ABD2C7401}" srcOrd="0" destOrd="0" presId="urn:microsoft.com/office/officeart/2009/3/layout/IncreasingArrowsProcess"/>
    <dgm:cxn modelId="{C9C4D5F5-436A-4FE2-BC8F-D5F54FA7FBF0}" srcId="{74D89FF5-59C7-4DA1-AF16-ADCF7C792BE3}" destId="{C5F6EB87-FF90-4D43-8D2E-8C5B75EBFA1D}" srcOrd="0" destOrd="0" parTransId="{8406A855-D984-46B1-91BB-D3BFCCE26121}" sibTransId="{F4E812F3-732C-4CA5-BA8A-AB1CB4A0964F}"/>
    <dgm:cxn modelId="{E855DEFD-A34A-4CB3-8DA5-CE4AC21E93FD}" type="presOf" srcId="{7030ACCE-B74B-442C-8A79-A2FBA55BD865}" destId="{74BBCE76-628B-4F35-B46D-9508A56FF332}" srcOrd="0" destOrd="0" presId="urn:microsoft.com/office/officeart/2009/3/layout/IncreasingArrowsProcess"/>
    <dgm:cxn modelId="{BF06E6FE-BE99-4FC0-A6CF-A8A7DDE21B1C}" srcId="{7030ACCE-B74B-442C-8A79-A2FBA55BD865}" destId="{328809C1-8D6D-47FC-90B9-B699921648A2}" srcOrd="0" destOrd="0" parTransId="{95AEE521-F855-4744-99FC-29ECD89BC61E}" sibTransId="{8988752D-BC0D-4F68-AB99-00E63FF73004}"/>
    <dgm:cxn modelId="{74CEA920-19D2-4247-A17A-129CA2D4D5FC}" type="presParOf" srcId="{D6FF11A1-F887-4AAB-88C9-70B6DCBBEE19}" destId="{F44209AC-7B24-4100-8FC8-95D34B6A390B}" srcOrd="0" destOrd="0" presId="urn:microsoft.com/office/officeart/2009/3/layout/IncreasingArrowsProcess"/>
    <dgm:cxn modelId="{0ED13016-7FEA-432F-8F59-F214727AB973}" type="presParOf" srcId="{D6FF11A1-F887-4AAB-88C9-70B6DCBBEE19}" destId="{0C4DE2A2-17B1-4459-80A5-30F8F189820F}" srcOrd="1" destOrd="0" presId="urn:microsoft.com/office/officeart/2009/3/layout/IncreasingArrowsProcess"/>
    <dgm:cxn modelId="{8FC3DD41-FAE7-4425-8E09-62503F8A4CF5}" type="presParOf" srcId="{D6FF11A1-F887-4AAB-88C9-70B6DCBBEE19}" destId="{74BBCE76-628B-4F35-B46D-9508A56FF332}" srcOrd="2" destOrd="0" presId="urn:microsoft.com/office/officeart/2009/3/layout/IncreasingArrowsProcess"/>
    <dgm:cxn modelId="{F75EF333-4179-49CE-8929-BB5E68C32386}" type="presParOf" srcId="{D6FF11A1-F887-4AAB-88C9-70B6DCBBEE19}" destId="{BED127CE-A8BD-4B2C-B9B1-308FBAE6A2F3}" srcOrd="3" destOrd="0" presId="urn:microsoft.com/office/officeart/2009/3/layout/IncreasingArrowsProcess"/>
    <dgm:cxn modelId="{BEA54059-2277-4025-B7F8-018589126734}" type="presParOf" srcId="{D6FF11A1-F887-4AAB-88C9-70B6DCBBEE19}" destId="{8A9502C2-5CE2-476D-8E5E-984ABD2C7401}" srcOrd="4" destOrd="0" presId="urn:microsoft.com/office/officeart/2009/3/layout/IncreasingArrowsProcess"/>
    <dgm:cxn modelId="{084CC64A-311F-4B30-AC7D-924DFB991F96}" type="presParOf" srcId="{D6FF11A1-F887-4AAB-88C9-70B6DCBBEE19}" destId="{5164EABE-AD31-43B9-A1B4-C09A35E08580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E037DEF-A97D-48B4-AFC2-1519E2F8D15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37BB6A-D6AD-4517-8064-45A623061C77}">
      <dgm:prSet phldrT="[Текст]"/>
      <dgm:spPr/>
      <dgm:t>
        <a:bodyPr/>
        <a:lstStyle/>
        <a:p>
          <a:r>
            <a:rPr lang="ru-RU" dirty="0"/>
            <a:t>Конституция РФ</a:t>
          </a:r>
        </a:p>
      </dgm:t>
    </dgm:pt>
    <dgm:pt modelId="{0A40DB40-5733-43CF-9569-D3CA362EE1F2}" type="parTrans" cxnId="{B173C80E-59B8-4D45-A0CF-98DA42EE13FB}">
      <dgm:prSet/>
      <dgm:spPr/>
      <dgm:t>
        <a:bodyPr/>
        <a:lstStyle/>
        <a:p>
          <a:endParaRPr lang="ru-RU"/>
        </a:p>
      </dgm:t>
    </dgm:pt>
    <dgm:pt modelId="{D0C1F057-5ECF-4040-9B8C-2A618F7A82E7}" type="sibTrans" cxnId="{B173C80E-59B8-4D45-A0CF-98DA42EE13FB}">
      <dgm:prSet/>
      <dgm:spPr/>
      <dgm:t>
        <a:bodyPr/>
        <a:lstStyle/>
        <a:p>
          <a:endParaRPr lang="ru-RU"/>
        </a:p>
      </dgm:t>
    </dgm:pt>
    <dgm:pt modelId="{84B2499E-A9F6-4610-89CA-82783406A899}">
      <dgm:prSet phldrT="[Текст]"/>
      <dgm:spPr/>
      <dgm:t>
        <a:bodyPr/>
        <a:lstStyle/>
        <a:p>
          <a:r>
            <a:rPr lang="ru-RU" dirty="0"/>
            <a:t>Статья 35: лишение имущества только по решению суда.</a:t>
          </a:r>
        </a:p>
      </dgm:t>
    </dgm:pt>
    <dgm:pt modelId="{51FE51E1-A1A8-407D-9C6B-49ECE1EF2989}" type="parTrans" cxnId="{DF1EB51F-667A-4DA4-AF01-AE6C93880532}">
      <dgm:prSet/>
      <dgm:spPr/>
      <dgm:t>
        <a:bodyPr/>
        <a:lstStyle/>
        <a:p>
          <a:endParaRPr lang="ru-RU"/>
        </a:p>
      </dgm:t>
    </dgm:pt>
    <dgm:pt modelId="{3F6558FD-B153-4519-B0DE-0C0AF7FA1C2E}" type="sibTrans" cxnId="{DF1EB51F-667A-4DA4-AF01-AE6C93880532}">
      <dgm:prSet/>
      <dgm:spPr/>
      <dgm:t>
        <a:bodyPr/>
        <a:lstStyle/>
        <a:p>
          <a:endParaRPr lang="ru-RU"/>
        </a:p>
      </dgm:t>
    </dgm:pt>
    <dgm:pt modelId="{79E4BA61-55CA-4B18-8301-A829FF4BF8FD}">
      <dgm:prSet phldrT="[Текст]"/>
      <dgm:spPr/>
      <dgm:t>
        <a:bodyPr/>
        <a:lstStyle/>
        <a:p>
          <a:r>
            <a:rPr lang="ru-RU" dirty="0"/>
            <a:t>Гарантия права на жилище: иммунитет единственного жилья.</a:t>
          </a:r>
        </a:p>
      </dgm:t>
    </dgm:pt>
    <dgm:pt modelId="{9C55FACA-7B7D-49B5-9C72-C006914BFA1D}" type="parTrans" cxnId="{71553CB7-212F-4922-95D1-18CBFB386ED3}">
      <dgm:prSet/>
      <dgm:spPr/>
      <dgm:t>
        <a:bodyPr/>
        <a:lstStyle/>
        <a:p>
          <a:endParaRPr lang="ru-RU"/>
        </a:p>
      </dgm:t>
    </dgm:pt>
    <dgm:pt modelId="{F3DEF73F-0692-40C8-8423-DBC278FA6FED}" type="sibTrans" cxnId="{71553CB7-212F-4922-95D1-18CBFB386ED3}">
      <dgm:prSet/>
      <dgm:spPr/>
      <dgm:t>
        <a:bodyPr/>
        <a:lstStyle/>
        <a:p>
          <a:endParaRPr lang="ru-RU"/>
        </a:p>
      </dgm:t>
    </dgm:pt>
    <dgm:pt modelId="{E7289C09-C3F1-48B3-928D-11B0DA6DE242}">
      <dgm:prSet phldrT="[Текст]"/>
      <dgm:spPr/>
      <dgm:t>
        <a:bodyPr/>
        <a:lstStyle/>
        <a:p>
          <a:r>
            <a:rPr lang="ru-RU" dirty="0"/>
            <a:t>ФЗ «Об исполнительном производстве</a:t>
          </a:r>
        </a:p>
      </dgm:t>
    </dgm:pt>
    <dgm:pt modelId="{9C58F026-9257-4680-B102-9DE71D1BD27D}" type="parTrans" cxnId="{7DCD9308-EF92-418E-AC40-1E36D0F642A0}">
      <dgm:prSet/>
      <dgm:spPr/>
      <dgm:t>
        <a:bodyPr/>
        <a:lstStyle/>
        <a:p>
          <a:endParaRPr lang="ru-RU"/>
        </a:p>
      </dgm:t>
    </dgm:pt>
    <dgm:pt modelId="{CD074371-A65A-4C7D-82EA-888854CEB738}" type="sibTrans" cxnId="{7DCD9308-EF92-418E-AC40-1E36D0F642A0}">
      <dgm:prSet/>
      <dgm:spPr/>
      <dgm:t>
        <a:bodyPr/>
        <a:lstStyle/>
        <a:p>
          <a:endParaRPr lang="ru-RU"/>
        </a:p>
      </dgm:t>
    </dgm:pt>
    <dgm:pt modelId="{34AE951E-8974-48D2-BB4B-39D7F04A55AA}">
      <dgm:prSet phldrT="[Текст]"/>
      <dgm:spPr/>
      <dgm:t>
        <a:bodyPr/>
        <a:lstStyle/>
        <a:p>
          <a:r>
            <a:rPr lang="ru-RU" dirty="0"/>
            <a:t>Определяет общие правила</a:t>
          </a:r>
        </a:p>
      </dgm:t>
    </dgm:pt>
    <dgm:pt modelId="{FD2F14DF-9C94-42F1-B2BD-85C127949178}" type="parTrans" cxnId="{3EFBB388-E3D8-479F-9636-CA575CE368BD}">
      <dgm:prSet/>
      <dgm:spPr/>
      <dgm:t>
        <a:bodyPr/>
        <a:lstStyle/>
        <a:p>
          <a:endParaRPr lang="ru-RU"/>
        </a:p>
      </dgm:t>
    </dgm:pt>
    <dgm:pt modelId="{5A8AF991-A2AF-4E33-A19D-60D091A49440}" type="sibTrans" cxnId="{3EFBB388-E3D8-479F-9636-CA575CE368BD}">
      <dgm:prSet/>
      <dgm:spPr/>
      <dgm:t>
        <a:bodyPr/>
        <a:lstStyle/>
        <a:p>
          <a:endParaRPr lang="ru-RU"/>
        </a:p>
      </dgm:t>
    </dgm:pt>
    <dgm:pt modelId="{10C5B705-E8F1-443E-832E-63F0B6BD96D0}">
      <dgm:prSet phldrT="[Текст]"/>
      <dgm:spPr/>
      <dgm:t>
        <a:bodyPr/>
        <a:lstStyle/>
        <a:p>
          <a:r>
            <a:rPr lang="ru-RU" dirty="0"/>
            <a:t>Устанавливает особенности обращения взыскания на отдельные виды имущества</a:t>
          </a:r>
        </a:p>
      </dgm:t>
    </dgm:pt>
    <dgm:pt modelId="{12A0F431-F686-4CD2-A688-2914A15751AF}" type="parTrans" cxnId="{1B31DDF2-4ED3-4345-BDE2-0DD4E548A0CD}">
      <dgm:prSet/>
      <dgm:spPr/>
      <dgm:t>
        <a:bodyPr/>
        <a:lstStyle/>
        <a:p>
          <a:endParaRPr lang="ru-RU"/>
        </a:p>
      </dgm:t>
    </dgm:pt>
    <dgm:pt modelId="{D1CAF609-2FBD-43EA-95EF-528D3027DD24}" type="sibTrans" cxnId="{1B31DDF2-4ED3-4345-BDE2-0DD4E548A0CD}">
      <dgm:prSet/>
      <dgm:spPr/>
      <dgm:t>
        <a:bodyPr/>
        <a:lstStyle/>
        <a:p>
          <a:endParaRPr lang="ru-RU"/>
        </a:p>
      </dgm:t>
    </dgm:pt>
    <dgm:pt modelId="{59A3F3B5-9523-418B-86B9-CF396B4EA632}">
      <dgm:prSet phldrT="[Текст]"/>
      <dgm:spPr/>
      <dgm:t>
        <a:bodyPr/>
        <a:lstStyle/>
        <a:p>
          <a:r>
            <a:rPr lang="ru-RU" u="none" dirty="0"/>
            <a:t>Гражданский процессуальный кодекс РФ</a:t>
          </a:r>
        </a:p>
      </dgm:t>
    </dgm:pt>
    <dgm:pt modelId="{E12F4423-FA75-473C-9215-58FF9F27370B}" type="parTrans" cxnId="{D2AA3203-E759-489A-AA2F-217F59E5EFB5}">
      <dgm:prSet/>
      <dgm:spPr/>
      <dgm:t>
        <a:bodyPr/>
        <a:lstStyle/>
        <a:p>
          <a:endParaRPr lang="ru-RU"/>
        </a:p>
      </dgm:t>
    </dgm:pt>
    <dgm:pt modelId="{26AA9593-5978-416D-BD69-8E93E96770FB}" type="sibTrans" cxnId="{D2AA3203-E759-489A-AA2F-217F59E5EFB5}">
      <dgm:prSet/>
      <dgm:spPr/>
      <dgm:t>
        <a:bodyPr/>
        <a:lstStyle/>
        <a:p>
          <a:endParaRPr lang="ru-RU"/>
        </a:p>
      </dgm:t>
    </dgm:pt>
    <dgm:pt modelId="{EEF7012C-4C84-4784-9DF3-79B5F5DD7522}">
      <dgm:prSet phldrT="[Текст]"/>
      <dgm:spPr/>
      <dgm:t>
        <a:bodyPr/>
        <a:lstStyle/>
        <a:p>
          <a:r>
            <a:rPr lang="ru-RU" dirty="0"/>
            <a:t>Содержит исчерпывающий перечень имущества с исполнительским иммунитетом</a:t>
          </a:r>
        </a:p>
      </dgm:t>
    </dgm:pt>
    <dgm:pt modelId="{8AA60295-C316-4B5A-9588-36AEE8C38F00}" type="parTrans" cxnId="{97C8D493-FF4B-449B-A9CF-B2526D9845D2}">
      <dgm:prSet/>
      <dgm:spPr/>
      <dgm:t>
        <a:bodyPr/>
        <a:lstStyle/>
        <a:p>
          <a:endParaRPr lang="ru-RU"/>
        </a:p>
      </dgm:t>
    </dgm:pt>
    <dgm:pt modelId="{31EE56BF-46B6-4CCD-ADEE-173FE37D548C}" type="sibTrans" cxnId="{97C8D493-FF4B-449B-A9CF-B2526D9845D2}">
      <dgm:prSet/>
      <dgm:spPr/>
      <dgm:t>
        <a:bodyPr/>
        <a:lstStyle/>
        <a:p>
          <a:endParaRPr lang="ru-RU"/>
        </a:p>
      </dgm:t>
    </dgm:pt>
    <dgm:pt modelId="{127668C5-61A1-44A8-8D43-BC16EB8178E2}" type="pres">
      <dgm:prSet presAssocID="{5E037DEF-A97D-48B4-AFC2-1519E2F8D15E}" presName="Name0" presStyleCnt="0">
        <dgm:presLayoutVars>
          <dgm:dir/>
          <dgm:animLvl val="lvl"/>
          <dgm:resizeHandles val="exact"/>
        </dgm:presLayoutVars>
      </dgm:prSet>
      <dgm:spPr/>
    </dgm:pt>
    <dgm:pt modelId="{65DF4E58-DDAE-4CAD-84E3-5D895CCE93C6}" type="pres">
      <dgm:prSet presAssocID="{7737BB6A-D6AD-4517-8064-45A623061C77}" presName="composite" presStyleCnt="0"/>
      <dgm:spPr/>
    </dgm:pt>
    <dgm:pt modelId="{43AAC5B7-387B-4C9A-941C-0169311AD047}" type="pres">
      <dgm:prSet presAssocID="{7737BB6A-D6AD-4517-8064-45A623061C77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</dgm:pt>
    <dgm:pt modelId="{D027D25E-F3D1-4024-B0D5-2460AD7F967F}" type="pres">
      <dgm:prSet presAssocID="{7737BB6A-D6AD-4517-8064-45A623061C77}" presName="desTx" presStyleLbl="alignAccFollowNode1" presStyleIdx="0" presStyleCnt="3">
        <dgm:presLayoutVars>
          <dgm:bulletEnabled val="1"/>
        </dgm:presLayoutVars>
      </dgm:prSet>
      <dgm:spPr/>
    </dgm:pt>
    <dgm:pt modelId="{DC1311F0-E0D0-49D4-A4F4-6A35FE6F93A0}" type="pres">
      <dgm:prSet presAssocID="{D0C1F057-5ECF-4040-9B8C-2A618F7A82E7}" presName="space" presStyleCnt="0"/>
      <dgm:spPr/>
    </dgm:pt>
    <dgm:pt modelId="{0C940F1F-F34D-4EAB-91C9-5B106624EAF6}" type="pres">
      <dgm:prSet presAssocID="{E7289C09-C3F1-48B3-928D-11B0DA6DE242}" presName="composite" presStyleCnt="0"/>
      <dgm:spPr/>
    </dgm:pt>
    <dgm:pt modelId="{92859FBB-F691-47D8-930F-2E41A04BD1B6}" type="pres">
      <dgm:prSet presAssocID="{E7289C09-C3F1-48B3-928D-11B0DA6DE24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</dgm:pt>
    <dgm:pt modelId="{38789E3E-EB91-477D-B777-9E17301721EB}" type="pres">
      <dgm:prSet presAssocID="{E7289C09-C3F1-48B3-928D-11B0DA6DE242}" presName="desTx" presStyleLbl="alignAccFollowNode1" presStyleIdx="1" presStyleCnt="3">
        <dgm:presLayoutVars>
          <dgm:bulletEnabled val="1"/>
        </dgm:presLayoutVars>
      </dgm:prSet>
      <dgm:spPr/>
    </dgm:pt>
    <dgm:pt modelId="{0486461B-29BF-4994-99D7-B7F66CAE4652}" type="pres">
      <dgm:prSet presAssocID="{CD074371-A65A-4C7D-82EA-888854CEB738}" presName="space" presStyleCnt="0"/>
      <dgm:spPr/>
    </dgm:pt>
    <dgm:pt modelId="{55DE4B8B-5170-431D-B697-B73A27BA7E6F}" type="pres">
      <dgm:prSet presAssocID="{59A3F3B5-9523-418B-86B9-CF396B4EA632}" presName="composite" presStyleCnt="0"/>
      <dgm:spPr/>
    </dgm:pt>
    <dgm:pt modelId="{74F2CAC0-A002-4C4D-99D8-3045612D0AD5}" type="pres">
      <dgm:prSet presAssocID="{59A3F3B5-9523-418B-86B9-CF396B4EA632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</dgm:pt>
    <dgm:pt modelId="{A11EF9BC-A8BD-40EA-AD5B-51874C1FE41B}" type="pres">
      <dgm:prSet presAssocID="{59A3F3B5-9523-418B-86B9-CF396B4EA632}" presName="desTx" presStyleLbl="alignAccFollowNode1" presStyleIdx="2" presStyleCnt="3">
        <dgm:presLayoutVars>
          <dgm:bulletEnabled val="1"/>
        </dgm:presLayoutVars>
      </dgm:prSet>
      <dgm:spPr/>
    </dgm:pt>
  </dgm:ptLst>
  <dgm:cxnLst>
    <dgm:cxn modelId="{D2AA3203-E759-489A-AA2F-217F59E5EFB5}" srcId="{5E037DEF-A97D-48B4-AFC2-1519E2F8D15E}" destId="{59A3F3B5-9523-418B-86B9-CF396B4EA632}" srcOrd="2" destOrd="0" parTransId="{E12F4423-FA75-473C-9215-58FF9F27370B}" sibTransId="{26AA9593-5978-416D-BD69-8E93E96770FB}"/>
    <dgm:cxn modelId="{7DCD9308-EF92-418E-AC40-1E36D0F642A0}" srcId="{5E037DEF-A97D-48B4-AFC2-1519E2F8D15E}" destId="{E7289C09-C3F1-48B3-928D-11B0DA6DE242}" srcOrd="1" destOrd="0" parTransId="{9C58F026-9257-4680-B102-9DE71D1BD27D}" sibTransId="{CD074371-A65A-4C7D-82EA-888854CEB738}"/>
    <dgm:cxn modelId="{B173C80E-59B8-4D45-A0CF-98DA42EE13FB}" srcId="{5E037DEF-A97D-48B4-AFC2-1519E2F8D15E}" destId="{7737BB6A-D6AD-4517-8064-45A623061C77}" srcOrd="0" destOrd="0" parTransId="{0A40DB40-5733-43CF-9569-D3CA362EE1F2}" sibTransId="{D0C1F057-5ECF-4040-9B8C-2A618F7A82E7}"/>
    <dgm:cxn modelId="{B00D5215-1CCC-4B90-9294-5491BC5A3B5A}" type="presOf" srcId="{10C5B705-E8F1-443E-832E-63F0B6BD96D0}" destId="{38789E3E-EB91-477D-B777-9E17301721EB}" srcOrd="0" destOrd="1" presId="urn:microsoft.com/office/officeart/2005/8/layout/hList1"/>
    <dgm:cxn modelId="{DF1EB51F-667A-4DA4-AF01-AE6C93880532}" srcId="{7737BB6A-D6AD-4517-8064-45A623061C77}" destId="{84B2499E-A9F6-4610-89CA-82783406A899}" srcOrd="0" destOrd="0" parTransId="{51FE51E1-A1A8-407D-9C6B-49ECE1EF2989}" sibTransId="{3F6558FD-B153-4519-B0DE-0C0AF7FA1C2E}"/>
    <dgm:cxn modelId="{20CD992E-E650-4875-8F71-215F850538CE}" type="presOf" srcId="{7737BB6A-D6AD-4517-8064-45A623061C77}" destId="{43AAC5B7-387B-4C9A-941C-0169311AD047}" srcOrd="0" destOrd="0" presId="urn:microsoft.com/office/officeart/2005/8/layout/hList1"/>
    <dgm:cxn modelId="{D512E743-FAEF-4F6D-9CC3-7118306B61D5}" type="presOf" srcId="{5E037DEF-A97D-48B4-AFC2-1519E2F8D15E}" destId="{127668C5-61A1-44A8-8D43-BC16EB8178E2}" srcOrd="0" destOrd="0" presId="urn:microsoft.com/office/officeart/2005/8/layout/hList1"/>
    <dgm:cxn modelId="{FE7D6188-7255-4F1D-BCEF-253F34E1DADB}" type="presOf" srcId="{34AE951E-8974-48D2-BB4B-39D7F04A55AA}" destId="{38789E3E-EB91-477D-B777-9E17301721EB}" srcOrd="0" destOrd="0" presId="urn:microsoft.com/office/officeart/2005/8/layout/hList1"/>
    <dgm:cxn modelId="{3EFBB388-E3D8-479F-9636-CA575CE368BD}" srcId="{E7289C09-C3F1-48B3-928D-11B0DA6DE242}" destId="{34AE951E-8974-48D2-BB4B-39D7F04A55AA}" srcOrd="0" destOrd="0" parTransId="{FD2F14DF-9C94-42F1-B2BD-85C127949178}" sibTransId="{5A8AF991-A2AF-4E33-A19D-60D091A49440}"/>
    <dgm:cxn modelId="{97C8D493-FF4B-449B-A9CF-B2526D9845D2}" srcId="{59A3F3B5-9523-418B-86B9-CF396B4EA632}" destId="{EEF7012C-4C84-4784-9DF3-79B5F5DD7522}" srcOrd="0" destOrd="0" parTransId="{8AA60295-C316-4B5A-9588-36AEE8C38F00}" sibTransId="{31EE56BF-46B6-4CCD-ADEE-173FE37D548C}"/>
    <dgm:cxn modelId="{8647F999-281E-4D57-BA50-73C8D18E6EFD}" type="presOf" srcId="{59A3F3B5-9523-418B-86B9-CF396B4EA632}" destId="{74F2CAC0-A002-4C4D-99D8-3045612D0AD5}" srcOrd="0" destOrd="0" presId="urn:microsoft.com/office/officeart/2005/8/layout/hList1"/>
    <dgm:cxn modelId="{4A9B189C-CBAA-4A85-9590-B7BE4F208521}" type="presOf" srcId="{E7289C09-C3F1-48B3-928D-11B0DA6DE242}" destId="{92859FBB-F691-47D8-930F-2E41A04BD1B6}" srcOrd="0" destOrd="0" presId="urn:microsoft.com/office/officeart/2005/8/layout/hList1"/>
    <dgm:cxn modelId="{F234EEB4-C770-411D-8B01-E050672B5ED8}" type="presOf" srcId="{84B2499E-A9F6-4610-89CA-82783406A899}" destId="{D027D25E-F3D1-4024-B0D5-2460AD7F967F}" srcOrd="0" destOrd="0" presId="urn:microsoft.com/office/officeart/2005/8/layout/hList1"/>
    <dgm:cxn modelId="{71553CB7-212F-4922-95D1-18CBFB386ED3}" srcId="{7737BB6A-D6AD-4517-8064-45A623061C77}" destId="{79E4BA61-55CA-4B18-8301-A829FF4BF8FD}" srcOrd="1" destOrd="0" parTransId="{9C55FACA-7B7D-49B5-9C72-C006914BFA1D}" sibTransId="{F3DEF73F-0692-40C8-8423-DBC278FA6FED}"/>
    <dgm:cxn modelId="{3BB191E6-AAD4-41CE-A9D8-9D09B9752F09}" type="presOf" srcId="{79E4BA61-55CA-4B18-8301-A829FF4BF8FD}" destId="{D027D25E-F3D1-4024-B0D5-2460AD7F967F}" srcOrd="0" destOrd="1" presId="urn:microsoft.com/office/officeart/2005/8/layout/hList1"/>
    <dgm:cxn modelId="{1B31DDF2-4ED3-4345-BDE2-0DD4E548A0CD}" srcId="{E7289C09-C3F1-48B3-928D-11B0DA6DE242}" destId="{10C5B705-E8F1-443E-832E-63F0B6BD96D0}" srcOrd="1" destOrd="0" parTransId="{12A0F431-F686-4CD2-A688-2914A15751AF}" sibTransId="{D1CAF609-2FBD-43EA-95EF-528D3027DD24}"/>
    <dgm:cxn modelId="{E582AEFB-A2BB-4A90-A9FB-5D2F28071435}" type="presOf" srcId="{EEF7012C-4C84-4784-9DF3-79B5F5DD7522}" destId="{A11EF9BC-A8BD-40EA-AD5B-51874C1FE41B}" srcOrd="0" destOrd="0" presId="urn:microsoft.com/office/officeart/2005/8/layout/hList1"/>
    <dgm:cxn modelId="{FE07F62F-A96D-42AC-9DF3-7388F18051CE}" type="presParOf" srcId="{127668C5-61A1-44A8-8D43-BC16EB8178E2}" destId="{65DF4E58-DDAE-4CAD-84E3-5D895CCE93C6}" srcOrd="0" destOrd="0" presId="urn:microsoft.com/office/officeart/2005/8/layout/hList1"/>
    <dgm:cxn modelId="{3FF21F8C-40FA-4F10-9EA4-A97A4F42A014}" type="presParOf" srcId="{65DF4E58-DDAE-4CAD-84E3-5D895CCE93C6}" destId="{43AAC5B7-387B-4C9A-941C-0169311AD047}" srcOrd="0" destOrd="0" presId="urn:microsoft.com/office/officeart/2005/8/layout/hList1"/>
    <dgm:cxn modelId="{9D3E6B87-D669-42CD-8916-7FA31DB3A58C}" type="presParOf" srcId="{65DF4E58-DDAE-4CAD-84E3-5D895CCE93C6}" destId="{D027D25E-F3D1-4024-B0D5-2460AD7F967F}" srcOrd="1" destOrd="0" presId="urn:microsoft.com/office/officeart/2005/8/layout/hList1"/>
    <dgm:cxn modelId="{508D653D-EFDE-49DF-A0B7-0C2BA8377D9A}" type="presParOf" srcId="{127668C5-61A1-44A8-8D43-BC16EB8178E2}" destId="{DC1311F0-E0D0-49D4-A4F4-6A35FE6F93A0}" srcOrd="1" destOrd="0" presId="urn:microsoft.com/office/officeart/2005/8/layout/hList1"/>
    <dgm:cxn modelId="{420740D2-A0C5-4FCE-A700-A7FD1BD1143B}" type="presParOf" srcId="{127668C5-61A1-44A8-8D43-BC16EB8178E2}" destId="{0C940F1F-F34D-4EAB-91C9-5B106624EAF6}" srcOrd="2" destOrd="0" presId="urn:microsoft.com/office/officeart/2005/8/layout/hList1"/>
    <dgm:cxn modelId="{E034D0DD-CBB8-4C52-8A48-D2E940838D40}" type="presParOf" srcId="{0C940F1F-F34D-4EAB-91C9-5B106624EAF6}" destId="{92859FBB-F691-47D8-930F-2E41A04BD1B6}" srcOrd="0" destOrd="0" presId="urn:microsoft.com/office/officeart/2005/8/layout/hList1"/>
    <dgm:cxn modelId="{7057DCF1-D2C8-4CF7-8839-0AF74E05AD72}" type="presParOf" srcId="{0C940F1F-F34D-4EAB-91C9-5B106624EAF6}" destId="{38789E3E-EB91-477D-B777-9E17301721EB}" srcOrd="1" destOrd="0" presId="urn:microsoft.com/office/officeart/2005/8/layout/hList1"/>
    <dgm:cxn modelId="{F17544BA-FE68-4CAC-9302-660A777E3801}" type="presParOf" srcId="{127668C5-61A1-44A8-8D43-BC16EB8178E2}" destId="{0486461B-29BF-4994-99D7-B7F66CAE4652}" srcOrd="3" destOrd="0" presId="urn:microsoft.com/office/officeart/2005/8/layout/hList1"/>
    <dgm:cxn modelId="{76B706B7-37F2-4D95-845F-77B07172D777}" type="presParOf" srcId="{127668C5-61A1-44A8-8D43-BC16EB8178E2}" destId="{55DE4B8B-5170-431D-B697-B73A27BA7E6F}" srcOrd="4" destOrd="0" presId="urn:microsoft.com/office/officeart/2005/8/layout/hList1"/>
    <dgm:cxn modelId="{B2F3A0B3-C15D-4678-ABBC-7C8B539734A4}" type="presParOf" srcId="{55DE4B8B-5170-431D-B697-B73A27BA7E6F}" destId="{74F2CAC0-A002-4C4D-99D8-3045612D0AD5}" srcOrd="0" destOrd="0" presId="urn:microsoft.com/office/officeart/2005/8/layout/hList1"/>
    <dgm:cxn modelId="{2583B4E1-36EF-470A-A320-971B6ED93776}" type="presParOf" srcId="{55DE4B8B-5170-431D-B697-B73A27BA7E6F}" destId="{A11EF9BC-A8BD-40EA-AD5B-51874C1FE41B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1743838-ADAA-4DF2-828F-13E733BBF57E}" type="doc">
      <dgm:prSet loTypeId="urn:microsoft.com/office/officeart/2005/8/layout/h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ED1999-7233-44E9-A9D3-BFD520E47165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Сущность</a:t>
          </a:r>
          <a:r>
            <a:rPr lang="ru-RU" sz="1300" dirty="0"/>
            <a:t> </a:t>
          </a:r>
        </a:p>
      </dgm:t>
    </dgm:pt>
    <dgm:pt modelId="{D80F22CF-2D52-4BD1-BCFC-E73AD3CECEF1}" type="parTrans" cxnId="{4439B403-1B59-401C-B3DF-55660FE00094}">
      <dgm:prSet/>
      <dgm:spPr/>
      <dgm:t>
        <a:bodyPr/>
        <a:lstStyle/>
        <a:p>
          <a:endParaRPr lang="ru-RU"/>
        </a:p>
      </dgm:t>
    </dgm:pt>
    <dgm:pt modelId="{8122E07F-8441-4DEC-A642-C2A7BC239AA6}" type="sibTrans" cxnId="{4439B403-1B59-401C-B3DF-55660FE00094}">
      <dgm:prSet/>
      <dgm:spPr/>
      <dgm:t>
        <a:bodyPr/>
        <a:lstStyle/>
        <a:p>
          <a:endParaRPr lang="ru-RU"/>
        </a:p>
      </dgm:t>
    </dgm:pt>
    <dgm:pt modelId="{F8C01FD1-EFF0-414C-BE5A-B0C288B3659A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собой многогранный институт исполнительного права, включающий различные виды взыскания в зависимости от субъектного состава, вида имущества, наличия обременений, основания возникновения и способа реализации. </a:t>
          </a:r>
        </a:p>
      </dgm:t>
    </dgm:pt>
    <dgm:pt modelId="{6F69F478-C007-4E4E-B478-DAE7BB5987F7}" type="parTrans" cxnId="{34966A48-3063-4AF7-AE68-E02FA3D22225}">
      <dgm:prSet/>
      <dgm:spPr/>
      <dgm:t>
        <a:bodyPr/>
        <a:lstStyle/>
        <a:p>
          <a:endParaRPr lang="ru-RU"/>
        </a:p>
      </dgm:t>
    </dgm:pt>
    <dgm:pt modelId="{1E18ACEB-2A12-490B-940C-3D22ADA41C75}" type="sibTrans" cxnId="{34966A48-3063-4AF7-AE68-E02FA3D22225}">
      <dgm:prSet/>
      <dgm:spPr/>
      <dgm:t>
        <a:bodyPr/>
        <a:lstStyle/>
        <a:p>
          <a:endParaRPr lang="ru-RU"/>
        </a:p>
      </dgm:t>
    </dgm:pt>
    <dgm:pt modelId="{506E8748-64B6-47CF-9FC3-2AF6DE1D3921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и процедуры</a:t>
          </a:r>
        </a:p>
      </dgm:t>
    </dgm:pt>
    <dgm:pt modelId="{B1D6EF72-8343-46DD-A622-7676BD36AA79}" type="parTrans" cxnId="{AEAADF4C-EF6F-466B-9D05-C2653E81F8AF}">
      <dgm:prSet/>
      <dgm:spPr/>
      <dgm:t>
        <a:bodyPr/>
        <a:lstStyle/>
        <a:p>
          <a:endParaRPr lang="ru-RU"/>
        </a:p>
      </dgm:t>
    </dgm:pt>
    <dgm:pt modelId="{680B9672-3601-4502-85E6-118EFD47523B}" type="sibTrans" cxnId="{AEAADF4C-EF6F-466B-9D05-C2653E81F8AF}">
      <dgm:prSet/>
      <dgm:spPr/>
      <dgm:t>
        <a:bodyPr/>
        <a:lstStyle/>
        <a:p>
          <a:endParaRPr lang="ru-RU"/>
        </a:p>
      </dgm:t>
    </dgm:pt>
    <dgm:pt modelId="{17C6310F-6408-4B7E-A69A-3D034D04EEE0}">
      <dgm:prSet phldrT="[Текст]"/>
      <dgm:spPr/>
      <dgm:t>
        <a:bodyPr/>
        <a:lstStyle/>
        <a:p>
          <a:endParaRPr lang="ru-RU" sz="1300" dirty="0"/>
        </a:p>
      </dgm:t>
    </dgm:pt>
    <dgm:pt modelId="{5E5CFE11-105E-4EE8-94EB-C7EC3EA9C330}" type="parTrans" cxnId="{FEDAD742-6ED8-4EFC-ADBF-A41C9107F4C1}">
      <dgm:prSet/>
      <dgm:spPr/>
      <dgm:t>
        <a:bodyPr/>
        <a:lstStyle/>
        <a:p>
          <a:endParaRPr lang="ru-RU"/>
        </a:p>
      </dgm:t>
    </dgm:pt>
    <dgm:pt modelId="{8C2E6107-A7BE-4842-B58E-1A757C955D45}" type="sibTrans" cxnId="{FEDAD742-6ED8-4EFC-ADBF-A41C9107F4C1}">
      <dgm:prSet/>
      <dgm:spPr/>
      <dgm:t>
        <a:bodyPr/>
        <a:lstStyle/>
        <a:p>
          <a:endParaRPr lang="ru-RU"/>
        </a:p>
      </dgm:t>
    </dgm:pt>
    <dgm:pt modelId="{F5B3A516-072A-48B8-8452-385279C44AEB}">
      <dgm:prSet phldrT="[Текст]" custT="1"/>
      <dgm:spPr/>
      <dgm:t>
        <a:bodyPr/>
        <a:lstStyle/>
        <a:p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Ценностно-ориентированный подход</a:t>
          </a:r>
        </a:p>
      </dgm:t>
    </dgm:pt>
    <dgm:pt modelId="{D0294AC7-2667-4C5E-A64A-FB9AC4E769F6}" type="parTrans" cxnId="{AA1EE3EB-B74C-4FE6-AEA2-DAE689D50A80}">
      <dgm:prSet/>
      <dgm:spPr/>
      <dgm:t>
        <a:bodyPr/>
        <a:lstStyle/>
        <a:p>
          <a:endParaRPr lang="ru-RU"/>
        </a:p>
      </dgm:t>
    </dgm:pt>
    <dgm:pt modelId="{0CCCEEBC-30E4-40D2-8E09-F57BB8B69914}" type="sibTrans" cxnId="{AA1EE3EB-B74C-4FE6-AEA2-DAE689D50A80}">
      <dgm:prSet/>
      <dgm:spPr/>
      <dgm:t>
        <a:bodyPr/>
        <a:lstStyle/>
        <a:p>
          <a:endParaRPr lang="ru-RU"/>
        </a:p>
      </dgm:t>
    </dgm:pt>
    <dgm:pt modelId="{CB0245D2-04E9-4A03-8787-1A276299CD11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собой современную методологию правоприменения, обеспечивающую баланс между эффективностью принудительного исполнения и защитой конституционных прав и свобод человека и гражданина.</a:t>
          </a:r>
        </a:p>
      </dgm:t>
    </dgm:pt>
    <dgm:pt modelId="{ACCE4EA3-C275-4D7F-B42B-824165DF7366}" type="parTrans" cxnId="{45E6C4CE-C17A-4B38-84E2-52193285983F}">
      <dgm:prSet/>
      <dgm:spPr/>
      <dgm:t>
        <a:bodyPr/>
        <a:lstStyle/>
        <a:p>
          <a:endParaRPr lang="ru-RU"/>
        </a:p>
      </dgm:t>
    </dgm:pt>
    <dgm:pt modelId="{D2D9306D-20F4-4841-8F87-437B93C666A5}" type="sibTrans" cxnId="{45E6C4CE-C17A-4B38-84E2-52193285983F}">
      <dgm:prSet/>
      <dgm:spPr/>
      <dgm:t>
        <a:bodyPr/>
        <a:lstStyle/>
        <a:p>
          <a:endParaRPr lang="ru-RU"/>
        </a:p>
      </dgm:t>
    </dgm:pt>
    <dgm:pt modelId="{159D0969-635D-4CAF-BFED-A38FA33684BC}">
      <dgm:prSet phldrT="[Текст]"/>
      <dgm:spPr/>
      <dgm:t>
        <a:bodyPr/>
        <a:lstStyle/>
        <a:p>
          <a:endParaRPr lang="ru-RU" sz="1300" dirty="0"/>
        </a:p>
      </dgm:t>
    </dgm:pt>
    <dgm:pt modelId="{2AF9A932-559A-4C65-92E9-679856D42467}" type="parTrans" cxnId="{BAD0445B-F80C-4A41-A310-E03A951DD935}">
      <dgm:prSet/>
      <dgm:spPr/>
      <dgm:t>
        <a:bodyPr/>
        <a:lstStyle/>
        <a:p>
          <a:endParaRPr lang="ru-RU"/>
        </a:p>
      </dgm:t>
    </dgm:pt>
    <dgm:pt modelId="{EACF3BDD-6D57-49B6-AB1D-9F1B2C4523A4}" type="sibTrans" cxnId="{BAD0445B-F80C-4A41-A310-E03A951DD935}">
      <dgm:prSet/>
      <dgm:spPr/>
      <dgm:t>
        <a:bodyPr/>
        <a:lstStyle/>
        <a:p>
          <a:endParaRPr lang="ru-RU"/>
        </a:p>
      </dgm:t>
    </dgm:pt>
    <dgm:pt modelId="{42087FE4-F221-463B-BB72-C1DF103713C6}">
      <dgm:prSet phldrT="[Текст]"/>
      <dgm:spPr/>
      <dgm:t>
        <a:bodyPr/>
        <a:lstStyle/>
        <a:p>
          <a:endParaRPr lang="ru-RU" sz="1300" dirty="0"/>
        </a:p>
      </dgm:t>
    </dgm:pt>
    <dgm:pt modelId="{92E0E487-46B9-452B-90B6-AB8216183F1C}" type="parTrans" cxnId="{F69F22E1-7D7F-48D1-9B4A-2435F07C4599}">
      <dgm:prSet/>
      <dgm:spPr/>
      <dgm:t>
        <a:bodyPr/>
        <a:lstStyle/>
        <a:p>
          <a:endParaRPr lang="ru-RU"/>
        </a:p>
      </dgm:t>
    </dgm:pt>
    <dgm:pt modelId="{29AB1CF0-880A-45E3-8D9F-76D76B92F615}" type="sibTrans" cxnId="{F69F22E1-7D7F-48D1-9B4A-2435F07C4599}">
      <dgm:prSet/>
      <dgm:spPr/>
      <dgm:t>
        <a:bodyPr/>
        <a:lstStyle/>
        <a:p>
          <a:endParaRPr lang="ru-RU"/>
        </a:p>
      </dgm:t>
    </dgm:pt>
    <dgm:pt modelId="{AA472C16-D914-498B-98CD-1480A7C219EE}">
      <dgm:prSet phldrT="[Текст]" custT="1"/>
      <dgm:spPr/>
      <dgm:t>
        <a:bodyPr/>
        <a:lstStyle/>
        <a:p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образуют  систему, обеспечивающую баланс интересов взыскателя и должника, эффективность принудительного исполнения при одновременном соблюдении гарантий прав участников исполнительного производства.</a:t>
          </a:r>
        </a:p>
      </dgm:t>
    </dgm:pt>
    <dgm:pt modelId="{4B12A0F6-2A03-48E6-8CFE-F2ED7FE9FA21}" type="parTrans" cxnId="{04DAAD34-414E-4407-AE2C-C08F67A213F8}">
      <dgm:prSet/>
      <dgm:spPr/>
      <dgm:t>
        <a:bodyPr/>
        <a:lstStyle/>
        <a:p>
          <a:endParaRPr lang="ru-RU"/>
        </a:p>
      </dgm:t>
    </dgm:pt>
    <dgm:pt modelId="{280C0836-C242-4091-902F-636ADC8D2E9A}" type="sibTrans" cxnId="{04DAAD34-414E-4407-AE2C-C08F67A213F8}">
      <dgm:prSet/>
      <dgm:spPr/>
      <dgm:t>
        <a:bodyPr/>
        <a:lstStyle/>
        <a:p>
          <a:endParaRPr lang="ru-RU"/>
        </a:p>
      </dgm:t>
    </dgm:pt>
    <dgm:pt modelId="{3DB55F64-858F-4F00-8227-2FACCE5585AE}">
      <dgm:prSet custT="1"/>
      <dgm:spPr/>
      <dgm:t>
        <a:bodyPr/>
        <a:lstStyle/>
        <a:p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039187-7494-48B9-943C-7590AC095BB2}" type="parTrans" cxnId="{1EB68C0A-9907-4698-B123-2BE4A86EA813}">
      <dgm:prSet/>
      <dgm:spPr/>
      <dgm:t>
        <a:bodyPr/>
        <a:lstStyle/>
        <a:p>
          <a:endParaRPr lang="ru-RU"/>
        </a:p>
      </dgm:t>
    </dgm:pt>
    <dgm:pt modelId="{B378815D-B3C0-4046-900B-E6F3C37FB82C}" type="sibTrans" cxnId="{1EB68C0A-9907-4698-B123-2BE4A86EA813}">
      <dgm:prSet/>
      <dgm:spPr/>
      <dgm:t>
        <a:bodyPr/>
        <a:lstStyle/>
        <a:p>
          <a:endParaRPr lang="ru-RU"/>
        </a:p>
      </dgm:t>
    </dgm:pt>
    <dgm:pt modelId="{CF971E7A-A39F-4B20-97E8-EBE336589EEE}" type="pres">
      <dgm:prSet presAssocID="{21743838-ADAA-4DF2-828F-13E733BBF57E}" presName="linearFlow" presStyleCnt="0">
        <dgm:presLayoutVars>
          <dgm:dir/>
          <dgm:animLvl val="lvl"/>
          <dgm:resizeHandles/>
        </dgm:presLayoutVars>
      </dgm:prSet>
      <dgm:spPr/>
    </dgm:pt>
    <dgm:pt modelId="{5276BA28-1B15-4BBD-8EB0-21D9A5147639}" type="pres">
      <dgm:prSet presAssocID="{1CED1999-7233-44E9-A9D3-BFD520E47165}" presName="compositeNode" presStyleCnt="0">
        <dgm:presLayoutVars>
          <dgm:bulletEnabled val="1"/>
        </dgm:presLayoutVars>
      </dgm:prSet>
      <dgm:spPr/>
    </dgm:pt>
    <dgm:pt modelId="{0C101F6A-FBC9-481D-8845-833A9AD8EBBD}" type="pres">
      <dgm:prSet presAssocID="{1CED1999-7233-44E9-A9D3-BFD520E47165}" presName="image" presStyleLbl="fgImgPlace1" presStyleIdx="0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Открытая книга со сплошной заливкой"/>
        </a:ext>
      </dgm:extLst>
    </dgm:pt>
    <dgm:pt modelId="{0CE64BE8-D9F9-4BF2-9E2C-7DF987D15C0E}" type="pres">
      <dgm:prSet presAssocID="{1CED1999-7233-44E9-A9D3-BFD520E47165}" presName="childNode" presStyleLbl="node1" presStyleIdx="0" presStyleCnt="3">
        <dgm:presLayoutVars>
          <dgm:bulletEnabled val="1"/>
        </dgm:presLayoutVars>
      </dgm:prSet>
      <dgm:spPr/>
    </dgm:pt>
    <dgm:pt modelId="{A4140E2B-86B3-45CA-AA7D-4926E7DCE13D}" type="pres">
      <dgm:prSet presAssocID="{1CED1999-7233-44E9-A9D3-BFD520E47165}" presName="parentNode" presStyleLbl="revTx" presStyleIdx="0" presStyleCnt="3" custScaleX="168545">
        <dgm:presLayoutVars>
          <dgm:chMax val="0"/>
          <dgm:bulletEnabled val="1"/>
        </dgm:presLayoutVars>
      </dgm:prSet>
      <dgm:spPr/>
    </dgm:pt>
    <dgm:pt modelId="{F3BB1AA3-7C79-4113-B434-1178E5D4A3E9}" type="pres">
      <dgm:prSet presAssocID="{8122E07F-8441-4DEC-A642-C2A7BC239AA6}" presName="sibTrans" presStyleCnt="0"/>
      <dgm:spPr/>
    </dgm:pt>
    <dgm:pt modelId="{87AC09E7-6B10-41FF-B0C9-0B8287406D88}" type="pres">
      <dgm:prSet presAssocID="{506E8748-64B6-47CF-9FC3-2AF6DE1D3921}" presName="compositeNode" presStyleCnt="0">
        <dgm:presLayoutVars>
          <dgm:bulletEnabled val="1"/>
        </dgm:presLayoutVars>
      </dgm:prSet>
      <dgm:spPr/>
    </dgm:pt>
    <dgm:pt modelId="{9C375E56-FD38-497D-B194-AF7120AE2B0F}" type="pres">
      <dgm:prSet presAssocID="{506E8748-64B6-47CF-9FC3-2AF6DE1D3921}" presName="image" presStyleLbl="fgImgPlace1" presStyleIdx="1" presStyleCnt="3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Открытая книга со сплошной заливкой"/>
        </a:ext>
      </dgm:extLst>
    </dgm:pt>
    <dgm:pt modelId="{25BD3C65-243B-4171-A124-8509C5993CE1}" type="pres">
      <dgm:prSet presAssocID="{506E8748-64B6-47CF-9FC3-2AF6DE1D3921}" presName="childNode" presStyleLbl="node1" presStyleIdx="1" presStyleCnt="3">
        <dgm:presLayoutVars>
          <dgm:bulletEnabled val="1"/>
        </dgm:presLayoutVars>
      </dgm:prSet>
      <dgm:spPr/>
    </dgm:pt>
    <dgm:pt modelId="{93E168EE-4827-430D-A124-E5EA773267DE}" type="pres">
      <dgm:prSet presAssocID="{506E8748-64B6-47CF-9FC3-2AF6DE1D3921}" presName="parentNode" presStyleLbl="revTx" presStyleIdx="1" presStyleCnt="3">
        <dgm:presLayoutVars>
          <dgm:chMax val="0"/>
          <dgm:bulletEnabled val="1"/>
        </dgm:presLayoutVars>
      </dgm:prSet>
      <dgm:spPr/>
    </dgm:pt>
    <dgm:pt modelId="{52508910-A626-40AB-8837-A56AFAF9C9C3}" type="pres">
      <dgm:prSet presAssocID="{680B9672-3601-4502-85E6-118EFD47523B}" presName="sibTrans" presStyleCnt="0"/>
      <dgm:spPr/>
    </dgm:pt>
    <dgm:pt modelId="{0BF30C55-390F-40C5-877B-EED18BB34363}" type="pres">
      <dgm:prSet presAssocID="{F5B3A516-072A-48B8-8452-385279C44AEB}" presName="compositeNode" presStyleCnt="0">
        <dgm:presLayoutVars>
          <dgm:bulletEnabled val="1"/>
        </dgm:presLayoutVars>
      </dgm:prSet>
      <dgm:spPr/>
    </dgm:pt>
    <dgm:pt modelId="{57068C3C-19C4-4CE0-9C64-7A3CEB9138C8}" type="pres">
      <dgm:prSet presAssocID="{F5B3A516-072A-48B8-8452-385279C44AEB}" presName="image" presStyleLbl="fgImgPlace1" presStyleIdx="2" presStyleCnt="3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A0F83BF7-CF96-46B4-81F9-1BEC39778CF2}" type="pres">
      <dgm:prSet presAssocID="{F5B3A516-072A-48B8-8452-385279C44AEB}" presName="childNode" presStyleLbl="node1" presStyleIdx="2" presStyleCnt="3">
        <dgm:presLayoutVars>
          <dgm:bulletEnabled val="1"/>
        </dgm:presLayoutVars>
      </dgm:prSet>
      <dgm:spPr/>
    </dgm:pt>
    <dgm:pt modelId="{EB23E12F-8510-4FCD-BAC7-6FA170E9996E}" type="pres">
      <dgm:prSet presAssocID="{F5B3A516-072A-48B8-8452-385279C44AEB}" presName="parentNode" presStyleLbl="revTx" presStyleIdx="2" presStyleCnt="3" custLinFactNeighborX="-27067" custLinFactNeighborY="1674">
        <dgm:presLayoutVars>
          <dgm:chMax val="0"/>
          <dgm:bulletEnabled val="1"/>
        </dgm:presLayoutVars>
      </dgm:prSet>
      <dgm:spPr/>
    </dgm:pt>
  </dgm:ptLst>
  <dgm:cxnLst>
    <dgm:cxn modelId="{4439B403-1B59-401C-B3DF-55660FE00094}" srcId="{21743838-ADAA-4DF2-828F-13E733BBF57E}" destId="{1CED1999-7233-44E9-A9D3-BFD520E47165}" srcOrd="0" destOrd="0" parTransId="{D80F22CF-2D52-4BD1-BCFC-E73AD3CECEF1}" sibTransId="{8122E07F-8441-4DEC-A642-C2A7BC239AA6}"/>
    <dgm:cxn modelId="{97F91004-C6D1-4899-A714-4B9BBEF62E1A}" type="presOf" srcId="{159D0969-635D-4CAF-BFED-A38FA33684BC}" destId="{25BD3C65-243B-4171-A124-8509C5993CE1}" srcOrd="0" destOrd="3" presId="urn:microsoft.com/office/officeart/2005/8/layout/hList2"/>
    <dgm:cxn modelId="{65B7CB06-1200-45B6-9203-01FA147B98D4}" type="presOf" srcId="{3DB55F64-858F-4F00-8227-2FACCE5585AE}" destId="{0CE64BE8-D9F9-4BF2-9E2C-7DF987D15C0E}" srcOrd="0" destOrd="1" presId="urn:microsoft.com/office/officeart/2005/8/layout/hList2"/>
    <dgm:cxn modelId="{1EB68C0A-9907-4698-B123-2BE4A86EA813}" srcId="{1CED1999-7233-44E9-A9D3-BFD520E47165}" destId="{3DB55F64-858F-4F00-8227-2FACCE5585AE}" srcOrd="1" destOrd="0" parTransId="{31039187-7494-48B9-943C-7590AC095BB2}" sibTransId="{B378815D-B3C0-4046-900B-E6F3C37FB82C}"/>
    <dgm:cxn modelId="{5CF15214-E767-4E54-B926-5EAA9EB4D891}" type="presOf" srcId="{506E8748-64B6-47CF-9FC3-2AF6DE1D3921}" destId="{93E168EE-4827-430D-A124-E5EA773267DE}" srcOrd="0" destOrd="0" presId="urn:microsoft.com/office/officeart/2005/8/layout/hList2"/>
    <dgm:cxn modelId="{04DAAD34-414E-4407-AE2C-C08F67A213F8}" srcId="{506E8748-64B6-47CF-9FC3-2AF6DE1D3921}" destId="{AA472C16-D914-498B-98CD-1480A7C219EE}" srcOrd="1" destOrd="0" parTransId="{4B12A0F6-2A03-48E6-8CFE-F2ED7FE9FA21}" sibTransId="{280C0836-C242-4091-902F-636ADC8D2E9A}"/>
    <dgm:cxn modelId="{BAD0445B-F80C-4A41-A310-E03A951DD935}" srcId="{506E8748-64B6-47CF-9FC3-2AF6DE1D3921}" destId="{159D0969-635D-4CAF-BFED-A38FA33684BC}" srcOrd="3" destOrd="0" parTransId="{2AF9A932-559A-4C65-92E9-679856D42467}" sibTransId="{EACF3BDD-6D57-49B6-AB1D-9F1B2C4523A4}"/>
    <dgm:cxn modelId="{ECD2625F-0200-48C0-ADF6-81242FAD4743}" type="presOf" srcId="{1CED1999-7233-44E9-A9D3-BFD520E47165}" destId="{A4140E2B-86B3-45CA-AA7D-4926E7DCE13D}" srcOrd="0" destOrd="0" presId="urn:microsoft.com/office/officeart/2005/8/layout/hList2"/>
    <dgm:cxn modelId="{FEDAD742-6ED8-4EFC-ADBF-A41C9107F4C1}" srcId="{506E8748-64B6-47CF-9FC3-2AF6DE1D3921}" destId="{17C6310F-6408-4B7E-A69A-3D034D04EEE0}" srcOrd="0" destOrd="0" parTransId="{5E5CFE11-105E-4EE8-94EB-C7EC3EA9C330}" sibTransId="{8C2E6107-A7BE-4842-B58E-1A757C955D45}"/>
    <dgm:cxn modelId="{34966A48-3063-4AF7-AE68-E02FA3D22225}" srcId="{1CED1999-7233-44E9-A9D3-BFD520E47165}" destId="{F8C01FD1-EFF0-414C-BE5A-B0C288B3659A}" srcOrd="0" destOrd="0" parTransId="{6F69F478-C007-4E4E-B478-DAE7BB5987F7}" sibTransId="{1E18ACEB-2A12-490B-940C-3D22ADA41C75}"/>
    <dgm:cxn modelId="{AEAADF4C-EF6F-466B-9D05-C2653E81F8AF}" srcId="{21743838-ADAA-4DF2-828F-13E733BBF57E}" destId="{506E8748-64B6-47CF-9FC3-2AF6DE1D3921}" srcOrd="1" destOrd="0" parTransId="{B1D6EF72-8343-46DD-A622-7676BD36AA79}" sibTransId="{680B9672-3601-4502-85E6-118EFD47523B}"/>
    <dgm:cxn modelId="{4A8EA770-A8D2-4B6D-8086-F6F404CAFFCC}" type="presOf" srcId="{CB0245D2-04E9-4A03-8787-1A276299CD11}" destId="{A0F83BF7-CF96-46B4-81F9-1BEC39778CF2}" srcOrd="0" destOrd="0" presId="urn:microsoft.com/office/officeart/2005/8/layout/hList2"/>
    <dgm:cxn modelId="{0D0BC87D-3F4D-49E9-A5C4-CCD1E0601950}" type="presOf" srcId="{21743838-ADAA-4DF2-828F-13E733BBF57E}" destId="{CF971E7A-A39F-4B20-97E8-EBE336589EEE}" srcOrd="0" destOrd="0" presId="urn:microsoft.com/office/officeart/2005/8/layout/hList2"/>
    <dgm:cxn modelId="{FE8E0287-296F-443F-A718-B4091203B303}" type="presOf" srcId="{F8C01FD1-EFF0-414C-BE5A-B0C288B3659A}" destId="{0CE64BE8-D9F9-4BF2-9E2C-7DF987D15C0E}" srcOrd="0" destOrd="0" presId="urn:microsoft.com/office/officeart/2005/8/layout/hList2"/>
    <dgm:cxn modelId="{ACFE7488-042B-4994-9944-9330722CDA05}" type="presOf" srcId="{F5B3A516-072A-48B8-8452-385279C44AEB}" destId="{EB23E12F-8510-4FCD-BAC7-6FA170E9996E}" srcOrd="0" destOrd="0" presId="urn:microsoft.com/office/officeart/2005/8/layout/hList2"/>
    <dgm:cxn modelId="{8500AA8A-F4BF-434F-8D40-937D6385C850}" type="presOf" srcId="{42087FE4-F221-463B-BB72-C1DF103713C6}" destId="{25BD3C65-243B-4171-A124-8509C5993CE1}" srcOrd="0" destOrd="2" presId="urn:microsoft.com/office/officeart/2005/8/layout/hList2"/>
    <dgm:cxn modelId="{5F233B9E-CEB7-4FE0-97B5-419E6F8C3800}" type="presOf" srcId="{17C6310F-6408-4B7E-A69A-3D034D04EEE0}" destId="{25BD3C65-243B-4171-A124-8509C5993CE1}" srcOrd="0" destOrd="0" presId="urn:microsoft.com/office/officeart/2005/8/layout/hList2"/>
    <dgm:cxn modelId="{388DEAAB-9768-4764-9412-1DC969A0100D}" type="presOf" srcId="{AA472C16-D914-498B-98CD-1480A7C219EE}" destId="{25BD3C65-243B-4171-A124-8509C5993CE1}" srcOrd="0" destOrd="1" presId="urn:microsoft.com/office/officeart/2005/8/layout/hList2"/>
    <dgm:cxn modelId="{45E6C4CE-C17A-4B38-84E2-52193285983F}" srcId="{F5B3A516-072A-48B8-8452-385279C44AEB}" destId="{CB0245D2-04E9-4A03-8787-1A276299CD11}" srcOrd="0" destOrd="0" parTransId="{ACCE4EA3-C275-4D7F-B42B-824165DF7366}" sibTransId="{D2D9306D-20F4-4841-8F87-437B93C666A5}"/>
    <dgm:cxn modelId="{F69F22E1-7D7F-48D1-9B4A-2435F07C4599}" srcId="{506E8748-64B6-47CF-9FC3-2AF6DE1D3921}" destId="{42087FE4-F221-463B-BB72-C1DF103713C6}" srcOrd="2" destOrd="0" parTransId="{92E0E487-46B9-452B-90B6-AB8216183F1C}" sibTransId="{29AB1CF0-880A-45E3-8D9F-76D76B92F615}"/>
    <dgm:cxn modelId="{AA1EE3EB-B74C-4FE6-AEA2-DAE689D50A80}" srcId="{21743838-ADAA-4DF2-828F-13E733BBF57E}" destId="{F5B3A516-072A-48B8-8452-385279C44AEB}" srcOrd="2" destOrd="0" parTransId="{D0294AC7-2667-4C5E-A64A-FB9AC4E769F6}" sibTransId="{0CCCEEBC-30E4-40D2-8E09-F57BB8B69914}"/>
    <dgm:cxn modelId="{61C39B00-C833-46B5-B285-3A9BBD712B55}" type="presParOf" srcId="{CF971E7A-A39F-4B20-97E8-EBE336589EEE}" destId="{5276BA28-1B15-4BBD-8EB0-21D9A5147639}" srcOrd="0" destOrd="0" presId="urn:microsoft.com/office/officeart/2005/8/layout/hList2"/>
    <dgm:cxn modelId="{2A958735-D521-471F-AD8C-9A6919454475}" type="presParOf" srcId="{5276BA28-1B15-4BBD-8EB0-21D9A5147639}" destId="{0C101F6A-FBC9-481D-8845-833A9AD8EBBD}" srcOrd="0" destOrd="0" presId="urn:microsoft.com/office/officeart/2005/8/layout/hList2"/>
    <dgm:cxn modelId="{061F229E-9E20-49B7-AA04-0EC9C7E684CA}" type="presParOf" srcId="{5276BA28-1B15-4BBD-8EB0-21D9A5147639}" destId="{0CE64BE8-D9F9-4BF2-9E2C-7DF987D15C0E}" srcOrd="1" destOrd="0" presId="urn:microsoft.com/office/officeart/2005/8/layout/hList2"/>
    <dgm:cxn modelId="{83AA658D-9455-4FE0-B3F4-E6DDF6052F37}" type="presParOf" srcId="{5276BA28-1B15-4BBD-8EB0-21D9A5147639}" destId="{A4140E2B-86B3-45CA-AA7D-4926E7DCE13D}" srcOrd="2" destOrd="0" presId="urn:microsoft.com/office/officeart/2005/8/layout/hList2"/>
    <dgm:cxn modelId="{93D3A43E-0D7D-40CA-B89D-DB22638932C6}" type="presParOf" srcId="{CF971E7A-A39F-4B20-97E8-EBE336589EEE}" destId="{F3BB1AA3-7C79-4113-B434-1178E5D4A3E9}" srcOrd="1" destOrd="0" presId="urn:microsoft.com/office/officeart/2005/8/layout/hList2"/>
    <dgm:cxn modelId="{7A864BA9-425B-418F-8D90-326F3BF82BBC}" type="presParOf" srcId="{CF971E7A-A39F-4B20-97E8-EBE336589EEE}" destId="{87AC09E7-6B10-41FF-B0C9-0B8287406D88}" srcOrd="2" destOrd="0" presId="urn:microsoft.com/office/officeart/2005/8/layout/hList2"/>
    <dgm:cxn modelId="{CEEB0A8E-8F73-4D61-AE1A-C78B27317455}" type="presParOf" srcId="{87AC09E7-6B10-41FF-B0C9-0B8287406D88}" destId="{9C375E56-FD38-497D-B194-AF7120AE2B0F}" srcOrd="0" destOrd="0" presId="urn:microsoft.com/office/officeart/2005/8/layout/hList2"/>
    <dgm:cxn modelId="{4481CBB2-8F5C-47E1-BE0A-F40B3C3EEB9F}" type="presParOf" srcId="{87AC09E7-6B10-41FF-B0C9-0B8287406D88}" destId="{25BD3C65-243B-4171-A124-8509C5993CE1}" srcOrd="1" destOrd="0" presId="urn:microsoft.com/office/officeart/2005/8/layout/hList2"/>
    <dgm:cxn modelId="{491B14F0-2934-426A-9A5B-85F5C977FD3E}" type="presParOf" srcId="{87AC09E7-6B10-41FF-B0C9-0B8287406D88}" destId="{93E168EE-4827-430D-A124-E5EA773267DE}" srcOrd="2" destOrd="0" presId="urn:microsoft.com/office/officeart/2005/8/layout/hList2"/>
    <dgm:cxn modelId="{FE012332-7BFC-4BB0-82BB-3D241F37DEFC}" type="presParOf" srcId="{CF971E7A-A39F-4B20-97E8-EBE336589EEE}" destId="{52508910-A626-40AB-8837-A56AFAF9C9C3}" srcOrd="3" destOrd="0" presId="urn:microsoft.com/office/officeart/2005/8/layout/hList2"/>
    <dgm:cxn modelId="{EE888782-9D7B-4B29-AF48-2F802F28B322}" type="presParOf" srcId="{CF971E7A-A39F-4B20-97E8-EBE336589EEE}" destId="{0BF30C55-390F-40C5-877B-EED18BB34363}" srcOrd="4" destOrd="0" presId="urn:microsoft.com/office/officeart/2005/8/layout/hList2"/>
    <dgm:cxn modelId="{070342A2-18ED-444C-B9DB-DF3CF277277B}" type="presParOf" srcId="{0BF30C55-390F-40C5-877B-EED18BB34363}" destId="{57068C3C-19C4-4CE0-9C64-7A3CEB9138C8}" srcOrd="0" destOrd="0" presId="urn:microsoft.com/office/officeart/2005/8/layout/hList2"/>
    <dgm:cxn modelId="{D43D793D-FB46-44DB-BBEE-9A4FB69F6041}" type="presParOf" srcId="{0BF30C55-390F-40C5-877B-EED18BB34363}" destId="{A0F83BF7-CF96-46B4-81F9-1BEC39778CF2}" srcOrd="1" destOrd="0" presId="urn:microsoft.com/office/officeart/2005/8/layout/hList2"/>
    <dgm:cxn modelId="{D4203E6A-0C8F-47F5-B23B-DC99D022ABF9}" type="presParOf" srcId="{0BF30C55-390F-40C5-877B-EED18BB34363}" destId="{EB23E12F-8510-4FCD-BAC7-6FA170E9996E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252515-C516-46CA-8D28-49B1C6CD882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71E54F4-9039-4775-A354-5110FB37F473}" type="pres">
      <dgm:prSet presAssocID="{F5252515-C516-46CA-8D28-49B1C6CD882A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AF4AB5-1A09-4195-B3FD-2B54945BEFCF}" type="presOf" srcId="{F5252515-C516-46CA-8D28-49B1C6CD882A}" destId="{371E54F4-9039-4775-A354-5110FB37F4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F3F63FB-A437-4B5F-BE64-EEC0808555CB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878A03-3D06-4A53-801B-356D2BFA7BA2}">
      <dgm:prSet phldrT="[Текст]"/>
      <dgm:spPr/>
      <dgm:t>
        <a:bodyPr/>
        <a:lstStyle/>
        <a:p>
          <a:r>
            <a:rPr lang="ru-RU" dirty="0"/>
            <a:t>Порядок и субъекты</a:t>
          </a:r>
        </a:p>
      </dgm:t>
    </dgm:pt>
    <dgm:pt modelId="{1A01D146-78B9-4F47-853A-68DF371CDCEE}" type="parTrans" cxnId="{CB94A476-6C4E-49FC-A5D7-9953069C161D}">
      <dgm:prSet/>
      <dgm:spPr/>
      <dgm:t>
        <a:bodyPr/>
        <a:lstStyle/>
        <a:p>
          <a:endParaRPr lang="ru-RU"/>
        </a:p>
      </dgm:t>
    </dgm:pt>
    <dgm:pt modelId="{40BD7F25-4486-44A5-8F74-E9A3B2C380D3}" type="sibTrans" cxnId="{CB94A476-6C4E-49FC-A5D7-9953069C161D}">
      <dgm:prSet/>
      <dgm:spPr/>
      <dgm:t>
        <a:bodyPr/>
        <a:lstStyle/>
        <a:p>
          <a:endParaRPr lang="ru-RU"/>
        </a:p>
      </dgm:t>
    </dgm:pt>
    <dgm:pt modelId="{C4C03251-F645-4957-A5FD-C8CEB8AE9E8A}">
      <dgm:prSet phldrT="[Текст]"/>
      <dgm:spPr/>
      <dgm:t>
        <a:bodyPr/>
        <a:lstStyle/>
        <a:p>
          <a:r>
            <a:rPr lang="ru-RU" dirty="0"/>
            <a:t>Исполнительное производство и арест</a:t>
          </a:r>
        </a:p>
      </dgm:t>
    </dgm:pt>
    <dgm:pt modelId="{FD78761F-B2CE-4A69-B194-1490D9F8E8AC}" type="parTrans" cxnId="{65652F6E-A45F-4BB1-959D-58F33BEB3C51}">
      <dgm:prSet/>
      <dgm:spPr/>
      <dgm:t>
        <a:bodyPr/>
        <a:lstStyle/>
        <a:p>
          <a:endParaRPr lang="ru-RU"/>
        </a:p>
      </dgm:t>
    </dgm:pt>
    <dgm:pt modelId="{2F2DB2A0-1D47-4EFA-8E04-BB79D5E1B85E}" type="sibTrans" cxnId="{65652F6E-A45F-4BB1-959D-58F33BEB3C51}">
      <dgm:prSet/>
      <dgm:spPr/>
      <dgm:t>
        <a:bodyPr/>
        <a:lstStyle/>
        <a:p>
          <a:endParaRPr lang="ru-RU"/>
        </a:p>
      </dgm:t>
    </dgm:pt>
    <dgm:pt modelId="{08A8A3D0-644B-40DC-8BE7-6EE95BD34828}">
      <dgm:prSet phldrT="[Текст]"/>
      <dgm:spPr/>
      <dgm:t>
        <a:bodyPr/>
        <a:lstStyle/>
        <a:p>
          <a:r>
            <a:rPr lang="ru-RU" dirty="0"/>
            <a:t>Срок добровольного исполнения — 5 дней. Очередность: сначала денежные средства; для организаций — 4 очереди.</a:t>
          </a:r>
        </a:p>
      </dgm:t>
    </dgm:pt>
    <dgm:pt modelId="{E5937CFE-C4E0-4753-ADA4-078E2C6EAF03}" type="parTrans" cxnId="{CC1F27A7-4A40-4EA1-B485-76C2A500C5F8}">
      <dgm:prSet/>
      <dgm:spPr/>
      <dgm:t>
        <a:bodyPr/>
        <a:lstStyle/>
        <a:p>
          <a:endParaRPr lang="ru-RU"/>
        </a:p>
      </dgm:t>
    </dgm:pt>
    <dgm:pt modelId="{C4EF55CA-3FD8-403F-AF06-692A8A4380DD}" type="sibTrans" cxnId="{CC1F27A7-4A40-4EA1-B485-76C2A500C5F8}">
      <dgm:prSet/>
      <dgm:spPr/>
      <dgm:t>
        <a:bodyPr/>
        <a:lstStyle/>
        <a:p>
          <a:endParaRPr lang="ru-RU"/>
        </a:p>
      </dgm:t>
    </dgm:pt>
    <dgm:pt modelId="{C9DFAA83-7803-4E4A-9707-29B7E93BCC5B}">
      <dgm:prSet phldrT="[Текст]"/>
      <dgm:spPr/>
      <dgm:t>
        <a:bodyPr/>
        <a:lstStyle/>
        <a:p>
          <a:r>
            <a:rPr lang="ru-RU" dirty="0"/>
            <a:t>Иммунитет, оценка и реализация</a:t>
          </a:r>
        </a:p>
      </dgm:t>
    </dgm:pt>
    <dgm:pt modelId="{F3CDF785-2B67-463A-AA96-83E1F6D86B2F}" type="parTrans" cxnId="{05AD337C-B998-4B84-A581-0ADC5F55DE8B}">
      <dgm:prSet/>
      <dgm:spPr/>
      <dgm:t>
        <a:bodyPr/>
        <a:lstStyle/>
        <a:p>
          <a:endParaRPr lang="ru-RU"/>
        </a:p>
      </dgm:t>
    </dgm:pt>
    <dgm:pt modelId="{83777E0A-6548-4325-9143-94548E957980}" type="sibTrans" cxnId="{05AD337C-B998-4B84-A581-0ADC5F55DE8B}">
      <dgm:prSet/>
      <dgm:spPr/>
      <dgm:t>
        <a:bodyPr/>
        <a:lstStyle/>
        <a:p>
          <a:endParaRPr lang="ru-RU"/>
        </a:p>
      </dgm:t>
    </dgm:pt>
    <dgm:pt modelId="{AA41568F-DD37-45C2-9338-6ADEEE259C4C}">
      <dgm:prSet phldrT="[Текст]"/>
      <dgm:spPr/>
      <dgm:t>
        <a:bodyPr/>
        <a:lstStyle/>
        <a:p>
          <a:r>
            <a:rPr lang="ru-RU" dirty="0"/>
            <a:t>Иммунитет : единственное жильё, предметы обихода, вещи до 10 000 руб.</a:t>
          </a:r>
        </a:p>
      </dgm:t>
    </dgm:pt>
    <dgm:pt modelId="{0A1C3FE3-65CB-4E31-9933-2F56FE95ADCF}" type="parTrans" cxnId="{77AE5D5A-0A0A-4D68-903A-262650CD4512}">
      <dgm:prSet/>
      <dgm:spPr/>
      <dgm:t>
        <a:bodyPr/>
        <a:lstStyle/>
        <a:p>
          <a:endParaRPr lang="ru-RU"/>
        </a:p>
      </dgm:t>
    </dgm:pt>
    <dgm:pt modelId="{42F7EFB2-2F00-47D1-BD3B-02AC731ABD58}" type="sibTrans" cxnId="{77AE5D5A-0A0A-4D68-903A-262650CD4512}">
      <dgm:prSet/>
      <dgm:spPr/>
      <dgm:t>
        <a:bodyPr/>
        <a:lstStyle/>
        <a:p>
          <a:endParaRPr lang="ru-RU"/>
        </a:p>
      </dgm:t>
    </dgm:pt>
    <dgm:pt modelId="{5350CBFE-5886-48CE-8317-F67AC6A87CB7}">
      <dgm:prSet phldrT="[Текст]"/>
      <dgm:spPr/>
      <dgm:t>
        <a:bodyPr/>
        <a:lstStyle/>
        <a:p>
          <a:r>
            <a:rPr lang="ru-RU" dirty="0"/>
            <a:t>Обязательная оценка: недвижимость, вещи от 30 000 руб. Реализация: до 30 000 руб. — самостоятельно, иное — через </a:t>
          </a:r>
          <a:r>
            <a:rPr lang="ru-RU" dirty="0" err="1"/>
            <a:t>спецорганизации</a:t>
          </a:r>
          <a:r>
            <a:rPr lang="ru-RU" dirty="0"/>
            <a:t>, недвижимость и залог — публичные торги.</a:t>
          </a:r>
        </a:p>
      </dgm:t>
    </dgm:pt>
    <dgm:pt modelId="{EAD81120-B26E-44DB-9FA9-2FC299A4F769}" type="parTrans" cxnId="{76AEBA9C-9341-4AAD-A621-4E6DA187A68A}">
      <dgm:prSet/>
      <dgm:spPr/>
      <dgm:t>
        <a:bodyPr/>
        <a:lstStyle/>
        <a:p>
          <a:endParaRPr lang="ru-RU"/>
        </a:p>
      </dgm:t>
    </dgm:pt>
    <dgm:pt modelId="{C99561D9-32E6-45BC-8E82-A56961C1982F}" type="sibTrans" cxnId="{76AEBA9C-9341-4AAD-A621-4E6DA187A68A}">
      <dgm:prSet/>
      <dgm:spPr/>
      <dgm:t>
        <a:bodyPr/>
        <a:lstStyle/>
        <a:p>
          <a:endParaRPr lang="ru-RU"/>
        </a:p>
      </dgm:t>
    </dgm:pt>
    <dgm:pt modelId="{3C015587-DF7D-4E15-8023-EF41FC0D803B}">
      <dgm:prSet phldrT="[Текст]"/>
      <dgm:spPr/>
      <dgm:t>
        <a:bodyPr/>
        <a:lstStyle/>
        <a:p>
          <a:r>
            <a:rPr lang="ru-RU" dirty="0"/>
            <a:t>Судебный или внесудебный порядок. Подведомственность: суды общей юрисдикции — граждане , арбитражные суды — юрлица и граждане-ИП.</a:t>
          </a:r>
        </a:p>
      </dgm:t>
    </dgm:pt>
    <dgm:pt modelId="{6DDAD4BE-5AB2-4785-82DF-4035DFE5C11A}" type="sibTrans" cxnId="{46B08B6E-6922-4B1A-B078-66926D614BF4}">
      <dgm:prSet/>
      <dgm:spPr/>
      <dgm:t>
        <a:bodyPr/>
        <a:lstStyle/>
        <a:p>
          <a:endParaRPr lang="ru-RU"/>
        </a:p>
      </dgm:t>
    </dgm:pt>
    <dgm:pt modelId="{DB32875B-2E9D-41D1-860C-0E7C5F54CCED}" type="parTrans" cxnId="{46B08B6E-6922-4B1A-B078-66926D614BF4}">
      <dgm:prSet/>
      <dgm:spPr/>
      <dgm:t>
        <a:bodyPr/>
        <a:lstStyle/>
        <a:p>
          <a:endParaRPr lang="ru-RU"/>
        </a:p>
      </dgm:t>
    </dgm:pt>
    <dgm:pt modelId="{34DBB6C1-2E8B-4D57-B21B-03A7D4FF99E9}">
      <dgm:prSet phldrT="[Текст]"/>
      <dgm:spPr/>
      <dgm:t>
        <a:bodyPr/>
        <a:lstStyle/>
        <a:p>
          <a:r>
            <a:rPr lang="ru-RU" dirty="0"/>
            <a:t>Стороны: взыскатель и должник ,третьи лица</a:t>
          </a:r>
        </a:p>
      </dgm:t>
    </dgm:pt>
    <dgm:pt modelId="{BB3663D7-307C-4181-9917-3913B0835088}" type="parTrans" cxnId="{CC00DFB4-C7A7-4C9C-90E4-0D1D0E673101}">
      <dgm:prSet/>
      <dgm:spPr/>
    </dgm:pt>
    <dgm:pt modelId="{09580D02-F8F0-43DE-A5B6-BE7893DFA7CF}" type="sibTrans" cxnId="{CC00DFB4-C7A7-4C9C-90E4-0D1D0E673101}">
      <dgm:prSet/>
      <dgm:spPr/>
    </dgm:pt>
    <dgm:pt modelId="{5D1EAD97-C523-4DF5-966F-7723B68C2334}">
      <dgm:prSet/>
      <dgm:spPr/>
      <dgm:t>
        <a:bodyPr/>
        <a:lstStyle/>
        <a:p>
          <a:endParaRPr lang="ru-RU" dirty="0"/>
        </a:p>
      </dgm:t>
    </dgm:pt>
    <dgm:pt modelId="{495BD14C-081B-430F-9940-3171454938F0}" type="parTrans" cxnId="{054DB510-64DD-4C90-9AE0-BC8EE5BB67C5}">
      <dgm:prSet/>
      <dgm:spPr/>
      <dgm:t>
        <a:bodyPr/>
        <a:lstStyle/>
        <a:p>
          <a:endParaRPr lang="ru-RU"/>
        </a:p>
      </dgm:t>
    </dgm:pt>
    <dgm:pt modelId="{78DA7006-313E-47FE-B861-45B695985783}" type="sibTrans" cxnId="{054DB510-64DD-4C90-9AE0-BC8EE5BB67C5}">
      <dgm:prSet/>
      <dgm:spPr/>
      <dgm:t>
        <a:bodyPr/>
        <a:lstStyle/>
        <a:p>
          <a:endParaRPr lang="ru-RU"/>
        </a:p>
      </dgm:t>
    </dgm:pt>
    <dgm:pt modelId="{A5C769D8-4AEA-4E7A-B3B7-58527DB2B382}">
      <dgm:prSet/>
      <dgm:spPr/>
      <dgm:t>
        <a:bodyPr/>
        <a:lstStyle/>
        <a:p>
          <a:r>
            <a:rPr lang="ru-RU" dirty="0"/>
            <a:t>Арест: запрет распоряжения, ограничение пользования, изъятие. </a:t>
          </a:r>
        </a:p>
      </dgm:t>
    </dgm:pt>
    <dgm:pt modelId="{5A2C8707-FA61-4E66-BB3F-019826F126F9}" type="parTrans" cxnId="{CF2A955F-2598-4C20-BCB7-F207D2BEF1C9}">
      <dgm:prSet/>
      <dgm:spPr/>
      <dgm:t>
        <a:bodyPr/>
        <a:lstStyle/>
        <a:p>
          <a:endParaRPr lang="ru-RU"/>
        </a:p>
      </dgm:t>
    </dgm:pt>
    <dgm:pt modelId="{62B20821-33D6-4221-9FDE-31AE702738D5}" type="sibTrans" cxnId="{CF2A955F-2598-4C20-BCB7-F207D2BEF1C9}">
      <dgm:prSet/>
      <dgm:spPr/>
      <dgm:t>
        <a:bodyPr/>
        <a:lstStyle/>
        <a:p>
          <a:endParaRPr lang="ru-RU"/>
        </a:p>
      </dgm:t>
    </dgm:pt>
    <dgm:pt modelId="{72F5093F-6E0F-4A83-817C-E0FF3EA3D67D}" type="pres">
      <dgm:prSet presAssocID="{FF3F63FB-A437-4B5F-BE64-EEC0808555CB}" presName="Name0" presStyleCnt="0">
        <dgm:presLayoutVars>
          <dgm:dir/>
          <dgm:resizeHandles val="exact"/>
        </dgm:presLayoutVars>
      </dgm:prSet>
      <dgm:spPr/>
    </dgm:pt>
    <dgm:pt modelId="{7F3F257B-E8D3-4282-91B7-A7B2D9F91501}" type="pres">
      <dgm:prSet presAssocID="{09878A03-3D06-4A53-801B-356D2BFA7BA2}" presName="node" presStyleLbl="node1" presStyleIdx="0" presStyleCnt="3">
        <dgm:presLayoutVars>
          <dgm:bulletEnabled val="1"/>
        </dgm:presLayoutVars>
      </dgm:prSet>
      <dgm:spPr/>
    </dgm:pt>
    <dgm:pt modelId="{601508EF-FE77-4717-BF42-31C35B9FF16C}" type="pres">
      <dgm:prSet presAssocID="{40BD7F25-4486-44A5-8F74-E9A3B2C380D3}" presName="sibTrans" presStyleCnt="0"/>
      <dgm:spPr/>
    </dgm:pt>
    <dgm:pt modelId="{C6A5CB26-8156-443B-A64C-00A7F9722C30}" type="pres">
      <dgm:prSet presAssocID="{C4C03251-F645-4957-A5FD-C8CEB8AE9E8A}" presName="node" presStyleLbl="node1" presStyleIdx="1" presStyleCnt="3" custLinFactNeighborX="-15656">
        <dgm:presLayoutVars>
          <dgm:bulletEnabled val="1"/>
        </dgm:presLayoutVars>
      </dgm:prSet>
      <dgm:spPr/>
    </dgm:pt>
    <dgm:pt modelId="{6AA42644-F275-4C9E-A445-002CA928D876}" type="pres">
      <dgm:prSet presAssocID="{2F2DB2A0-1D47-4EFA-8E04-BB79D5E1B85E}" presName="sibTrans" presStyleCnt="0"/>
      <dgm:spPr/>
    </dgm:pt>
    <dgm:pt modelId="{1C4B55C2-4136-43E6-97AC-26C541E27140}" type="pres">
      <dgm:prSet presAssocID="{C9DFAA83-7803-4E4A-9707-29B7E93BCC5B}" presName="node" presStyleLbl="node1" presStyleIdx="2" presStyleCnt="3">
        <dgm:presLayoutVars>
          <dgm:bulletEnabled val="1"/>
        </dgm:presLayoutVars>
      </dgm:prSet>
      <dgm:spPr/>
    </dgm:pt>
  </dgm:ptLst>
  <dgm:cxnLst>
    <dgm:cxn modelId="{054DB510-64DD-4C90-9AE0-BC8EE5BB67C5}" srcId="{C4C03251-F645-4957-A5FD-C8CEB8AE9E8A}" destId="{5D1EAD97-C523-4DF5-966F-7723B68C2334}" srcOrd="1" destOrd="0" parTransId="{495BD14C-081B-430F-9940-3171454938F0}" sibTransId="{78DA7006-313E-47FE-B861-45B695985783}"/>
    <dgm:cxn modelId="{501EF711-E899-4F42-BC4C-0B9F8E7B7293}" type="presOf" srcId="{5D1EAD97-C523-4DF5-966F-7723B68C2334}" destId="{C6A5CB26-8156-443B-A64C-00A7F9722C30}" srcOrd="0" destOrd="2" presId="urn:microsoft.com/office/officeart/2005/8/layout/hList6"/>
    <dgm:cxn modelId="{69947823-A5C1-4A7B-9A80-C1E9EE55F0F5}" type="presOf" srcId="{AA41568F-DD37-45C2-9338-6ADEEE259C4C}" destId="{1C4B55C2-4136-43E6-97AC-26C541E27140}" srcOrd="0" destOrd="1" presId="urn:microsoft.com/office/officeart/2005/8/layout/hList6"/>
    <dgm:cxn modelId="{CE776B2B-91DD-4495-88F8-A518EE38A5DA}" type="presOf" srcId="{C4C03251-F645-4957-A5FD-C8CEB8AE9E8A}" destId="{C6A5CB26-8156-443B-A64C-00A7F9722C30}" srcOrd="0" destOrd="0" presId="urn:microsoft.com/office/officeart/2005/8/layout/hList6"/>
    <dgm:cxn modelId="{CF2A955F-2598-4C20-BCB7-F207D2BEF1C9}" srcId="{C4C03251-F645-4957-A5FD-C8CEB8AE9E8A}" destId="{A5C769D8-4AEA-4E7A-B3B7-58527DB2B382}" srcOrd="2" destOrd="0" parTransId="{5A2C8707-FA61-4E66-BB3F-019826F126F9}" sibTransId="{62B20821-33D6-4221-9FDE-31AE702738D5}"/>
    <dgm:cxn modelId="{CCC23A46-A479-4AFF-BD59-BDC4C410878E}" type="presOf" srcId="{09878A03-3D06-4A53-801B-356D2BFA7BA2}" destId="{7F3F257B-E8D3-4282-91B7-A7B2D9F91501}" srcOrd="0" destOrd="0" presId="urn:microsoft.com/office/officeart/2005/8/layout/hList6"/>
    <dgm:cxn modelId="{65652F6E-A45F-4BB1-959D-58F33BEB3C51}" srcId="{FF3F63FB-A437-4B5F-BE64-EEC0808555CB}" destId="{C4C03251-F645-4957-A5FD-C8CEB8AE9E8A}" srcOrd="1" destOrd="0" parTransId="{FD78761F-B2CE-4A69-B194-1490D9F8E8AC}" sibTransId="{2F2DB2A0-1D47-4EFA-8E04-BB79D5E1B85E}"/>
    <dgm:cxn modelId="{46B08B6E-6922-4B1A-B078-66926D614BF4}" srcId="{09878A03-3D06-4A53-801B-356D2BFA7BA2}" destId="{3C015587-DF7D-4E15-8023-EF41FC0D803B}" srcOrd="0" destOrd="0" parTransId="{DB32875B-2E9D-41D1-860C-0E7C5F54CCED}" sibTransId="{6DDAD4BE-5AB2-4785-82DF-4035DFE5C11A}"/>
    <dgm:cxn modelId="{78A7D671-93F5-48E7-A067-2E58B05F3257}" type="presOf" srcId="{A5C769D8-4AEA-4E7A-B3B7-58527DB2B382}" destId="{C6A5CB26-8156-443B-A64C-00A7F9722C30}" srcOrd="0" destOrd="3" presId="urn:microsoft.com/office/officeart/2005/8/layout/hList6"/>
    <dgm:cxn modelId="{CB94A476-6C4E-49FC-A5D7-9953069C161D}" srcId="{FF3F63FB-A437-4B5F-BE64-EEC0808555CB}" destId="{09878A03-3D06-4A53-801B-356D2BFA7BA2}" srcOrd="0" destOrd="0" parTransId="{1A01D146-78B9-4F47-853A-68DF371CDCEE}" sibTransId="{40BD7F25-4486-44A5-8F74-E9A3B2C380D3}"/>
    <dgm:cxn modelId="{77AE5D5A-0A0A-4D68-903A-262650CD4512}" srcId="{C9DFAA83-7803-4E4A-9707-29B7E93BCC5B}" destId="{AA41568F-DD37-45C2-9338-6ADEEE259C4C}" srcOrd="0" destOrd="0" parTransId="{0A1C3FE3-65CB-4E31-9933-2F56FE95ADCF}" sibTransId="{42F7EFB2-2F00-47D1-BD3B-02AC731ABD58}"/>
    <dgm:cxn modelId="{05AD337C-B998-4B84-A581-0ADC5F55DE8B}" srcId="{FF3F63FB-A437-4B5F-BE64-EEC0808555CB}" destId="{C9DFAA83-7803-4E4A-9707-29B7E93BCC5B}" srcOrd="2" destOrd="0" parTransId="{F3CDF785-2B67-463A-AA96-83E1F6D86B2F}" sibTransId="{83777E0A-6548-4325-9143-94548E957980}"/>
    <dgm:cxn modelId="{6217A986-4F55-4879-9F03-6CFA066B1382}" type="presOf" srcId="{08A8A3D0-644B-40DC-8BE7-6EE95BD34828}" destId="{C6A5CB26-8156-443B-A64C-00A7F9722C30}" srcOrd="0" destOrd="1" presId="urn:microsoft.com/office/officeart/2005/8/layout/hList6"/>
    <dgm:cxn modelId="{380ECF96-7217-488E-B83C-AE49BB7F523F}" type="presOf" srcId="{34DBB6C1-2E8B-4D57-B21B-03A7D4FF99E9}" destId="{7F3F257B-E8D3-4282-91B7-A7B2D9F91501}" srcOrd="0" destOrd="2" presId="urn:microsoft.com/office/officeart/2005/8/layout/hList6"/>
    <dgm:cxn modelId="{76AEBA9C-9341-4AAD-A621-4E6DA187A68A}" srcId="{C9DFAA83-7803-4E4A-9707-29B7E93BCC5B}" destId="{5350CBFE-5886-48CE-8317-F67AC6A87CB7}" srcOrd="1" destOrd="0" parTransId="{EAD81120-B26E-44DB-9FA9-2FC299A4F769}" sibTransId="{C99561D9-32E6-45BC-8E82-A56961C1982F}"/>
    <dgm:cxn modelId="{CC1F27A7-4A40-4EA1-B485-76C2A500C5F8}" srcId="{C4C03251-F645-4957-A5FD-C8CEB8AE9E8A}" destId="{08A8A3D0-644B-40DC-8BE7-6EE95BD34828}" srcOrd="0" destOrd="0" parTransId="{E5937CFE-C4E0-4753-ADA4-078E2C6EAF03}" sibTransId="{C4EF55CA-3FD8-403F-AF06-692A8A4380DD}"/>
    <dgm:cxn modelId="{09F3F6B3-9FA4-4162-842F-C765050A5E1B}" type="presOf" srcId="{FF3F63FB-A437-4B5F-BE64-EEC0808555CB}" destId="{72F5093F-6E0F-4A83-817C-E0FF3EA3D67D}" srcOrd="0" destOrd="0" presId="urn:microsoft.com/office/officeart/2005/8/layout/hList6"/>
    <dgm:cxn modelId="{CC00DFB4-C7A7-4C9C-90E4-0D1D0E673101}" srcId="{09878A03-3D06-4A53-801B-356D2BFA7BA2}" destId="{34DBB6C1-2E8B-4D57-B21B-03A7D4FF99E9}" srcOrd="1" destOrd="0" parTransId="{BB3663D7-307C-4181-9917-3913B0835088}" sibTransId="{09580D02-F8F0-43DE-A5B6-BE7893DFA7CF}"/>
    <dgm:cxn modelId="{511F7DB5-E410-42CD-AC2E-8EE09873F483}" type="presOf" srcId="{3C015587-DF7D-4E15-8023-EF41FC0D803B}" destId="{7F3F257B-E8D3-4282-91B7-A7B2D9F91501}" srcOrd="0" destOrd="1" presId="urn:microsoft.com/office/officeart/2005/8/layout/hList6"/>
    <dgm:cxn modelId="{A68E56E5-F7BA-4D9B-AA0E-8F5C39E88B13}" type="presOf" srcId="{5350CBFE-5886-48CE-8317-F67AC6A87CB7}" destId="{1C4B55C2-4136-43E6-97AC-26C541E27140}" srcOrd="0" destOrd="2" presId="urn:microsoft.com/office/officeart/2005/8/layout/hList6"/>
    <dgm:cxn modelId="{DF56FCEC-EE8E-4220-861E-64F352CB9B68}" type="presOf" srcId="{C9DFAA83-7803-4E4A-9707-29B7E93BCC5B}" destId="{1C4B55C2-4136-43E6-97AC-26C541E27140}" srcOrd="0" destOrd="0" presId="urn:microsoft.com/office/officeart/2005/8/layout/hList6"/>
    <dgm:cxn modelId="{87F9874C-448B-46F8-B047-26E74749F53F}" type="presParOf" srcId="{72F5093F-6E0F-4A83-817C-E0FF3EA3D67D}" destId="{7F3F257B-E8D3-4282-91B7-A7B2D9F91501}" srcOrd="0" destOrd="0" presId="urn:microsoft.com/office/officeart/2005/8/layout/hList6"/>
    <dgm:cxn modelId="{E053B29C-E213-4426-A102-E1C2AB5EE9AC}" type="presParOf" srcId="{72F5093F-6E0F-4A83-817C-E0FF3EA3D67D}" destId="{601508EF-FE77-4717-BF42-31C35B9FF16C}" srcOrd="1" destOrd="0" presId="urn:microsoft.com/office/officeart/2005/8/layout/hList6"/>
    <dgm:cxn modelId="{5D49516B-DE43-47ED-B99D-70EB8B062134}" type="presParOf" srcId="{72F5093F-6E0F-4A83-817C-E0FF3EA3D67D}" destId="{C6A5CB26-8156-443B-A64C-00A7F9722C30}" srcOrd="2" destOrd="0" presId="urn:microsoft.com/office/officeart/2005/8/layout/hList6"/>
    <dgm:cxn modelId="{8137E6C0-3F61-4468-97FF-B77655A4BA24}" type="presParOf" srcId="{72F5093F-6E0F-4A83-817C-E0FF3EA3D67D}" destId="{6AA42644-F275-4C9E-A445-002CA928D876}" srcOrd="3" destOrd="0" presId="urn:microsoft.com/office/officeart/2005/8/layout/hList6"/>
    <dgm:cxn modelId="{C648E7AE-F2D5-4D42-891E-4C3270DD289A}" type="presParOf" srcId="{72F5093F-6E0F-4A83-817C-E0FF3EA3D67D}" destId="{1C4B55C2-4136-43E6-97AC-26C541E27140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5252515-C516-46CA-8D28-49B1C6CD882A}" type="doc">
      <dgm:prSet loTypeId="urn:microsoft.com/office/officeart/2005/8/layout/vList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371E54F4-9039-4775-A354-5110FB37F473}" type="pres">
      <dgm:prSet presAssocID="{F5252515-C516-46CA-8D28-49B1C6CD882A}" presName="linear" presStyleCnt="0">
        <dgm:presLayoutVars>
          <dgm:animLvl val="lvl"/>
          <dgm:resizeHandles val="exact"/>
        </dgm:presLayoutVars>
      </dgm:prSet>
      <dgm:spPr/>
    </dgm:pt>
  </dgm:ptLst>
  <dgm:cxnLst>
    <dgm:cxn modelId="{FCAF4AB5-1A09-4195-B3FD-2B54945BEFCF}" type="presOf" srcId="{F5252515-C516-46CA-8D28-49B1C6CD882A}" destId="{371E54F4-9039-4775-A354-5110FB37F47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A4DEE-ACA5-4825-95F1-B346ACB60BCA}">
      <dsp:nvSpPr>
        <dsp:cNvPr id="0" name=""/>
        <dsp:cNvSpPr/>
      </dsp:nvSpPr>
      <dsp:spPr>
        <a:xfrm>
          <a:off x="-31291" y="0"/>
          <a:ext cx="4064000" cy="40640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F9694B2-954C-4E3B-B3E9-D0F450A0BAED}">
      <dsp:nvSpPr>
        <dsp:cNvPr id="0" name=""/>
        <dsp:cNvSpPr/>
      </dsp:nvSpPr>
      <dsp:spPr>
        <a:xfrm>
          <a:off x="152404" y="382083"/>
          <a:ext cx="6095993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Определение пределов действия имущественного иммунитета </a:t>
          </a:r>
        </a:p>
      </dsp:txBody>
      <dsp:txXfrm>
        <a:off x="199366" y="429045"/>
        <a:ext cx="6002069" cy="868101"/>
      </dsp:txXfrm>
    </dsp:sp>
    <dsp:sp modelId="{4310207E-EBE1-481B-AC72-E5A17FCD82AE}">
      <dsp:nvSpPr>
        <dsp:cNvPr id="0" name=""/>
        <dsp:cNvSpPr/>
      </dsp:nvSpPr>
      <dsp:spPr>
        <a:xfrm>
          <a:off x="152404" y="1415139"/>
          <a:ext cx="6095993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Противоречия ВС РФ в очередности взыскания, оценке имущества и защите добросовестного приобретателя.</a:t>
          </a:r>
        </a:p>
      </dsp:txBody>
      <dsp:txXfrm>
        <a:off x="199366" y="1462101"/>
        <a:ext cx="6002069" cy="868101"/>
      </dsp:txXfrm>
    </dsp:sp>
    <dsp:sp modelId="{65DAB6DD-1F99-4E3A-9860-967CB02E1095}">
      <dsp:nvSpPr>
        <dsp:cNvPr id="0" name=""/>
        <dsp:cNvSpPr/>
      </dsp:nvSpPr>
      <dsp:spPr>
        <a:xfrm>
          <a:off x="152404" y="2573139"/>
          <a:ext cx="6095993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Необходимость баланса интересов взыскателя и должника-гражданина в условиях экономической нестабильности и роста задолженности. </a:t>
          </a:r>
        </a:p>
      </dsp:txBody>
      <dsp:txXfrm>
        <a:off x="199366" y="2620101"/>
        <a:ext cx="6002069" cy="86810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209AC-7B24-4100-8FC8-95D34B6A390B}">
      <dsp:nvSpPr>
        <dsp:cNvPr id="0" name=""/>
        <dsp:cNvSpPr/>
      </dsp:nvSpPr>
      <dsp:spPr>
        <a:xfrm>
          <a:off x="46037" y="0"/>
          <a:ext cx="7937524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Объект</a:t>
          </a:r>
        </a:p>
      </dsp:txBody>
      <dsp:txXfrm>
        <a:off x="46037" y="289001"/>
        <a:ext cx="7648523" cy="578003"/>
      </dsp:txXfrm>
    </dsp:sp>
    <dsp:sp modelId="{0C4DE2A2-17B1-4459-80A5-30F8F189820F}">
      <dsp:nvSpPr>
        <dsp:cNvPr id="0" name=""/>
        <dsp:cNvSpPr/>
      </dsp:nvSpPr>
      <dsp:spPr>
        <a:xfrm>
          <a:off x="62685" y="676735"/>
          <a:ext cx="1826258" cy="24482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складывающиеся в процессе принудительного исполнения судебных актов по поводу обращения взыскания на имущество</a:t>
          </a:r>
        </a:p>
      </dsp:txBody>
      <dsp:txXfrm>
        <a:off x="62685" y="676735"/>
        <a:ext cx="1826258" cy="2448246"/>
      </dsp:txXfrm>
    </dsp:sp>
    <dsp:sp modelId="{74BBCE76-628B-4F35-B46D-9508A56FF332}">
      <dsp:nvSpPr>
        <dsp:cNvPr id="0" name=""/>
        <dsp:cNvSpPr/>
      </dsp:nvSpPr>
      <dsp:spPr>
        <a:xfrm>
          <a:off x="2082019" y="349234"/>
          <a:ext cx="5492766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Предмет</a:t>
          </a:r>
        </a:p>
      </dsp:txBody>
      <dsp:txXfrm>
        <a:off x="2082019" y="638235"/>
        <a:ext cx="5203765" cy="578003"/>
      </dsp:txXfrm>
    </dsp:sp>
    <dsp:sp modelId="{BED127CE-A8BD-4B2C-B9B1-308FBAE6A2F3}">
      <dsp:nvSpPr>
        <dsp:cNvPr id="0" name=""/>
        <dsp:cNvSpPr/>
      </dsp:nvSpPr>
      <dsp:spPr>
        <a:xfrm>
          <a:off x="2078913" y="1108780"/>
          <a:ext cx="2444757" cy="347753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российское законодательство и нормы зарубежных стран, регулирующие порядок обращения взыскания на имущество должника, правоприменительная практика и  доктринальные положения, посвященные теме исследования</a:t>
          </a:r>
        </a:p>
      </dsp:txBody>
      <dsp:txXfrm>
        <a:off x="2078913" y="1108780"/>
        <a:ext cx="2444757" cy="3477538"/>
      </dsp:txXfrm>
    </dsp:sp>
    <dsp:sp modelId="{8A9502C2-5CE2-476D-8E5E-984ABD2C7401}">
      <dsp:nvSpPr>
        <dsp:cNvPr id="0" name=""/>
        <dsp:cNvSpPr/>
      </dsp:nvSpPr>
      <dsp:spPr>
        <a:xfrm>
          <a:off x="4867103" y="667532"/>
          <a:ext cx="2363030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Цель</a:t>
          </a:r>
        </a:p>
      </dsp:txBody>
      <dsp:txXfrm>
        <a:off x="4867103" y="956533"/>
        <a:ext cx="2074029" cy="578003"/>
      </dsp:txXfrm>
    </dsp:sp>
    <dsp:sp modelId="{5164EABE-AD31-43B9-A1B4-C09A35E08580}">
      <dsp:nvSpPr>
        <dsp:cNvPr id="0" name=""/>
        <dsp:cNvSpPr/>
      </dsp:nvSpPr>
      <dsp:spPr>
        <a:xfrm>
          <a:off x="4671199" y="1496577"/>
          <a:ext cx="2874717" cy="35301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основ обращения взыскания на имущество должника, анализ правоприменительных инструментов реализации механизма обращения взыскания, выявление правовых дефектов и пробелов в правовом регулировании, а также разработка механизмов совершенствования законодательства и правоприменительной практики в данной сфере, а также формулирование выводов по теме исследования</a:t>
          </a:r>
        </a:p>
      </dsp:txBody>
      <dsp:txXfrm>
        <a:off x="4671199" y="1496577"/>
        <a:ext cx="2874717" cy="35301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AAC5B7-387B-4C9A-941C-0169311AD047}">
      <dsp:nvSpPr>
        <dsp:cNvPr id="0" name=""/>
        <dsp:cNvSpPr/>
      </dsp:nvSpPr>
      <dsp:spPr>
        <a:xfrm>
          <a:off x="2651" y="365945"/>
          <a:ext cx="2585610" cy="10342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Конституция РФ</a:t>
          </a:r>
        </a:p>
      </dsp:txBody>
      <dsp:txXfrm>
        <a:off x="2651" y="365945"/>
        <a:ext cx="2585610" cy="1034244"/>
      </dsp:txXfrm>
    </dsp:sp>
    <dsp:sp modelId="{D027D25E-F3D1-4024-B0D5-2460AD7F967F}">
      <dsp:nvSpPr>
        <dsp:cNvPr id="0" name=""/>
        <dsp:cNvSpPr/>
      </dsp:nvSpPr>
      <dsp:spPr>
        <a:xfrm>
          <a:off x="2651" y="1400189"/>
          <a:ext cx="2585610" cy="29728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Статья 35: лишение имущества только по решению суда.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Гарантия права на жилище: иммунитет единственного жилья.</a:t>
          </a:r>
        </a:p>
      </dsp:txBody>
      <dsp:txXfrm>
        <a:off x="2651" y="1400189"/>
        <a:ext cx="2585610" cy="2972835"/>
      </dsp:txXfrm>
    </dsp:sp>
    <dsp:sp modelId="{92859FBB-F691-47D8-930F-2E41A04BD1B6}">
      <dsp:nvSpPr>
        <dsp:cNvPr id="0" name=""/>
        <dsp:cNvSpPr/>
      </dsp:nvSpPr>
      <dsp:spPr>
        <a:xfrm>
          <a:off x="2950247" y="365945"/>
          <a:ext cx="2585610" cy="10342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kern="1200" dirty="0"/>
            <a:t>ФЗ «Об исполнительном производстве</a:t>
          </a:r>
        </a:p>
      </dsp:txBody>
      <dsp:txXfrm>
        <a:off x="2950247" y="365945"/>
        <a:ext cx="2585610" cy="1034244"/>
      </dsp:txXfrm>
    </dsp:sp>
    <dsp:sp modelId="{38789E3E-EB91-477D-B777-9E17301721EB}">
      <dsp:nvSpPr>
        <dsp:cNvPr id="0" name=""/>
        <dsp:cNvSpPr/>
      </dsp:nvSpPr>
      <dsp:spPr>
        <a:xfrm>
          <a:off x="2950247" y="1400189"/>
          <a:ext cx="2585610" cy="29728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Определяет общие правила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Устанавливает особенности обращения взыскания на отдельные виды имущества</a:t>
          </a:r>
        </a:p>
      </dsp:txBody>
      <dsp:txXfrm>
        <a:off x="2950247" y="1400189"/>
        <a:ext cx="2585610" cy="2972835"/>
      </dsp:txXfrm>
    </dsp:sp>
    <dsp:sp modelId="{74F2CAC0-A002-4C4D-99D8-3045612D0AD5}">
      <dsp:nvSpPr>
        <dsp:cNvPr id="0" name=""/>
        <dsp:cNvSpPr/>
      </dsp:nvSpPr>
      <dsp:spPr>
        <a:xfrm>
          <a:off x="5897843" y="365945"/>
          <a:ext cx="2585610" cy="103424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900" u="none" kern="1200" dirty="0"/>
            <a:t>Гражданский процессуальный кодекс РФ</a:t>
          </a:r>
        </a:p>
      </dsp:txBody>
      <dsp:txXfrm>
        <a:off x="5897843" y="365945"/>
        <a:ext cx="2585610" cy="1034244"/>
      </dsp:txXfrm>
    </dsp:sp>
    <dsp:sp modelId="{A11EF9BC-A8BD-40EA-AD5B-51874C1FE41B}">
      <dsp:nvSpPr>
        <dsp:cNvPr id="0" name=""/>
        <dsp:cNvSpPr/>
      </dsp:nvSpPr>
      <dsp:spPr>
        <a:xfrm>
          <a:off x="5897843" y="1400189"/>
          <a:ext cx="2585610" cy="297283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900" kern="1200" dirty="0"/>
            <a:t>Содержит исчерпывающий перечень имущества с исполнительским иммунитетом</a:t>
          </a:r>
        </a:p>
      </dsp:txBody>
      <dsp:txXfrm>
        <a:off x="5897843" y="1400189"/>
        <a:ext cx="2585610" cy="297283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40E2B-86B3-45CA-AA7D-4926E7DCE13D}">
      <dsp:nvSpPr>
        <dsp:cNvPr id="0" name=""/>
        <dsp:cNvSpPr/>
      </dsp:nvSpPr>
      <dsp:spPr>
        <a:xfrm rot="16200000">
          <a:off x="-1135321" y="1848789"/>
          <a:ext cx="3001421" cy="6936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2953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Сущность</a:t>
          </a:r>
          <a:r>
            <a:rPr lang="ru-RU" sz="1300" kern="1200" dirty="0"/>
            <a:t> </a:t>
          </a:r>
        </a:p>
      </dsp:txBody>
      <dsp:txXfrm>
        <a:off x="-1135321" y="1848789"/>
        <a:ext cx="3001421" cy="693625"/>
      </dsp:txXfrm>
    </dsp:sp>
    <dsp:sp modelId="{0CE64BE8-D9F9-4BF2-9E2C-7DF987D15C0E}">
      <dsp:nvSpPr>
        <dsp:cNvPr id="0" name=""/>
        <dsp:cNvSpPr/>
      </dsp:nvSpPr>
      <dsp:spPr>
        <a:xfrm>
          <a:off x="571157" y="694892"/>
          <a:ext cx="2049893" cy="30014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62953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собой многогранный институт исполнительного права, включающий различные виды взыскания в зависимости от субъектного состава, вида имущества, наличия обременений, основания возникновения и способа реализации.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71157" y="694892"/>
        <a:ext cx="2049893" cy="3001421"/>
      </dsp:txXfrm>
    </dsp:sp>
    <dsp:sp modelId="{0C101F6A-FBC9-481D-8845-833A9AD8EBBD}">
      <dsp:nvSpPr>
        <dsp:cNvPr id="0" name=""/>
        <dsp:cNvSpPr/>
      </dsp:nvSpPr>
      <dsp:spPr>
        <a:xfrm>
          <a:off x="159620" y="151662"/>
          <a:ext cx="823075" cy="8230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E168EE-4827-430D-A124-E5EA773267DE}">
      <dsp:nvSpPr>
        <dsp:cNvPr id="0" name=""/>
        <dsp:cNvSpPr/>
      </dsp:nvSpPr>
      <dsp:spPr>
        <a:xfrm rot="16200000">
          <a:off x="1866286" y="1989834"/>
          <a:ext cx="3001421" cy="4115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2953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и процедуры</a:t>
          </a:r>
        </a:p>
      </dsp:txBody>
      <dsp:txXfrm>
        <a:off x="1866286" y="1989834"/>
        <a:ext cx="3001421" cy="411537"/>
      </dsp:txXfrm>
    </dsp:sp>
    <dsp:sp modelId="{25BD3C65-243B-4171-A124-8509C5993CE1}">
      <dsp:nvSpPr>
        <dsp:cNvPr id="0" name=""/>
        <dsp:cNvSpPr/>
      </dsp:nvSpPr>
      <dsp:spPr>
        <a:xfrm>
          <a:off x="3572766" y="694892"/>
          <a:ext cx="2049893" cy="30014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62953" rIns="99568" bIns="99568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образуют  систему, обеспечивающую баланс интересов взыскателя и должника, эффективность принудительного исполнения при одновременном соблюдении гарантий прав участников исполнительного производства.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kern="1200" dirty="0"/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kern="1200" dirty="0"/>
        </a:p>
      </dsp:txBody>
      <dsp:txXfrm>
        <a:off x="3572766" y="694892"/>
        <a:ext cx="2049893" cy="3001421"/>
      </dsp:txXfrm>
    </dsp:sp>
    <dsp:sp modelId="{9C375E56-FD38-497D-B194-AF7120AE2B0F}">
      <dsp:nvSpPr>
        <dsp:cNvPr id="0" name=""/>
        <dsp:cNvSpPr/>
      </dsp:nvSpPr>
      <dsp:spPr>
        <a:xfrm>
          <a:off x="3161228" y="151662"/>
          <a:ext cx="823075" cy="823075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B23E12F-8510-4FCD-BAC7-6FA170E9996E}">
      <dsp:nvSpPr>
        <dsp:cNvPr id="0" name=""/>
        <dsp:cNvSpPr/>
      </dsp:nvSpPr>
      <dsp:spPr>
        <a:xfrm rot="16200000">
          <a:off x="4756504" y="2040077"/>
          <a:ext cx="3001421" cy="41153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2953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Ценностно-ориентированный подход</a:t>
          </a:r>
        </a:p>
      </dsp:txBody>
      <dsp:txXfrm>
        <a:off x="4756504" y="2040077"/>
        <a:ext cx="3001421" cy="411537"/>
      </dsp:txXfrm>
    </dsp:sp>
    <dsp:sp modelId="{A0F83BF7-CF96-46B4-81F9-1BEC39778CF2}">
      <dsp:nvSpPr>
        <dsp:cNvPr id="0" name=""/>
        <dsp:cNvSpPr/>
      </dsp:nvSpPr>
      <dsp:spPr>
        <a:xfrm>
          <a:off x="6574374" y="694892"/>
          <a:ext cx="2049893" cy="3001421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62953" rIns="99568" bIns="99568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представляет собой современную методологию правоприменения, обеспечивающую баланс между эффективностью принудительного исполнения и защитой конституционных прав и свобод человека и гражданина.</a:t>
          </a:r>
        </a:p>
      </dsp:txBody>
      <dsp:txXfrm>
        <a:off x="6574374" y="694892"/>
        <a:ext cx="2049893" cy="3001421"/>
      </dsp:txXfrm>
    </dsp:sp>
    <dsp:sp modelId="{57068C3C-19C4-4CE0-9C64-7A3CEB9138C8}">
      <dsp:nvSpPr>
        <dsp:cNvPr id="0" name=""/>
        <dsp:cNvSpPr/>
      </dsp:nvSpPr>
      <dsp:spPr>
        <a:xfrm>
          <a:off x="6162837" y="151662"/>
          <a:ext cx="823075" cy="823075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3F257B-E8D3-4282-91B7-A7B2D9F91501}">
      <dsp:nvSpPr>
        <dsp:cNvPr id="0" name=""/>
        <dsp:cNvSpPr/>
      </dsp:nvSpPr>
      <dsp:spPr>
        <a:xfrm rot="16200000">
          <a:off x="-592477" y="593570"/>
          <a:ext cx="4029087" cy="284194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3536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Порядок и субъекты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Судебный или внесудебный порядок. Подведомственность: суды общей юрисдикции — граждане , арбитражные суды — юрлица и граждане-ИП.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Стороны: взыскатель и должник ,третьи лица</a:t>
          </a:r>
        </a:p>
      </dsp:txBody>
      <dsp:txXfrm rot="5400000">
        <a:off x="1094" y="805816"/>
        <a:ext cx="2841945" cy="2417453"/>
      </dsp:txXfrm>
    </dsp:sp>
    <dsp:sp modelId="{C6A5CB26-8156-443B-A64C-00A7F9722C30}">
      <dsp:nvSpPr>
        <dsp:cNvPr id="0" name=""/>
        <dsp:cNvSpPr/>
      </dsp:nvSpPr>
      <dsp:spPr>
        <a:xfrm rot="16200000">
          <a:off x="2429243" y="593570"/>
          <a:ext cx="4029087" cy="284194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3536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Исполнительное производство и арест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Срок добровольного исполнения — 5 дней. Очередность: сначала денежные средства; для организаций — 4 очереди.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200" kern="1200" dirty="0"/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Арест: запрет распоряжения, ограничение пользования, изъятие. </a:t>
          </a:r>
        </a:p>
      </dsp:txBody>
      <dsp:txXfrm rot="5400000">
        <a:off x="3022814" y="805816"/>
        <a:ext cx="2841945" cy="2417453"/>
      </dsp:txXfrm>
    </dsp:sp>
    <dsp:sp modelId="{1C4B55C2-4136-43E6-97AC-26C541E27140}">
      <dsp:nvSpPr>
        <dsp:cNvPr id="0" name=""/>
        <dsp:cNvSpPr/>
      </dsp:nvSpPr>
      <dsp:spPr>
        <a:xfrm rot="16200000">
          <a:off x="5517704" y="593570"/>
          <a:ext cx="4029087" cy="284194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3536" bIns="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/>
            <a:t>Иммунитет, оценка и реализация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Иммунитет : единственное жильё, предметы обихода, вещи до 10 000 руб.</a:t>
          </a:r>
        </a:p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200" kern="1200" dirty="0"/>
            <a:t>Обязательная оценка: недвижимость, вещи от 30 000 руб. Реализация: до 30 000 руб. — самостоятельно, иное — через </a:t>
          </a:r>
          <a:r>
            <a:rPr lang="ru-RU" sz="1200" kern="1200" dirty="0" err="1"/>
            <a:t>спецорганизации</a:t>
          </a:r>
          <a:r>
            <a:rPr lang="ru-RU" sz="1200" kern="1200" dirty="0"/>
            <a:t>, недвижимость и залог — публичные торги.</a:t>
          </a:r>
        </a:p>
      </dsp:txBody>
      <dsp:txXfrm rot="5400000">
        <a:off x="6111275" y="805816"/>
        <a:ext cx="2841945" cy="241745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356229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37611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8807526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46904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21182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2904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/>
              <a:buChar char="•"/>
              <a:defRPr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1371600"/>
            <a:ext cx="7772400" cy="2505074"/>
          </a:xfrm>
        </p:spPr>
        <p:txBody>
          <a:bodyPr anchor="b"/>
          <a:lstStyle>
            <a:lvl1pPr algn="ctr" defTabSz="914400">
              <a:lnSpc>
                <a:spcPct val="100000"/>
              </a:lnSpc>
              <a:spcBef>
                <a:spcPts val="0"/>
              </a:spcBef>
              <a:buNone/>
              <a:defRPr lang="en-US" sz="48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auto"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 bwMode="auto"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 bwMode="auto"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365760" y="1600200"/>
            <a:ext cx="4041648" cy="452628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457200" y="2212848"/>
            <a:ext cx="4041648" cy="391363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 bwMode="auto">
          <a:xfrm>
            <a:off x="4672584" y="2212848"/>
            <a:ext cx="4041648" cy="39131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907087" y="2438400"/>
            <a:ext cx="3008313" cy="368776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508126" y="1143000"/>
            <a:ext cx="6054724" cy="454104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9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2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auto"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6" r:id="rId12"/>
  </p:sldLayoutIdLst>
  <p:txStyles>
    <p:titleStyle>
      <a:lvl1pPr algn="ctr" defTabSz="914400">
        <a:lnSpc>
          <a:spcPts val="5800"/>
        </a:lnSpc>
        <a:spcBef>
          <a:spcPts val="0"/>
        </a:spcBef>
        <a:buNone/>
        <a:defRPr sz="54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8457818" y="6499377"/>
            <a:ext cx="84708" cy="84772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69125" y="6499377"/>
            <a:ext cx="84759" cy="8477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29208" y="1564385"/>
            <a:ext cx="7954645" cy="57403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00" b="1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866392" y="2883865"/>
            <a:ext cx="5845175" cy="27901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chemeClr val="tx1"/>
                </a:solidFill>
                <a:latin typeface="Times New Roman"/>
                <a:cs typeface="Times New Roman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6/14/2026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60437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13" Type="http://schemas.openxmlformats.org/officeDocument/2006/relationships/diagramColors" Target="../diagrams/colors6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5.xml"/><Relationship Id="rId12" Type="http://schemas.openxmlformats.org/officeDocument/2006/relationships/diagramQuickStyle" Target="../diagrams/quickStyle6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5.xml"/><Relationship Id="rId11" Type="http://schemas.openxmlformats.org/officeDocument/2006/relationships/diagramLayout" Target="../diagrams/layout6.xml"/><Relationship Id="rId5" Type="http://schemas.openxmlformats.org/officeDocument/2006/relationships/diagramData" Target="../diagrams/data5.xml"/><Relationship Id="rId10" Type="http://schemas.openxmlformats.org/officeDocument/2006/relationships/diagramData" Target="../diagrams/data6.xml"/><Relationship Id="rId4" Type="http://schemas.openxmlformats.org/officeDocument/2006/relationships/image" Target="../media/image14.png"/><Relationship Id="rId9" Type="http://schemas.microsoft.com/office/2007/relationships/diagramDrawing" Target="../diagrams/drawing5.xml"/><Relationship Id="rId14" Type="http://schemas.microsoft.com/office/2007/relationships/diagramDrawing" Target="../diagrams/drawing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3" Type="http://schemas.openxmlformats.org/officeDocument/2006/relationships/image" Target="../media/image13.png"/><Relationship Id="rId7" Type="http://schemas.openxmlformats.org/officeDocument/2006/relationships/diagramQuickStyle" Target="../diagrams/quickStyle7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7.xml"/><Relationship Id="rId5" Type="http://schemas.openxmlformats.org/officeDocument/2006/relationships/diagramData" Target="../diagrams/data7.xml"/><Relationship Id="rId4" Type="http://schemas.openxmlformats.org/officeDocument/2006/relationships/image" Target="../media/image14.png"/><Relationship Id="rId9" Type="http://schemas.microsoft.com/office/2007/relationships/diagramDrawing" Target="../diagrams/drawin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1692" y="2222372"/>
            <a:ext cx="7709534" cy="267060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82600" marR="5080" lvl="0" indent="324485" defTabSz="914400" eaLnBrk="1" fontAlgn="auto" latinLnBrk="0" hangingPunct="1">
              <a:lnSpc>
                <a:spcPct val="100499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Проблемы</a:t>
            </a:r>
            <a:r>
              <a:rPr kumimoji="0" sz="2400" b="1" i="0" u="none" strike="noStrike" kern="0" cap="none" spc="-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пр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авоприменения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обращения взыскания на имущество должника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2554605" lvl="0" indent="0" defTabSz="914400" eaLnBrk="1" fontAlgn="auto" latinLnBrk="0" hangingPunct="1">
              <a:lnSpc>
                <a:spcPts val="2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Студент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:</a:t>
            </a:r>
            <a:r>
              <a:rPr kumimoji="0" sz="2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ru-RU" sz="2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Журавлев Александр Иванович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,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группа</a:t>
            </a:r>
            <a:r>
              <a:rPr kumimoji="0" sz="22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БЮР-</a:t>
            </a:r>
            <a:r>
              <a:rPr kumimoji="0" sz="2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2022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0" lvl="0" indent="0" defTabSz="914400" eaLnBrk="1" fontAlgn="auto" latinLnBrk="0" hangingPunct="1">
              <a:lnSpc>
                <a:spcPts val="2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Научный</a:t>
            </a:r>
            <a:r>
              <a:rPr kumimoji="0" sz="2200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руководитель:</a:t>
            </a:r>
            <a:r>
              <a:rPr kumimoji="0" sz="22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Галиев</a:t>
            </a:r>
            <a:r>
              <a:rPr kumimoji="0" sz="22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Михаил</a:t>
            </a:r>
            <a:r>
              <a:rPr kumimoji="0" sz="22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Сергеевич,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0" lvl="0" indent="0" defTabSz="914400" eaLnBrk="1" fontAlgn="auto" latinLnBrk="0" hangingPunct="1">
              <a:lnSpc>
                <a:spcPts val="25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канд.</a:t>
            </a:r>
            <a:r>
              <a:rPr kumimoji="0" sz="22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юрид.</a:t>
            </a:r>
            <a:r>
              <a:rPr kumimoji="0" sz="22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наук,</a:t>
            </a:r>
            <a:r>
              <a:rPr kumimoji="0" sz="22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доцент</a:t>
            </a:r>
            <a:r>
              <a:rPr kumimoji="0" sz="22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кафедры</a:t>
            </a:r>
            <a:r>
              <a:rPr kumimoji="0" sz="22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юриспруденции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0175" y="156590"/>
            <a:ext cx="7491730" cy="1348740"/>
            <a:chOff x="130175" y="156590"/>
            <a:chExt cx="7491730" cy="1348740"/>
          </a:xfrm>
        </p:grpSpPr>
        <p:sp>
          <p:nvSpPr>
            <p:cNvPr id="4" name="object 4"/>
            <p:cNvSpPr/>
            <p:nvPr/>
          </p:nvSpPr>
          <p:spPr>
            <a:xfrm>
              <a:off x="155575" y="169290"/>
              <a:ext cx="7440930" cy="1310640"/>
            </a:xfrm>
            <a:custGeom>
              <a:avLst/>
              <a:gdLst/>
              <a:ahLst/>
              <a:cxnLst/>
              <a:rect l="l" t="t" r="r" b="b"/>
              <a:pathLst>
                <a:path w="7440930" h="1310640">
                  <a:moveTo>
                    <a:pt x="7440803" y="0"/>
                  </a:moveTo>
                  <a:lnTo>
                    <a:pt x="0" y="0"/>
                  </a:lnTo>
                  <a:lnTo>
                    <a:pt x="0" y="1310640"/>
                  </a:lnTo>
                  <a:lnTo>
                    <a:pt x="7440803" y="1310640"/>
                  </a:lnTo>
                  <a:lnTo>
                    <a:pt x="7440803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49225" y="162940"/>
              <a:ext cx="7453630" cy="1336040"/>
            </a:xfrm>
            <a:custGeom>
              <a:avLst/>
              <a:gdLst/>
              <a:ahLst/>
              <a:cxnLst/>
              <a:rect l="l" t="t" r="r" b="b"/>
              <a:pathLst>
                <a:path w="7453630" h="1336040">
                  <a:moveTo>
                    <a:pt x="6350" y="0"/>
                  </a:moveTo>
                  <a:lnTo>
                    <a:pt x="6350" y="1336039"/>
                  </a:lnTo>
                </a:path>
                <a:path w="7453630" h="1336040">
                  <a:moveTo>
                    <a:pt x="7447153" y="0"/>
                  </a:moveTo>
                  <a:lnTo>
                    <a:pt x="7447153" y="1336039"/>
                  </a:lnTo>
                </a:path>
                <a:path w="7453630" h="1336040">
                  <a:moveTo>
                    <a:pt x="0" y="6350"/>
                  </a:moveTo>
                  <a:lnTo>
                    <a:pt x="7453503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49225" y="1479930"/>
              <a:ext cx="7453630" cy="0"/>
            </a:xfrm>
            <a:custGeom>
              <a:avLst/>
              <a:gdLst/>
              <a:ahLst/>
              <a:cxnLst/>
              <a:rect l="l" t="t" r="r" b="b"/>
              <a:pathLst>
                <a:path w="7453630">
                  <a:moveTo>
                    <a:pt x="0" y="0"/>
                  </a:moveTo>
                  <a:lnTo>
                    <a:pt x="7453503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1925" y="196342"/>
            <a:ext cx="7428230" cy="1238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08125" marR="80645" lvl="0" indent="3392804" algn="r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Дальневосточный</a:t>
            </a:r>
            <a:r>
              <a:rPr kumimoji="0" sz="1600" b="1" i="0" u="none" strike="noStrike" kern="0" cap="none" spc="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филиал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Федерального</a:t>
            </a:r>
            <a:r>
              <a:rPr kumimoji="0" sz="1600" b="1" i="0" u="none" strike="noStrike" kern="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государственного</a:t>
            </a:r>
            <a:r>
              <a:rPr kumimoji="0" sz="1600" b="1" i="0" u="none" strike="noStrike" kern="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бюджетного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образовательного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0645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учреждения</a:t>
            </a:r>
            <a:r>
              <a:rPr kumimoji="0" sz="1600" b="1" i="0" u="none" strike="noStrike" kern="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высшего</a:t>
            </a:r>
            <a:r>
              <a:rPr kumimoji="0" sz="1600" b="1" i="0" u="none" strike="noStrike" kern="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образования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2550" lvl="0" indent="0" algn="r" defTabSz="914400" eaLnBrk="1" fontAlgn="auto" latinLnBrk="0" hangingPunct="1">
              <a:lnSpc>
                <a:spcPts val="18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«Всероссийская</a:t>
            </a:r>
            <a:r>
              <a:rPr kumimoji="0" sz="1600" b="1" i="0" u="none" strike="noStrike" kern="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академия</a:t>
            </a:r>
            <a:r>
              <a:rPr kumimoji="0" sz="1600" b="1" i="0" u="none" strike="noStrike" kern="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внешней</a:t>
            </a:r>
            <a:r>
              <a:rPr kumimoji="0" sz="16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торговли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5090" lvl="0" indent="0" algn="r" defTabSz="914400" eaLnBrk="1" fontAlgn="auto" latinLnBrk="0" hangingPunct="1">
              <a:lnSpc>
                <a:spcPts val="18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Министерства</a:t>
            </a:r>
            <a:r>
              <a:rPr kumimoji="0" sz="160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экономического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развития</a:t>
            </a:r>
            <a:r>
              <a:rPr kumimoji="0" sz="16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Российской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Федерации»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96378" y="160312"/>
            <a:ext cx="1369568" cy="125243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644901" y="5735523"/>
            <a:ext cx="39255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г.</a:t>
            </a:r>
            <a:r>
              <a:rPr kumimoji="0" sz="20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Петропавловск-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Камчатский,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2026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1692" y="2222372"/>
            <a:ext cx="7709534" cy="2670603"/>
          </a:xfrm>
          <a:prstGeom prst="rect">
            <a:avLst/>
          </a:prstGeom>
        </p:spPr>
        <p:txBody>
          <a:bodyPr vert="horz" wrap="square" lIns="0" tIns="10795" rIns="0" bIns="0" rtlCol="0">
            <a:spAutoFit/>
          </a:bodyPr>
          <a:lstStyle/>
          <a:p>
            <a:pPr marL="482600" marR="5080" lvl="0" indent="324485" defTabSz="914400" eaLnBrk="1" fontAlgn="auto" latinLnBrk="0" hangingPunct="1">
              <a:lnSpc>
                <a:spcPct val="100499"/>
              </a:lnSpc>
              <a:spcBef>
                <a:spcPts val="8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Проблемы</a:t>
            </a:r>
            <a:r>
              <a:rPr kumimoji="0" sz="2400" b="1" i="0" u="none" strike="noStrike" kern="0" cap="none" spc="-8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пр</a:t>
            </a:r>
            <a:r>
              <a:rPr kumimoji="0" lang="ru-RU" sz="2400" b="1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авоприменения</a:t>
            </a:r>
            <a:r>
              <a:rPr kumimoji="0" lang="ru-RU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обращения взыскания на имущество должника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20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2554605" lvl="0" indent="0" defTabSz="914400" eaLnBrk="1" fontAlgn="auto" latinLnBrk="0" hangingPunct="1">
              <a:lnSpc>
                <a:spcPts val="25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Студент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:</a:t>
            </a:r>
            <a:r>
              <a:rPr kumimoji="0" sz="2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lang="ru-RU" sz="2200" b="0" i="0" u="none" strike="noStrike" kern="0" cap="none" spc="-3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Журавлев Александр Иванович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,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группа</a:t>
            </a:r>
            <a:r>
              <a:rPr kumimoji="0" sz="2200" b="0" i="0" u="none" strike="noStrike" kern="0" cap="none" spc="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2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БЮР-</a:t>
            </a:r>
            <a:r>
              <a:rPr kumimoji="0" sz="22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2022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0" lvl="0" indent="0" defTabSz="914400" eaLnBrk="1" fontAlgn="auto" latinLnBrk="0" hangingPunct="1">
              <a:lnSpc>
                <a:spcPts val="24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Научный</a:t>
            </a:r>
            <a:r>
              <a:rPr kumimoji="0" sz="2200" b="1" i="0" u="none" strike="noStrike" kern="0" cap="none" spc="-8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руководитель:</a:t>
            </a:r>
            <a:r>
              <a:rPr kumimoji="0" sz="2200" b="1" i="0" u="none" strike="noStrike" kern="0" cap="none" spc="-4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Галиев</a:t>
            </a:r>
            <a:r>
              <a:rPr kumimoji="0" sz="2200" b="0" i="0" u="none" strike="noStrike" kern="0" cap="none" spc="-7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Михаил</a:t>
            </a:r>
            <a:r>
              <a:rPr kumimoji="0" sz="2200" b="0" i="0" u="none" strike="noStrike" kern="0" cap="none" spc="-6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Сергеевич,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12700" marR="0" lvl="0" indent="0" defTabSz="914400" eaLnBrk="1" fontAlgn="auto" latinLnBrk="0" hangingPunct="1">
              <a:lnSpc>
                <a:spcPts val="259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канд.</a:t>
            </a:r>
            <a:r>
              <a:rPr kumimoji="0" sz="22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юрид.</a:t>
            </a:r>
            <a:r>
              <a:rPr kumimoji="0" sz="2200" b="0" i="0" u="none" strike="noStrike" kern="0" cap="none" spc="-5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наук,</a:t>
            </a:r>
            <a:r>
              <a:rPr kumimoji="0" sz="22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доцент</a:t>
            </a:r>
            <a:r>
              <a:rPr kumimoji="0" sz="2200" b="0" i="0" u="none" strike="noStrike" kern="0" cap="none" spc="-4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кафедры</a:t>
            </a:r>
            <a:r>
              <a:rPr kumimoji="0" sz="2200" b="0" i="0" u="none" strike="noStrike" kern="0" cap="none" spc="-5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2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юриспруденции</a:t>
            </a:r>
            <a:endParaRPr kumimoji="0" sz="2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130175" y="156590"/>
            <a:ext cx="7491730" cy="1348740"/>
            <a:chOff x="130175" y="156590"/>
            <a:chExt cx="7491730" cy="1348740"/>
          </a:xfrm>
        </p:grpSpPr>
        <p:sp>
          <p:nvSpPr>
            <p:cNvPr id="4" name="object 4"/>
            <p:cNvSpPr/>
            <p:nvPr/>
          </p:nvSpPr>
          <p:spPr>
            <a:xfrm>
              <a:off x="155575" y="169290"/>
              <a:ext cx="7440930" cy="1310640"/>
            </a:xfrm>
            <a:custGeom>
              <a:avLst/>
              <a:gdLst/>
              <a:ahLst/>
              <a:cxnLst/>
              <a:rect l="l" t="t" r="r" b="b"/>
              <a:pathLst>
                <a:path w="7440930" h="1310640">
                  <a:moveTo>
                    <a:pt x="7440803" y="0"/>
                  </a:moveTo>
                  <a:lnTo>
                    <a:pt x="0" y="0"/>
                  </a:lnTo>
                  <a:lnTo>
                    <a:pt x="0" y="1310640"/>
                  </a:lnTo>
                  <a:lnTo>
                    <a:pt x="7440803" y="1310640"/>
                  </a:lnTo>
                  <a:lnTo>
                    <a:pt x="7440803" y="0"/>
                  </a:lnTo>
                  <a:close/>
                </a:path>
              </a:pathLst>
            </a:custGeom>
            <a:solidFill>
              <a:srgbClr val="001F5F"/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object 5"/>
            <p:cNvSpPr/>
            <p:nvPr/>
          </p:nvSpPr>
          <p:spPr>
            <a:xfrm>
              <a:off x="149225" y="162940"/>
              <a:ext cx="7453630" cy="1336040"/>
            </a:xfrm>
            <a:custGeom>
              <a:avLst/>
              <a:gdLst/>
              <a:ahLst/>
              <a:cxnLst/>
              <a:rect l="l" t="t" r="r" b="b"/>
              <a:pathLst>
                <a:path w="7453630" h="1336040">
                  <a:moveTo>
                    <a:pt x="6350" y="0"/>
                  </a:moveTo>
                  <a:lnTo>
                    <a:pt x="6350" y="1336039"/>
                  </a:lnTo>
                </a:path>
                <a:path w="7453630" h="1336040">
                  <a:moveTo>
                    <a:pt x="7447153" y="0"/>
                  </a:moveTo>
                  <a:lnTo>
                    <a:pt x="7447153" y="1336039"/>
                  </a:lnTo>
                </a:path>
                <a:path w="7453630" h="1336040">
                  <a:moveTo>
                    <a:pt x="0" y="6350"/>
                  </a:moveTo>
                  <a:lnTo>
                    <a:pt x="7453503" y="6350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bject 6"/>
            <p:cNvSpPr/>
            <p:nvPr/>
          </p:nvSpPr>
          <p:spPr>
            <a:xfrm>
              <a:off x="149225" y="1479930"/>
              <a:ext cx="7453630" cy="0"/>
            </a:xfrm>
            <a:custGeom>
              <a:avLst/>
              <a:gdLst/>
              <a:ahLst/>
              <a:cxnLst/>
              <a:rect l="l" t="t" r="r" b="b"/>
              <a:pathLst>
                <a:path w="7453630">
                  <a:moveTo>
                    <a:pt x="0" y="0"/>
                  </a:moveTo>
                  <a:lnTo>
                    <a:pt x="7453503" y="0"/>
                  </a:lnTo>
                </a:path>
              </a:pathLst>
            </a:custGeom>
            <a:ln w="381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161925" y="196342"/>
            <a:ext cx="7428230" cy="12388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508125" marR="80645" lvl="0" indent="3392804" algn="r" defTabSz="914400" eaLnBrk="1" fontAlgn="auto" latinLnBrk="0" hangingPunct="1">
              <a:lnSpc>
                <a:spcPct val="100000"/>
              </a:lnSpc>
              <a:spcBef>
                <a:spcPts val="95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Дальневосточный</a:t>
            </a:r>
            <a:r>
              <a:rPr kumimoji="0" sz="1600" b="1" i="0" u="none" strike="noStrike" kern="0" cap="none" spc="1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филиал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Федерального</a:t>
            </a:r>
            <a:r>
              <a:rPr kumimoji="0" sz="1600" b="1" i="0" u="none" strike="noStrike" kern="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государственного</a:t>
            </a:r>
            <a:r>
              <a:rPr kumimoji="0" sz="1600" b="1" i="0" u="none" strike="noStrike" kern="0" cap="none" spc="-4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бюджетного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образовательного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0645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учреждения</a:t>
            </a:r>
            <a:r>
              <a:rPr kumimoji="0" sz="1600" b="1" i="0" u="none" strike="noStrike" kern="0" cap="none" spc="-9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высшего</a:t>
            </a:r>
            <a:r>
              <a:rPr kumimoji="0" sz="1600" b="1" i="0" u="none" strike="noStrike" kern="0" cap="none" spc="-8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образования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2550" lvl="0" indent="0" algn="r" defTabSz="914400" eaLnBrk="1" fontAlgn="auto" latinLnBrk="0" hangingPunct="1">
              <a:lnSpc>
                <a:spcPts val="18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«Всероссийская</a:t>
            </a:r>
            <a:r>
              <a:rPr kumimoji="0" sz="1600" b="1" i="0" u="none" strike="noStrike" kern="0" cap="none" spc="-5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академия</a:t>
            </a:r>
            <a:r>
              <a:rPr kumimoji="0" sz="1600" b="1" i="0" u="none" strike="noStrike" kern="0" cap="none" spc="-6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внешней</a:t>
            </a:r>
            <a:r>
              <a:rPr kumimoji="0" sz="1600" b="1" i="0" u="none" strike="noStrike" kern="0" cap="none" spc="-4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торговли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  <a:p>
            <a:pPr marL="0" marR="85090" lvl="0" indent="0" algn="r" defTabSz="914400" eaLnBrk="1" fontAlgn="auto" latinLnBrk="0" hangingPunct="1">
              <a:lnSpc>
                <a:spcPts val="189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Министерства</a:t>
            </a:r>
            <a:r>
              <a:rPr kumimoji="0" sz="1600" b="1" i="0" u="none" strike="noStrike" kern="0" cap="none" spc="-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экономического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развития</a:t>
            </a:r>
            <a:r>
              <a:rPr kumimoji="0" sz="1600" b="1" i="0" u="none" strike="noStrike" kern="0" cap="none" spc="-35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Российской</a:t>
            </a:r>
            <a:r>
              <a:rPr kumimoji="0" sz="1600" b="1" i="0" u="none" strike="noStrike" kern="0" cap="none" spc="-5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1600" b="1" i="0" u="none" strike="noStrike" kern="0" cap="none" spc="-1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cs typeface="Times New Roman"/>
              </a:rPr>
              <a:t>Федерации»</a:t>
            </a:r>
            <a:endParaRPr kumimoji="0" sz="16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596378" y="160312"/>
            <a:ext cx="1369568" cy="125243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2644901" y="5735523"/>
            <a:ext cx="392557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0" lvl="0" indent="0" defTabSz="91440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г.</a:t>
            </a:r>
            <a:r>
              <a:rPr kumimoji="0" sz="2000" b="0" i="0" u="none" strike="noStrike" kern="0" cap="none" spc="-1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000" b="0" i="0" u="none" strike="noStrike" kern="0" cap="none" spc="-1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Петропавловск-</a:t>
            </a:r>
            <a:r>
              <a:rPr kumimoji="0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Камчатский,</a:t>
            </a:r>
            <a:r>
              <a:rPr kumimoji="0" sz="2000" b="0" i="0" u="none" strike="noStrike" kern="0" cap="none" spc="-35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r>
              <a:rPr kumimoji="0" sz="2000" b="0" i="0" u="none" strike="noStrike" kern="0" cap="none" spc="-2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/>
                <a:cs typeface="Times New Roman"/>
              </a:rPr>
              <a:t>2026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948765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Подзаголовок 2"/>
          <p:cNvSpPr txBox="1"/>
          <p:nvPr/>
        </p:nvSpPr>
        <p:spPr bwMode="auto">
          <a:xfrm>
            <a:off x="428596" y="1857364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7C5489-68EF-4EC3-B853-CE87EABBCD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31" y="181384"/>
            <a:ext cx="7480440" cy="1402202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782B6D7-6DC1-4916-8403-28D059E42E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7857634"/>
              </p:ext>
            </p:extLst>
          </p:nvPr>
        </p:nvGraphicFramePr>
        <p:xfrm>
          <a:off x="1588859" y="232683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4721EE5-43B9-464C-B5F5-EB31000AA6ED}"/>
              </a:ext>
            </a:extLst>
          </p:cNvPr>
          <p:cNvSpPr txBox="1"/>
          <p:nvPr/>
        </p:nvSpPr>
        <p:spPr>
          <a:xfrm>
            <a:off x="428596" y="1558189"/>
            <a:ext cx="8142830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исследования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9C5DD5-2C52-4F6E-B7C9-BD4979119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38" y="203388"/>
            <a:ext cx="7480440" cy="1402202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057A5E44-C671-4121-980C-27EDD9128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66320137"/>
              </p:ext>
            </p:extLst>
          </p:nvPr>
        </p:nvGraphicFramePr>
        <p:xfrm>
          <a:off x="188838" y="1600146"/>
          <a:ext cx="798356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B2F009-B8A3-4988-B23F-876F86311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167" y="344315"/>
            <a:ext cx="1371719" cy="12558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111AC5-C9E4-4DBF-9127-C9476E603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32656"/>
            <a:ext cx="7480440" cy="140220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2EF8FCD-2FD7-4362-A4B9-DE29413F5FAC}"/>
              </a:ext>
            </a:extLst>
          </p:cNvPr>
          <p:cNvSpPr/>
          <p:nvPr/>
        </p:nvSpPr>
        <p:spPr>
          <a:xfrm>
            <a:off x="262358" y="1714366"/>
            <a:ext cx="8669366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E196E-2A7A-4B97-BB69-4D5D1C552547}"/>
              </a:ext>
            </a:extLst>
          </p:cNvPr>
          <p:cNvSpPr txBox="1"/>
          <p:nvPr/>
        </p:nvSpPr>
        <p:spPr>
          <a:xfrm>
            <a:off x="251520" y="1775314"/>
            <a:ext cx="866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Правовые основы обращения взыскания на имущество должника</a:t>
            </a:r>
          </a:p>
        </p:txBody>
      </p:sp>
      <p:graphicFrame>
        <p:nvGraphicFramePr>
          <p:cNvPr id="2" name="Схема 1">
            <a:extLst>
              <a:ext uri="{FF2B5EF4-FFF2-40B4-BE49-F238E27FC236}">
                <a16:creationId xmlns:a16="http://schemas.microsoft.com/office/drawing/2014/main" id="{8A8F300C-7F6E-4287-9302-8342369C244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6721039"/>
              </p:ext>
            </p:extLst>
          </p:nvPr>
        </p:nvGraphicFramePr>
        <p:xfrm>
          <a:off x="262358" y="2290431"/>
          <a:ext cx="8486106" cy="47389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7566101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B2F009-B8A3-4988-B23F-876F86311A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9167" y="344315"/>
            <a:ext cx="1371719" cy="12558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111AC5-C9E4-4DBF-9127-C9476E6033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332656"/>
            <a:ext cx="7480440" cy="140220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2EF8FCD-2FD7-4362-A4B9-DE29413F5FAC}"/>
              </a:ext>
            </a:extLst>
          </p:cNvPr>
          <p:cNvSpPr/>
          <p:nvPr/>
        </p:nvSpPr>
        <p:spPr>
          <a:xfrm>
            <a:off x="262358" y="1714366"/>
            <a:ext cx="8669366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E196E-2A7A-4B97-BB69-4D5D1C552547}"/>
              </a:ext>
            </a:extLst>
          </p:cNvPr>
          <p:cNvSpPr txBox="1"/>
          <p:nvPr/>
        </p:nvSpPr>
        <p:spPr>
          <a:xfrm>
            <a:off x="251520" y="1775314"/>
            <a:ext cx="866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Теоретико-методологический аспект обращения взыскания на имущество </a:t>
            </a:r>
          </a:p>
        </p:txBody>
      </p:sp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F4D8015E-790A-4987-9787-8B38A9DA84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0877875"/>
              </p:ext>
            </p:extLst>
          </p:nvPr>
        </p:nvGraphicFramePr>
        <p:xfrm>
          <a:off x="278042" y="2564904"/>
          <a:ext cx="8642844" cy="3847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5587673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ADEFD4-8EBA-4766-9998-5C3A987F8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96" y="194624"/>
            <a:ext cx="7486537" cy="1402202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71" name="Group 106"/>
          <p:cNvGrpSpPr/>
          <p:nvPr/>
        </p:nvGrpSpPr>
        <p:grpSpPr>
          <a:xfrm>
            <a:off x="196196" y="2170129"/>
            <a:ext cx="8246444" cy="947029"/>
            <a:chOff x="4690885" y="1425142"/>
            <a:chExt cx="6715735" cy="947275"/>
          </a:xfrm>
        </p:grpSpPr>
        <p:sp>
          <p:nvSpPr>
            <p:cNvPr id="172" name="Rectangle 3"/>
            <p:cNvSpPr/>
            <p:nvPr/>
          </p:nvSpPr>
          <p:spPr>
            <a:xfrm>
              <a:off x="4690885" y="1452282"/>
              <a:ext cx="6465957" cy="920135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146433" y="1425142"/>
              <a:ext cx="6260187" cy="70807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2000" dirty="0">
                  <a:latin typeface="Times New Roman"/>
                  <a:cs typeface="Times New Roman"/>
                </a:rPr>
                <a:t> Правовые особенности судебного и исполнительного производства при обращении взыскания на имущество</a:t>
              </a:r>
              <a:endParaRPr lang="en-US" sz="2000" dirty="0"/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39FADA-E114-42F8-9016-6CDCE16AF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96" y="1573847"/>
            <a:ext cx="8823936" cy="6035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050772D-80C6-4B33-B539-49A4635D6EB1}"/>
              </a:ext>
            </a:extLst>
          </p:cNvPr>
          <p:cNvSpPr txBox="1"/>
          <p:nvPr/>
        </p:nvSpPr>
        <p:spPr>
          <a:xfrm>
            <a:off x="196196" y="1549535"/>
            <a:ext cx="880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Правоприменительный аспект обращения взыскания на имущество должника</a:t>
            </a: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B004AB36-7230-4716-BE32-68856D5D0B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10309931"/>
              </p:ext>
            </p:extLst>
          </p:nvPr>
        </p:nvGraphicFramePr>
        <p:xfrm>
          <a:off x="196196" y="3273778"/>
          <a:ext cx="8758118" cy="40815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9" name="Схема 8">
            <a:extLst>
              <a:ext uri="{FF2B5EF4-FFF2-40B4-BE49-F238E27FC236}">
                <a16:creationId xmlns:a16="http://schemas.microsoft.com/office/drawing/2014/main" id="{6D784A97-D6D1-49D4-AA24-3211339EA4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49301686"/>
              </p:ext>
            </p:extLst>
          </p:nvPr>
        </p:nvGraphicFramePr>
        <p:xfrm>
          <a:off x="189686" y="2828912"/>
          <a:ext cx="8954314" cy="40290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ADEFD4-8EBA-4766-9998-5C3A987F8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196" y="194624"/>
            <a:ext cx="7486537" cy="1402202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73" name="TextBox 172"/>
          <p:cNvSpPr txBox="1"/>
          <p:nvPr/>
        </p:nvSpPr>
        <p:spPr>
          <a:xfrm>
            <a:off x="755576" y="2324017"/>
            <a:ext cx="7687064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/>
                <a:cs typeface="Times New Roman"/>
              </a:rPr>
              <a:t> 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Palatino Linotype"/>
              <a:cs typeface="Arial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39FADA-E114-42F8-9016-6CDCE16AF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96" y="1573847"/>
            <a:ext cx="8823936" cy="6035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050772D-80C6-4B33-B539-49A4635D6EB1}"/>
              </a:ext>
            </a:extLst>
          </p:cNvPr>
          <p:cNvSpPr txBox="1"/>
          <p:nvPr/>
        </p:nvSpPr>
        <p:spPr>
          <a:xfrm>
            <a:off x="196196" y="1549535"/>
            <a:ext cx="880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Международно-правовой опыт правоприменения в области обращения взыскания на имущество должника</a:t>
            </a:r>
          </a:p>
        </p:txBody>
      </p:sp>
      <p:graphicFrame>
        <p:nvGraphicFramePr>
          <p:cNvPr id="14" name="Схема 13">
            <a:extLst>
              <a:ext uri="{FF2B5EF4-FFF2-40B4-BE49-F238E27FC236}">
                <a16:creationId xmlns:a16="http://schemas.microsoft.com/office/drawing/2014/main" id="{B004AB36-7230-4716-BE32-68856D5D0BD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7212538"/>
              </p:ext>
            </p:extLst>
          </p:nvPr>
        </p:nvGraphicFramePr>
        <p:xfrm>
          <a:off x="196196" y="2420888"/>
          <a:ext cx="8758118" cy="49344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aphicFrame>
        <p:nvGraphicFramePr>
          <p:cNvPr id="16" name="Таблица 16">
            <a:extLst>
              <a:ext uri="{FF2B5EF4-FFF2-40B4-BE49-F238E27FC236}">
                <a16:creationId xmlns:a16="http://schemas.microsoft.com/office/drawing/2014/main" id="{9EDF9601-7DD6-4B49-A4CE-13EE8A1036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8603720"/>
              </p:ext>
            </p:extLst>
          </p:nvPr>
        </p:nvGraphicFramePr>
        <p:xfrm>
          <a:off x="196196" y="2160119"/>
          <a:ext cx="8823935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14410">
                  <a:extLst>
                    <a:ext uri="{9D8B030D-6E8A-4147-A177-3AD203B41FA5}">
                      <a16:colId xmlns:a16="http://schemas.microsoft.com/office/drawing/2014/main" val="3561284373"/>
                    </a:ext>
                  </a:extLst>
                </a:gridCol>
                <a:gridCol w="3068213">
                  <a:extLst>
                    <a:ext uri="{9D8B030D-6E8A-4147-A177-3AD203B41FA5}">
                      <a16:colId xmlns:a16="http://schemas.microsoft.com/office/drawing/2014/main" val="4144965527"/>
                    </a:ext>
                  </a:extLst>
                </a:gridCol>
                <a:gridCol w="2941312">
                  <a:extLst>
                    <a:ext uri="{9D8B030D-6E8A-4147-A177-3AD203B41FA5}">
                      <a16:colId xmlns:a16="http://schemas.microsoft.com/office/drawing/2014/main" val="2884704891"/>
                    </a:ext>
                  </a:extLst>
                </a:gridCol>
              </a:tblGrid>
              <a:tr h="618017">
                <a:tc>
                  <a:txBody>
                    <a:bodyPr/>
                    <a:lstStyle/>
                    <a:p>
                      <a:r>
                        <a:rPr lang="ru-RU" dirty="0"/>
                        <a:t>Страна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Субъекты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Особенности обращения взыскания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7280352"/>
                  </a:ext>
                </a:extLst>
              </a:tr>
              <a:tr h="1118316">
                <a:tc>
                  <a:txBody>
                    <a:bodyPr/>
                    <a:lstStyle/>
                    <a:p>
                      <a:r>
                        <a:rPr lang="ru-RU" dirty="0"/>
                        <a:t>Германия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Судебный исполнитель (движимое имущество), суд (недвижимость)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Рассрочка до 6 мес.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Взыскание не производится, если расходы &gt; выручки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«Счёт Р»: защита 985 €/мес.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Интернет-аукцион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Justiz-Auktion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80349314"/>
                  </a:ext>
                </a:extLst>
              </a:tr>
              <a:tr h="1118316">
                <a:tc>
                  <a:txBody>
                    <a:bodyPr/>
                    <a:lstStyle/>
                    <a:p>
                      <a:r>
                        <a:rPr lang="ru-RU" dirty="0"/>
                        <a:t>Франция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Судебный исполнитель + прокуратура (помощь в поиске информации)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Арест денег у третьих лиц (немедленное взыскание)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Обжалование — 1 месяц</a:t>
                      </a:r>
                    </a:p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Арест зарплаты — после попытки примирения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018416"/>
                  </a:ext>
                </a:extLst>
              </a:tr>
              <a:tr h="1736333">
                <a:tc>
                  <a:txBody>
                    <a:bodyPr/>
                    <a:lstStyle/>
                    <a:p>
                      <a:r>
                        <a:rPr lang="ru-RU" dirty="0"/>
                        <a:t>США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Маршал/шериф, коллекторские агентства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• Должник обязан раскрыть имущество </a:t>
                      </a:r>
                    </a:p>
                    <a:p>
                      <a:r>
                        <a:rPr lang="ru-RU" sz="1400" dirty="0"/>
                        <a:t>• Арест зарплаты: 10–25% дохода</a:t>
                      </a:r>
                    </a:p>
                    <a:p>
                      <a:r>
                        <a:rPr lang="ru-RU" sz="1400" dirty="0"/>
                        <a:t>• Изъятие прав (водительских, лицензий)</a:t>
                      </a:r>
                    </a:p>
                    <a:p>
                      <a:r>
                        <a:rPr lang="ru-RU" sz="1400" dirty="0"/>
                        <a:t>• Лишение свободы за неуплату алиментов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8659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9686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AA5EC4-D2D9-44EE-85EB-314935B38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76E4C1B5-AF2D-4020-B424-DFE6C1443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66049" y="295410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B3A336-DF02-48C2-89A2-4067D21C8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1697612"/>
            <a:ext cx="8856103" cy="6096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2D5CE8-BCFE-4E76-AC55-61E674504E56}"/>
              </a:ext>
            </a:extLst>
          </p:cNvPr>
          <p:cNvSpPr txBox="1"/>
          <p:nvPr/>
        </p:nvSpPr>
        <p:spPr>
          <a:xfrm>
            <a:off x="287522" y="1679272"/>
            <a:ext cx="8640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взыскания на имущество должника: проблемы и перспективы развития</a:t>
            </a: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8A1FF1C4-74A6-44C7-88C2-A91DA373A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4112315"/>
              </p:ext>
            </p:extLst>
          </p:nvPr>
        </p:nvGraphicFramePr>
        <p:xfrm>
          <a:off x="287522" y="2479031"/>
          <a:ext cx="8640079" cy="371971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284478">
                  <a:extLst>
                    <a:ext uri="{9D8B030D-6E8A-4147-A177-3AD203B41FA5}">
                      <a16:colId xmlns:a16="http://schemas.microsoft.com/office/drawing/2014/main" val="523945944"/>
                    </a:ext>
                  </a:extLst>
                </a:gridCol>
                <a:gridCol w="4355601">
                  <a:extLst>
                    <a:ext uri="{9D8B030D-6E8A-4147-A177-3AD203B41FA5}">
                      <a16:colId xmlns:a16="http://schemas.microsoft.com/office/drawing/2014/main" val="279365661"/>
                    </a:ext>
                  </a:extLst>
                </a:gridCol>
              </a:tblGrid>
              <a:tr h="44591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Проблемы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Возможные решения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976635"/>
                  </a:ext>
                </a:extLst>
              </a:tr>
              <a:tr h="681513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у пристава специальных знаний для оценки имущества;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Оценка не на этапе ареста, а при передаче на реализацию с обязательным экспертом-оценщиком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6704039"/>
                  </a:ext>
                </a:extLst>
              </a:tr>
              <a:tr h="88028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Занижение оценщиками рыночной стоимости имущества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Цена = потребительский спрос, а не отчет оценщика (оценка только для стартовой цены); допустить повышение/понижение цены в зависимости от спроса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8881221"/>
                  </a:ext>
                </a:extLst>
              </a:tr>
              <a:tr h="10304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сроков передачи имущества на реализацию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Внести в законодательство главу со всеми сроками; установить ответственность пристава за нарушение сроков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9359998"/>
                  </a:ext>
                </a:extLst>
              </a:tr>
              <a:tr h="681513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Передача имущества в </a:t>
                      </a:r>
                      <a:r>
                        <a:rPr lang="ru-RU" sz="1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спецорганизации</a:t>
                      </a: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без конкурсного отбора и лицензии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Законодательно закрепить обязательность конкурсного отбора и проверку лицензий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77117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978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AA5EC4-D2D9-44EE-85EB-314935B38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76E4C1B5-AF2D-4020-B424-DFE6C1443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66049" y="295410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B3A336-DF02-48C2-89A2-4067D21C8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1" y="1697612"/>
            <a:ext cx="8856103" cy="6096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2D5CE8-BCFE-4E76-AC55-61E674504E56}"/>
              </a:ext>
            </a:extLst>
          </p:cNvPr>
          <p:cNvSpPr txBox="1"/>
          <p:nvPr/>
        </p:nvSpPr>
        <p:spPr>
          <a:xfrm>
            <a:off x="287522" y="1679272"/>
            <a:ext cx="86400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Обращение взыскания на имущество должника: проблемы и перспективы развития</a:t>
            </a: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8A1FF1C4-74A6-44C7-88C2-A91DA373A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6992403"/>
              </p:ext>
            </p:extLst>
          </p:nvPr>
        </p:nvGraphicFramePr>
        <p:xfrm>
          <a:off x="323528" y="2479031"/>
          <a:ext cx="8604073" cy="4037899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248472">
                  <a:extLst>
                    <a:ext uri="{9D8B030D-6E8A-4147-A177-3AD203B41FA5}">
                      <a16:colId xmlns:a16="http://schemas.microsoft.com/office/drawing/2014/main" val="523945944"/>
                    </a:ext>
                  </a:extLst>
                </a:gridCol>
                <a:gridCol w="4355601">
                  <a:extLst>
                    <a:ext uri="{9D8B030D-6E8A-4147-A177-3AD203B41FA5}">
                      <a16:colId xmlns:a16="http://schemas.microsoft.com/office/drawing/2014/main" val="279365661"/>
                    </a:ext>
                  </a:extLst>
                </a:gridCol>
              </a:tblGrid>
              <a:tr h="56216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Проблемы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Возможные решения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9976635"/>
                  </a:ext>
                </a:extLst>
              </a:tr>
              <a:tr h="859190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Неопределенность критериев лишения единственного жилья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Закрепить два критерия «роскошного жилья»: избыточная площадь и чрезмерная стоимость; установить критерии соразмерности долга и стоимости жилья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16704039"/>
                  </a:ext>
                </a:extLst>
              </a:tr>
              <a:tr h="1109787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Коллизия ст. 70 (безусловное списание) и ст. 99, 101 (ограничения по зарплате и доходам)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Обязать банки идентифицировать целевое назначение средств; внедрить «особые счета» для защищенных доходов; создать единую электронную платформу ФССП и банков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8881221"/>
                  </a:ext>
                </a:extLst>
              </a:tr>
              <a:tr h="129914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Сокрытие имущества должником (сделки после ареста)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Дополнить закон: с момента ареста — приостановление регистрации любых сделок с имуществом без согласия пристава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93599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521735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Arial"/>
        <a:cs typeface="Arial"/>
      </a:majorFont>
      <a:minorFont>
        <a:latin typeface="Palatino Linotype"/>
        <a:ea typeface="Arial"/>
        <a:cs typeface="Arial"/>
      </a:minorFont>
    </a:fontScheme>
    <a:fmtScheme name="Исполнитель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938</TotalTime>
  <Words>844</Words>
  <Application>Microsoft Office PowerPoint</Application>
  <DocSecurity>0</DocSecurity>
  <PresentationFormat>Экран (4:3)</PresentationFormat>
  <Paragraphs>99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</dc:creator>
  <cp:lastModifiedBy>Александр Журавлев</cp:lastModifiedBy>
  <cp:revision>77</cp:revision>
  <dcterms:created xsi:type="dcterms:W3CDTF">2024-12-09T07:43:06Z</dcterms:created>
  <dcterms:modified xsi:type="dcterms:W3CDTF">2026-06-14T21:02:52Z</dcterms:modified>
  <dc:identifier/>
  <dc:language/>
  <cp:version/>
</cp:coreProperties>
</file>