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4"/>
  </p:sldMasterIdLst>
  <p:notesMasterIdLst>
    <p:notesMasterId r:id="rId13"/>
  </p:notesMasterIdLst>
  <p:handoutMasterIdLst>
    <p:handoutMasterId r:id="rId14"/>
  </p:handoutMasterIdLst>
  <p:sldIdLst>
    <p:sldId id="319" r:id="rId5"/>
    <p:sldId id="327" r:id="rId6"/>
    <p:sldId id="328" r:id="rId7"/>
    <p:sldId id="329" r:id="rId8"/>
    <p:sldId id="315" r:id="rId9"/>
    <p:sldId id="320" r:id="rId10"/>
    <p:sldId id="321" r:id="rId11"/>
    <p:sldId id="332" r:id="rId12"/>
  </p:sldIdLst>
  <p:sldSz cx="12192000" cy="6858000"/>
  <p:notesSz cx="13716000" cy="24384000"/>
  <p:defaultTextStyle>
    <a:defPPr rtl="0">
      <a:defRPr lang="ru-RU"/>
    </a:defPPr>
    <a:lvl1pPr marL="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2616" userDrawn="1">
          <p15:clr>
            <a:srgbClr val="A4A3A4"/>
          </p15:clr>
        </p15:guide>
        <p15:guide id="4" orient="horz" pos="3264" userDrawn="1">
          <p15:clr>
            <a:srgbClr val="A4A3A4"/>
          </p15:clr>
        </p15:guide>
        <p15:guide id="5" pos="6912" userDrawn="1">
          <p15:clr>
            <a:srgbClr val="A4A3A4"/>
          </p15:clr>
        </p15:guide>
        <p15:guide id="6" orient="horz" userDrawn="1">
          <p15:clr>
            <a:srgbClr val="A4A3A4"/>
          </p15:clr>
        </p15:guide>
        <p15:guide id="7" orient="horz" pos="4008" userDrawn="1">
          <p15:clr>
            <a:srgbClr val="A4A3A4"/>
          </p15:clr>
        </p15:guide>
        <p15:guide id="9" orient="horz" pos="2352" userDrawn="1">
          <p15:clr>
            <a:srgbClr val="A4A3A4"/>
          </p15:clr>
        </p15:guide>
        <p15:guide id="12" pos="6696" userDrawn="1">
          <p15:clr>
            <a:srgbClr val="A4A3A4"/>
          </p15:clr>
        </p15:guide>
        <p15:guide id="15" pos="2136" userDrawn="1">
          <p15:clr>
            <a:srgbClr val="A4A3A4"/>
          </p15:clr>
        </p15:guide>
        <p15:guide id="16" pos="2760" userDrawn="1">
          <p15:clr>
            <a:srgbClr val="A4A3A4"/>
          </p15:clr>
        </p15:guide>
        <p15:guide id="17" pos="3288" userDrawn="1">
          <p15:clr>
            <a:srgbClr val="A4A3A4"/>
          </p15:clr>
        </p15:guide>
        <p15:guide id="18" pos="4032" userDrawn="1">
          <p15:clr>
            <a:srgbClr val="A4A3A4"/>
          </p15:clr>
        </p15:guide>
        <p15:guide id="19" pos="4392" userDrawn="1">
          <p15:clr>
            <a:srgbClr val="A4A3A4"/>
          </p15:clr>
        </p15:guide>
        <p15:guide id="20" pos="4944" userDrawn="1">
          <p15:clr>
            <a:srgbClr val="A4A3A4"/>
          </p15:clr>
        </p15:guide>
        <p15:guide id="21" pos="5544" userDrawn="1">
          <p15:clr>
            <a:srgbClr val="A4A3A4"/>
          </p15:clr>
        </p15:guide>
        <p15:guide id="22" pos="6072" userDrawn="1">
          <p15:clr>
            <a:srgbClr val="A4A3A4"/>
          </p15:clr>
        </p15:guide>
        <p15:guide id="23" orient="horz" pos="2448" userDrawn="1">
          <p15:clr>
            <a:srgbClr val="A4A3A4"/>
          </p15:clr>
        </p15:guide>
        <p15:guide id="25" pos="5256" userDrawn="1">
          <p15:clr>
            <a:srgbClr val="A4A3A4"/>
          </p15:clr>
        </p15:guide>
        <p15:guide id="26" pos="726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авел Абрамов" initials="ПА" lastIdx="3" clrIdx="0">
    <p:extLst>
      <p:ext uri="{19B8F6BF-5375-455C-9EA6-DF929625EA0E}">
        <p15:presenceInfo xmlns:p15="http://schemas.microsoft.com/office/powerpoint/2012/main" userId="fb1388931af22f8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2C8F"/>
    <a:srgbClr val="FDFBF6"/>
    <a:srgbClr val="AAC4E9"/>
    <a:srgbClr val="F5CDCE"/>
    <a:srgbClr val="DF8C8C"/>
    <a:srgbClr val="D4D593"/>
    <a:srgbClr val="E6F0FE"/>
    <a:srgbClr val="CDBE8A"/>
    <a:srgbClr val="FFEFEF"/>
    <a:srgbClr val="FCFB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5388" autoAdjust="0"/>
  </p:normalViewPr>
  <p:slideViewPr>
    <p:cSldViewPr snapToGrid="0" snapToObjects="1">
      <p:cViewPr varScale="1">
        <p:scale>
          <a:sx n="110" d="100"/>
          <a:sy n="110" d="100"/>
        </p:scale>
        <p:origin x="534" y="114"/>
      </p:cViewPr>
      <p:guideLst>
        <p:guide orient="horz" pos="2616"/>
        <p:guide orient="horz" pos="3264"/>
        <p:guide pos="6912"/>
        <p:guide orient="horz"/>
        <p:guide orient="horz" pos="4008"/>
        <p:guide orient="horz" pos="2352"/>
        <p:guide pos="6696"/>
        <p:guide pos="2136"/>
        <p:guide pos="2760"/>
        <p:guide pos="3288"/>
        <p:guide pos="4032"/>
        <p:guide pos="4392"/>
        <p:guide pos="4944"/>
        <p:guide pos="5544"/>
        <p:guide pos="6072"/>
        <p:guide orient="horz" pos="2448"/>
        <p:guide pos="5256"/>
        <p:guide pos="72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37" d="100"/>
          <a:sy n="37" d="100"/>
        </p:scale>
        <p:origin x="338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B31FB8-7E44-4BC0-BB9C-154EDC5360BE}" type="doc">
      <dgm:prSet loTypeId="urn:microsoft.com/office/officeart/2008/layout/Squa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F4821EC-5B95-4468-BADF-B39D0E5B23D7}">
      <dgm:prSet phldrT="[Текст]"/>
      <dgm:spPr/>
      <dgm:t>
        <a:bodyPr/>
        <a:lstStyle/>
        <a:p>
          <a:r>
            <a:rPr lang="ru-RU" b="1" dirty="0"/>
            <a:t>Объект исследования</a:t>
          </a:r>
        </a:p>
      </dgm:t>
    </dgm:pt>
    <dgm:pt modelId="{EBB7FA70-D189-4195-A9E2-D82C5CB3C0A6}" type="parTrans" cxnId="{5650480C-C6B4-4C04-AC54-FE754DB380AF}">
      <dgm:prSet/>
      <dgm:spPr/>
      <dgm:t>
        <a:bodyPr/>
        <a:lstStyle/>
        <a:p>
          <a:endParaRPr lang="ru-RU"/>
        </a:p>
      </dgm:t>
    </dgm:pt>
    <dgm:pt modelId="{68A26757-DC8A-4707-A917-38148680FA95}" type="sibTrans" cxnId="{5650480C-C6B4-4C04-AC54-FE754DB380AF}">
      <dgm:prSet/>
      <dgm:spPr/>
      <dgm:t>
        <a:bodyPr/>
        <a:lstStyle/>
        <a:p>
          <a:endParaRPr lang="ru-RU"/>
        </a:p>
      </dgm:t>
    </dgm:pt>
    <dgm:pt modelId="{6ED69178-9CC7-4B9C-B397-DAC0F71815F8}">
      <dgm:prSet phldrT="[Текст]" custT="1"/>
      <dgm:spPr/>
      <dgm:t>
        <a:bodyPr/>
        <a:lstStyle/>
        <a:p>
          <a:r>
            <a:rPr lang="ru-RU" sz="1200" b="0" i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Times new Roman"/>
              <a:ea typeface="+mn-ea"/>
              <a:cs typeface="Times new Roman"/>
            </a:rPr>
            <a:t>общественные отношения</a:t>
          </a:r>
        </a:p>
      </dgm:t>
    </dgm:pt>
    <dgm:pt modelId="{9FEFE25E-9277-40C5-8660-68D20937B4CC}" type="parTrans" cxnId="{3FC18FAF-F99C-4BA1-8986-2C8E3BF3F1DF}">
      <dgm:prSet/>
      <dgm:spPr/>
      <dgm:t>
        <a:bodyPr/>
        <a:lstStyle/>
        <a:p>
          <a:endParaRPr lang="ru-RU"/>
        </a:p>
      </dgm:t>
    </dgm:pt>
    <dgm:pt modelId="{BF6D1989-44E0-4D67-A5FD-CBEC43121C65}" type="sibTrans" cxnId="{3FC18FAF-F99C-4BA1-8986-2C8E3BF3F1DF}">
      <dgm:prSet/>
      <dgm:spPr/>
      <dgm:t>
        <a:bodyPr/>
        <a:lstStyle/>
        <a:p>
          <a:endParaRPr lang="ru-RU"/>
        </a:p>
      </dgm:t>
    </dgm:pt>
    <dgm:pt modelId="{CFB64AAC-D6D7-42C4-B5BE-171100F95EDF}">
      <dgm:prSet phldrT="[Текст]" custT="1"/>
      <dgm:spPr/>
      <dgm:t>
        <a:bodyPr/>
        <a:lstStyle/>
        <a:p>
          <a:r>
            <a:rPr lang="ru-RU" sz="1200" b="0" i="0" dirty="0"/>
            <a:t>общая система правового обеспечения защиты прав предпринимателей</a:t>
          </a:r>
          <a:endParaRPr lang="ru-RU" sz="1200" b="0" dirty="0"/>
        </a:p>
      </dgm:t>
    </dgm:pt>
    <dgm:pt modelId="{04EB7A7E-5127-47B8-9ABE-61C41BD75236}" type="parTrans" cxnId="{BF888810-D118-4B89-80A5-112659DB7705}">
      <dgm:prSet/>
      <dgm:spPr/>
      <dgm:t>
        <a:bodyPr/>
        <a:lstStyle/>
        <a:p>
          <a:endParaRPr lang="ru-RU"/>
        </a:p>
      </dgm:t>
    </dgm:pt>
    <dgm:pt modelId="{5AD47CC6-A9D9-4144-9E1D-5DF806B72128}" type="sibTrans" cxnId="{BF888810-D118-4B89-80A5-112659DB7705}">
      <dgm:prSet/>
      <dgm:spPr/>
      <dgm:t>
        <a:bodyPr/>
        <a:lstStyle/>
        <a:p>
          <a:endParaRPr lang="ru-RU"/>
        </a:p>
      </dgm:t>
    </dgm:pt>
    <dgm:pt modelId="{B4FAA7A0-78EF-4707-8E71-6FE923403ADB}">
      <dgm:prSet phldrT="[Текст]" custT="1"/>
      <dgm:spPr/>
      <dgm:t>
        <a:bodyPr/>
        <a:lstStyle/>
        <a:p>
          <a:r>
            <a:rPr lang="ru-RU" sz="1200" b="0" i="0" dirty="0"/>
            <a:t>процессы их реализации в законодательстве и практике</a:t>
          </a:r>
          <a:endParaRPr lang="ru-RU" sz="1200" b="0" dirty="0"/>
        </a:p>
      </dgm:t>
    </dgm:pt>
    <dgm:pt modelId="{0BAE3631-D1EE-47EB-9477-F8D2EB431475}" type="parTrans" cxnId="{511248F8-ADB5-49E9-A65E-8BB0997E456D}">
      <dgm:prSet/>
      <dgm:spPr/>
      <dgm:t>
        <a:bodyPr/>
        <a:lstStyle/>
        <a:p>
          <a:endParaRPr lang="ru-RU"/>
        </a:p>
      </dgm:t>
    </dgm:pt>
    <dgm:pt modelId="{FDC991F3-383D-427D-941B-F7D9F077AA3D}" type="sibTrans" cxnId="{511248F8-ADB5-49E9-A65E-8BB0997E456D}">
      <dgm:prSet/>
      <dgm:spPr/>
      <dgm:t>
        <a:bodyPr/>
        <a:lstStyle/>
        <a:p>
          <a:endParaRPr lang="ru-RU"/>
        </a:p>
      </dgm:t>
    </dgm:pt>
    <dgm:pt modelId="{A1F57D2B-8A10-4E20-A7D6-B25980EFF8C6}">
      <dgm:prSet phldrT="[Текст]"/>
      <dgm:spPr/>
      <dgm:t>
        <a:bodyPr/>
        <a:lstStyle/>
        <a:p>
          <a:r>
            <a:rPr lang="ru-RU" b="1" dirty="0"/>
            <a:t>Предмет исследования</a:t>
          </a:r>
        </a:p>
      </dgm:t>
    </dgm:pt>
    <dgm:pt modelId="{0419D79C-DA2A-49AF-AD42-1B0D37857BEE}" type="parTrans" cxnId="{7E1DBE18-DD42-4556-9F37-8875B1B5EBED}">
      <dgm:prSet/>
      <dgm:spPr/>
      <dgm:t>
        <a:bodyPr/>
        <a:lstStyle/>
        <a:p>
          <a:endParaRPr lang="ru-RU"/>
        </a:p>
      </dgm:t>
    </dgm:pt>
    <dgm:pt modelId="{955EBB57-CDB0-466C-8341-3CA06210ADFB}" type="sibTrans" cxnId="{7E1DBE18-DD42-4556-9F37-8875B1B5EBED}">
      <dgm:prSet/>
      <dgm:spPr/>
      <dgm:t>
        <a:bodyPr/>
        <a:lstStyle/>
        <a:p>
          <a:endParaRPr lang="ru-RU"/>
        </a:p>
      </dgm:t>
    </dgm:pt>
    <dgm:pt modelId="{42F06D91-8E28-4B74-B5F6-5FC805B5F48D}">
      <dgm:prSet phldrT="[Текст]" custT="1"/>
      <dgm:spPr/>
      <dgm:t>
        <a:bodyPr/>
        <a:lstStyle/>
        <a:p>
          <a:r>
            <a:rPr lang="ru-RU" sz="1200" b="0" dirty="0"/>
            <a:t>правовые нормы</a:t>
          </a:r>
        </a:p>
      </dgm:t>
    </dgm:pt>
    <dgm:pt modelId="{B32EAF7F-4572-43F4-B6A0-0C01611B9A00}" type="parTrans" cxnId="{79146CC2-C451-4671-BDC1-825B0D2EB538}">
      <dgm:prSet/>
      <dgm:spPr/>
      <dgm:t>
        <a:bodyPr/>
        <a:lstStyle/>
        <a:p>
          <a:endParaRPr lang="ru-RU"/>
        </a:p>
      </dgm:t>
    </dgm:pt>
    <dgm:pt modelId="{5D2EF0BA-EDE2-419F-AA92-D17160718538}" type="sibTrans" cxnId="{79146CC2-C451-4671-BDC1-825B0D2EB538}">
      <dgm:prSet/>
      <dgm:spPr/>
      <dgm:t>
        <a:bodyPr/>
        <a:lstStyle/>
        <a:p>
          <a:endParaRPr lang="ru-RU"/>
        </a:p>
      </dgm:t>
    </dgm:pt>
    <dgm:pt modelId="{60AB2540-7820-45A5-AB80-0A07AA06EF80}">
      <dgm:prSet phldrT="[Текст]" custT="1"/>
      <dgm:spPr/>
      <dgm:t>
        <a:bodyPr/>
        <a:lstStyle/>
        <a:p>
          <a:r>
            <a:rPr lang="ru-RU" sz="1200" b="0" dirty="0"/>
            <a:t>доктринальные положения</a:t>
          </a:r>
        </a:p>
      </dgm:t>
    </dgm:pt>
    <dgm:pt modelId="{30C914E1-572C-41A3-9EF9-637DD9C323B8}" type="parTrans" cxnId="{4A942239-BEC4-4D46-85DB-C03E71E0595E}">
      <dgm:prSet/>
      <dgm:spPr/>
      <dgm:t>
        <a:bodyPr/>
        <a:lstStyle/>
        <a:p>
          <a:endParaRPr lang="ru-RU"/>
        </a:p>
      </dgm:t>
    </dgm:pt>
    <dgm:pt modelId="{99DDD142-2EDF-4760-B1D4-924A2E2F843E}" type="sibTrans" cxnId="{4A942239-BEC4-4D46-85DB-C03E71E0595E}">
      <dgm:prSet/>
      <dgm:spPr/>
      <dgm:t>
        <a:bodyPr/>
        <a:lstStyle/>
        <a:p>
          <a:endParaRPr lang="ru-RU"/>
        </a:p>
      </dgm:t>
    </dgm:pt>
    <dgm:pt modelId="{F9F09ADA-5323-4B9D-999F-BB6A4D578D68}">
      <dgm:prSet phldrT="[Текст]" custT="1"/>
      <dgm:spPr/>
      <dgm:t>
        <a:bodyPr/>
        <a:lstStyle/>
        <a:p>
          <a:r>
            <a:rPr lang="ru-RU" sz="1200" b="0" dirty="0"/>
            <a:t>правоприменительная практика </a:t>
          </a:r>
        </a:p>
      </dgm:t>
    </dgm:pt>
    <dgm:pt modelId="{55BA4CB1-5287-448B-800F-B4B76F4243C5}" type="parTrans" cxnId="{D131E57E-BDFF-429D-BA12-5ECD1E9D6759}">
      <dgm:prSet/>
      <dgm:spPr/>
      <dgm:t>
        <a:bodyPr/>
        <a:lstStyle/>
        <a:p>
          <a:endParaRPr lang="ru-RU"/>
        </a:p>
      </dgm:t>
    </dgm:pt>
    <dgm:pt modelId="{6CC3BFFE-1835-400E-B8AA-F8E6374172F4}" type="sibTrans" cxnId="{D131E57E-BDFF-429D-BA12-5ECD1E9D6759}">
      <dgm:prSet/>
      <dgm:spPr/>
      <dgm:t>
        <a:bodyPr/>
        <a:lstStyle/>
        <a:p>
          <a:endParaRPr lang="ru-RU"/>
        </a:p>
      </dgm:t>
    </dgm:pt>
    <dgm:pt modelId="{08D62D3A-0E7A-4DF3-B5D7-9D056B742772}" type="pres">
      <dgm:prSet presAssocID="{0BB31FB8-7E44-4BC0-BB9C-154EDC5360BE}" presName="layout" presStyleCnt="0">
        <dgm:presLayoutVars>
          <dgm:chMax/>
          <dgm:chPref/>
          <dgm:dir/>
          <dgm:resizeHandles/>
        </dgm:presLayoutVars>
      </dgm:prSet>
      <dgm:spPr/>
    </dgm:pt>
    <dgm:pt modelId="{A649F3FC-38BB-47AD-B257-BFBC9BAAD1EC}" type="pres">
      <dgm:prSet presAssocID="{8F4821EC-5B95-4468-BADF-B39D0E5B23D7}" presName="root" presStyleCnt="0">
        <dgm:presLayoutVars>
          <dgm:chMax/>
          <dgm:chPref/>
        </dgm:presLayoutVars>
      </dgm:prSet>
      <dgm:spPr/>
    </dgm:pt>
    <dgm:pt modelId="{AB69B063-0E25-4A05-90A5-7E34FE3ADB0D}" type="pres">
      <dgm:prSet presAssocID="{8F4821EC-5B95-4468-BADF-B39D0E5B23D7}" presName="rootComposite" presStyleCnt="0">
        <dgm:presLayoutVars/>
      </dgm:prSet>
      <dgm:spPr/>
    </dgm:pt>
    <dgm:pt modelId="{7FFFA07B-7D96-41B4-A8E3-38887BD7A692}" type="pres">
      <dgm:prSet presAssocID="{8F4821EC-5B95-4468-BADF-B39D0E5B23D7}" presName="ParentAccent" presStyleLbl="alignNode1" presStyleIdx="0" presStyleCnt="2" custLinFactNeighborX="913" custLinFactNeighborY="-1941"/>
      <dgm:spPr/>
    </dgm:pt>
    <dgm:pt modelId="{5A5E4D81-B969-4C4C-A7A6-1CA38B9AB675}" type="pres">
      <dgm:prSet presAssocID="{8F4821EC-5B95-4468-BADF-B39D0E5B23D7}" presName="ParentSmallAccent" presStyleLbl="fgAcc1" presStyleIdx="0" presStyleCnt="2"/>
      <dgm:spPr/>
    </dgm:pt>
    <dgm:pt modelId="{66DAA16A-8B31-49A7-9B73-630E80BB363C}" type="pres">
      <dgm:prSet presAssocID="{8F4821EC-5B95-4468-BADF-B39D0E5B23D7}" presName="Parent" presStyleLbl="revTx" presStyleIdx="0" presStyleCnt="8">
        <dgm:presLayoutVars>
          <dgm:chMax/>
          <dgm:chPref val="4"/>
          <dgm:bulletEnabled val="1"/>
        </dgm:presLayoutVars>
      </dgm:prSet>
      <dgm:spPr/>
    </dgm:pt>
    <dgm:pt modelId="{C001FB49-82D8-407A-AA4A-3F27E8046E4F}" type="pres">
      <dgm:prSet presAssocID="{8F4821EC-5B95-4468-BADF-B39D0E5B23D7}" presName="childShape" presStyleCnt="0">
        <dgm:presLayoutVars>
          <dgm:chMax val="0"/>
          <dgm:chPref val="0"/>
        </dgm:presLayoutVars>
      </dgm:prSet>
      <dgm:spPr/>
    </dgm:pt>
    <dgm:pt modelId="{95E6C5FA-932C-450C-8FBA-7B552CA8D3B0}" type="pres">
      <dgm:prSet presAssocID="{6ED69178-9CC7-4B9C-B397-DAC0F71815F8}" presName="childComposite" presStyleCnt="0">
        <dgm:presLayoutVars>
          <dgm:chMax val="0"/>
          <dgm:chPref val="0"/>
        </dgm:presLayoutVars>
      </dgm:prSet>
      <dgm:spPr/>
    </dgm:pt>
    <dgm:pt modelId="{6928E4FE-241B-4352-864F-3F3C2787EC1C}" type="pres">
      <dgm:prSet presAssocID="{6ED69178-9CC7-4B9C-B397-DAC0F71815F8}" presName="ChildAccent" presStyleLbl="solidFgAcc1" presStyleIdx="0" presStyleCnt="6"/>
      <dgm:spPr/>
    </dgm:pt>
    <dgm:pt modelId="{0920BFBF-747A-4751-8CC3-2EE00BF552BE}" type="pres">
      <dgm:prSet presAssocID="{6ED69178-9CC7-4B9C-B397-DAC0F71815F8}" presName="Child" presStyleLbl="revTx" presStyleIdx="1" presStyleCnt="8">
        <dgm:presLayoutVars>
          <dgm:chMax val="0"/>
          <dgm:chPref val="0"/>
          <dgm:bulletEnabled val="1"/>
        </dgm:presLayoutVars>
      </dgm:prSet>
      <dgm:spPr/>
    </dgm:pt>
    <dgm:pt modelId="{D13DDDDA-483C-4811-8328-4E0356701A84}" type="pres">
      <dgm:prSet presAssocID="{CFB64AAC-D6D7-42C4-B5BE-171100F95EDF}" presName="childComposite" presStyleCnt="0">
        <dgm:presLayoutVars>
          <dgm:chMax val="0"/>
          <dgm:chPref val="0"/>
        </dgm:presLayoutVars>
      </dgm:prSet>
      <dgm:spPr/>
    </dgm:pt>
    <dgm:pt modelId="{996BDA85-4217-40B1-821C-51DEFA10A548}" type="pres">
      <dgm:prSet presAssocID="{CFB64AAC-D6D7-42C4-B5BE-171100F95EDF}" presName="ChildAccent" presStyleLbl="solidFgAcc1" presStyleIdx="1" presStyleCnt="6"/>
      <dgm:spPr/>
    </dgm:pt>
    <dgm:pt modelId="{6DADC372-D10C-43DD-9205-B393D172004E}" type="pres">
      <dgm:prSet presAssocID="{CFB64AAC-D6D7-42C4-B5BE-171100F95EDF}" presName="Child" presStyleLbl="revTx" presStyleIdx="2" presStyleCnt="8">
        <dgm:presLayoutVars>
          <dgm:chMax val="0"/>
          <dgm:chPref val="0"/>
          <dgm:bulletEnabled val="1"/>
        </dgm:presLayoutVars>
      </dgm:prSet>
      <dgm:spPr/>
    </dgm:pt>
    <dgm:pt modelId="{E3F9AB22-3301-41DD-B8B4-B797AC97D89F}" type="pres">
      <dgm:prSet presAssocID="{B4FAA7A0-78EF-4707-8E71-6FE923403ADB}" presName="childComposite" presStyleCnt="0">
        <dgm:presLayoutVars>
          <dgm:chMax val="0"/>
          <dgm:chPref val="0"/>
        </dgm:presLayoutVars>
      </dgm:prSet>
      <dgm:spPr/>
    </dgm:pt>
    <dgm:pt modelId="{25764BC7-02DF-4CD0-AF41-E149B7AC1F95}" type="pres">
      <dgm:prSet presAssocID="{B4FAA7A0-78EF-4707-8E71-6FE923403ADB}" presName="ChildAccent" presStyleLbl="solidFgAcc1" presStyleIdx="2" presStyleCnt="6"/>
      <dgm:spPr/>
    </dgm:pt>
    <dgm:pt modelId="{C1CDFF42-CFFA-4257-9BBA-964D8987D439}" type="pres">
      <dgm:prSet presAssocID="{B4FAA7A0-78EF-4707-8E71-6FE923403ADB}" presName="Child" presStyleLbl="revTx" presStyleIdx="3" presStyleCnt="8">
        <dgm:presLayoutVars>
          <dgm:chMax val="0"/>
          <dgm:chPref val="0"/>
          <dgm:bulletEnabled val="1"/>
        </dgm:presLayoutVars>
      </dgm:prSet>
      <dgm:spPr/>
    </dgm:pt>
    <dgm:pt modelId="{5E1BC60E-59B5-4792-8CB9-6EACEE1FE85E}" type="pres">
      <dgm:prSet presAssocID="{A1F57D2B-8A10-4E20-A7D6-B25980EFF8C6}" presName="root" presStyleCnt="0">
        <dgm:presLayoutVars>
          <dgm:chMax/>
          <dgm:chPref/>
        </dgm:presLayoutVars>
      </dgm:prSet>
      <dgm:spPr/>
    </dgm:pt>
    <dgm:pt modelId="{3D414F3C-A87D-43ED-82B5-3AB6CE2B3F53}" type="pres">
      <dgm:prSet presAssocID="{A1F57D2B-8A10-4E20-A7D6-B25980EFF8C6}" presName="rootComposite" presStyleCnt="0">
        <dgm:presLayoutVars/>
      </dgm:prSet>
      <dgm:spPr/>
    </dgm:pt>
    <dgm:pt modelId="{675F95FA-4EAA-4F9E-B960-4863072FBD7E}" type="pres">
      <dgm:prSet presAssocID="{A1F57D2B-8A10-4E20-A7D6-B25980EFF8C6}" presName="ParentAccent" presStyleLbl="alignNode1" presStyleIdx="1" presStyleCnt="2"/>
      <dgm:spPr/>
    </dgm:pt>
    <dgm:pt modelId="{D1CFDB00-AE20-4C61-88B0-ADA66229D2A6}" type="pres">
      <dgm:prSet presAssocID="{A1F57D2B-8A10-4E20-A7D6-B25980EFF8C6}" presName="ParentSmallAccent" presStyleLbl="fgAcc1" presStyleIdx="1" presStyleCnt="2"/>
      <dgm:spPr/>
    </dgm:pt>
    <dgm:pt modelId="{9D8F6DD5-1478-45D6-8F98-38BBA4E84991}" type="pres">
      <dgm:prSet presAssocID="{A1F57D2B-8A10-4E20-A7D6-B25980EFF8C6}" presName="Parent" presStyleLbl="revTx" presStyleIdx="4" presStyleCnt="8">
        <dgm:presLayoutVars>
          <dgm:chMax/>
          <dgm:chPref val="4"/>
          <dgm:bulletEnabled val="1"/>
        </dgm:presLayoutVars>
      </dgm:prSet>
      <dgm:spPr/>
    </dgm:pt>
    <dgm:pt modelId="{BC64D4C8-64D2-4CE2-9698-7F3F1326E7B2}" type="pres">
      <dgm:prSet presAssocID="{A1F57D2B-8A10-4E20-A7D6-B25980EFF8C6}" presName="childShape" presStyleCnt="0">
        <dgm:presLayoutVars>
          <dgm:chMax val="0"/>
          <dgm:chPref val="0"/>
        </dgm:presLayoutVars>
      </dgm:prSet>
      <dgm:spPr/>
    </dgm:pt>
    <dgm:pt modelId="{251B4AF0-6ADC-4E6F-8CE4-106438CAFE6F}" type="pres">
      <dgm:prSet presAssocID="{42F06D91-8E28-4B74-B5F6-5FC805B5F48D}" presName="childComposite" presStyleCnt="0">
        <dgm:presLayoutVars>
          <dgm:chMax val="0"/>
          <dgm:chPref val="0"/>
        </dgm:presLayoutVars>
      </dgm:prSet>
      <dgm:spPr/>
    </dgm:pt>
    <dgm:pt modelId="{D648E128-3C71-4BFF-B143-C8BB0D10C409}" type="pres">
      <dgm:prSet presAssocID="{42F06D91-8E28-4B74-B5F6-5FC805B5F48D}" presName="ChildAccent" presStyleLbl="solidFgAcc1" presStyleIdx="3" presStyleCnt="6"/>
      <dgm:spPr/>
    </dgm:pt>
    <dgm:pt modelId="{97CF75E3-AAD4-4FFD-A0F6-9C88425EE9EA}" type="pres">
      <dgm:prSet presAssocID="{42F06D91-8E28-4B74-B5F6-5FC805B5F48D}" presName="Child" presStyleLbl="revTx" presStyleIdx="5" presStyleCnt="8">
        <dgm:presLayoutVars>
          <dgm:chMax val="0"/>
          <dgm:chPref val="0"/>
          <dgm:bulletEnabled val="1"/>
        </dgm:presLayoutVars>
      </dgm:prSet>
      <dgm:spPr/>
    </dgm:pt>
    <dgm:pt modelId="{833AB670-B898-4FB0-AD49-1D31467AA7FF}" type="pres">
      <dgm:prSet presAssocID="{60AB2540-7820-45A5-AB80-0A07AA06EF80}" presName="childComposite" presStyleCnt="0">
        <dgm:presLayoutVars>
          <dgm:chMax val="0"/>
          <dgm:chPref val="0"/>
        </dgm:presLayoutVars>
      </dgm:prSet>
      <dgm:spPr/>
    </dgm:pt>
    <dgm:pt modelId="{1D3611E7-D73D-4F74-B871-AD12D26C9D1D}" type="pres">
      <dgm:prSet presAssocID="{60AB2540-7820-45A5-AB80-0A07AA06EF80}" presName="ChildAccent" presStyleLbl="solidFgAcc1" presStyleIdx="4" presStyleCnt="6"/>
      <dgm:spPr/>
    </dgm:pt>
    <dgm:pt modelId="{2C1CB64D-9F41-46E8-8078-C0D0596B7160}" type="pres">
      <dgm:prSet presAssocID="{60AB2540-7820-45A5-AB80-0A07AA06EF80}" presName="Child" presStyleLbl="revTx" presStyleIdx="6" presStyleCnt="8">
        <dgm:presLayoutVars>
          <dgm:chMax val="0"/>
          <dgm:chPref val="0"/>
          <dgm:bulletEnabled val="1"/>
        </dgm:presLayoutVars>
      </dgm:prSet>
      <dgm:spPr/>
    </dgm:pt>
    <dgm:pt modelId="{7758AFB3-641A-4AE8-BCA8-FEE201B7A4D5}" type="pres">
      <dgm:prSet presAssocID="{F9F09ADA-5323-4B9D-999F-BB6A4D578D68}" presName="childComposite" presStyleCnt="0">
        <dgm:presLayoutVars>
          <dgm:chMax val="0"/>
          <dgm:chPref val="0"/>
        </dgm:presLayoutVars>
      </dgm:prSet>
      <dgm:spPr/>
    </dgm:pt>
    <dgm:pt modelId="{A118EE83-A3A5-4FAC-AD11-B16687716CB4}" type="pres">
      <dgm:prSet presAssocID="{F9F09ADA-5323-4B9D-999F-BB6A4D578D68}" presName="ChildAccent" presStyleLbl="solidFgAcc1" presStyleIdx="5" presStyleCnt="6"/>
      <dgm:spPr/>
    </dgm:pt>
    <dgm:pt modelId="{784ADEAE-1285-4E4F-9C3D-3CDD8E83A174}" type="pres">
      <dgm:prSet presAssocID="{F9F09ADA-5323-4B9D-999F-BB6A4D578D68}" presName="Child" presStyleLbl="revTx" presStyleIdx="7" presStyleCnt="8">
        <dgm:presLayoutVars>
          <dgm:chMax val="0"/>
          <dgm:chPref val="0"/>
          <dgm:bulletEnabled val="1"/>
        </dgm:presLayoutVars>
      </dgm:prSet>
      <dgm:spPr/>
    </dgm:pt>
  </dgm:ptLst>
  <dgm:cxnLst>
    <dgm:cxn modelId="{7B598B02-3AB4-45BB-862C-DDED5BD02860}" type="presOf" srcId="{A1F57D2B-8A10-4E20-A7D6-B25980EFF8C6}" destId="{9D8F6DD5-1478-45D6-8F98-38BBA4E84991}" srcOrd="0" destOrd="0" presId="urn:microsoft.com/office/officeart/2008/layout/SquareAccentList"/>
    <dgm:cxn modelId="{5650480C-C6B4-4C04-AC54-FE754DB380AF}" srcId="{0BB31FB8-7E44-4BC0-BB9C-154EDC5360BE}" destId="{8F4821EC-5B95-4468-BADF-B39D0E5B23D7}" srcOrd="0" destOrd="0" parTransId="{EBB7FA70-D189-4195-A9E2-D82C5CB3C0A6}" sibTransId="{68A26757-DC8A-4707-A917-38148680FA95}"/>
    <dgm:cxn modelId="{BF888810-D118-4B89-80A5-112659DB7705}" srcId="{8F4821EC-5B95-4468-BADF-B39D0E5B23D7}" destId="{CFB64AAC-D6D7-42C4-B5BE-171100F95EDF}" srcOrd="1" destOrd="0" parTransId="{04EB7A7E-5127-47B8-9ABE-61C41BD75236}" sibTransId="{5AD47CC6-A9D9-4144-9E1D-5DF806B72128}"/>
    <dgm:cxn modelId="{7E1DBE18-DD42-4556-9F37-8875B1B5EBED}" srcId="{0BB31FB8-7E44-4BC0-BB9C-154EDC5360BE}" destId="{A1F57D2B-8A10-4E20-A7D6-B25980EFF8C6}" srcOrd="1" destOrd="0" parTransId="{0419D79C-DA2A-49AF-AD42-1B0D37857BEE}" sibTransId="{955EBB57-CDB0-466C-8341-3CA06210ADFB}"/>
    <dgm:cxn modelId="{37EE7426-CD04-4E83-B52E-C32473D287D5}" type="presOf" srcId="{B4FAA7A0-78EF-4707-8E71-6FE923403ADB}" destId="{C1CDFF42-CFFA-4257-9BBA-964D8987D439}" srcOrd="0" destOrd="0" presId="urn:microsoft.com/office/officeart/2008/layout/SquareAccentList"/>
    <dgm:cxn modelId="{4A942239-BEC4-4D46-85DB-C03E71E0595E}" srcId="{A1F57D2B-8A10-4E20-A7D6-B25980EFF8C6}" destId="{60AB2540-7820-45A5-AB80-0A07AA06EF80}" srcOrd="1" destOrd="0" parTransId="{30C914E1-572C-41A3-9EF9-637DD9C323B8}" sibTransId="{99DDD142-2EDF-4760-B1D4-924A2E2F843E}"/>
    <dgm:cxn modelId="{5B2BA16A-A0DC-4866-AF9F-5B70596F227D}" type="presOf" srcId="{8F4821EC-5B95-4468-BADF-B39D0E5B23D7}" destId="{66DAA16A-8B31-49A7-9B73-630E80BB363C}" srcOrd="0" destOrd="0" presId="urn:microsoft.com/office/officeart/2008/layout/SquareAccentList"/>
    <dgm:cxn modelId="{D0D09A53-B157-47F2-8154-F1A12AE30668}" type="presOf" srcId="{60AB2540-7820-45A5-AB80-0A07AA06EF80}" destId="{2C1CB64D-9F41-46E8-8078-C0D0596B7160}" srcOrd="0" destOrd="0" presId="urn:microsoft.com/office/officeart/2008/layout/SquareAccentList"/>
    <dgm:cxn modelId="{422BBC58-2A5C-441D-A978-240AA29E91EF}" type="presOf" srcId="{42F06D91-8E28-4B74-B5F6-5FC805B5F48D}" destId="{97CF75E3-AAD4-4FFD-A0F6-9C88425EE9EA}" srcOrd="0" destOrd="0" presId="urn:microsoft.com/office/officeart/2008/layout/SquareAccentList"/>
    <dgm:cxn modelId="{D131E57E-BDFF-429D-BA12-5ECD1E9D6759}" srcId="{A1F57D2B-8A10-4E20-A7D6-B25980EFF8C6}" destId="{F9F09ADA-5323-4B9D-999F-BB6A4D578D68}" srcOrd="2" destOrd="0" parTransId="{55BA4CB1-5287-448B-800F-B4B76F4243C5}" sibTransId="{6CC3BFFE-1835-400E-B8AA-F8E6374172F4}"/>
    <dgm:cxn modelId="{1C422C97-E3DD-46D6-8537-8FF3D92C04C8}" type="presOf" srcId="{6ED69178-9CC7-4B9C-B397-DAC0F71815F8}" destId="{0920BFBF-747A-4751-8CC3-2EE00BF552BE}" srcOrd="0" destOrd="0" presId="urn:microsoft.com/office/officeart/2008/layout/SquareAccentList"/>
    <dgm:cxn modelId="{3FC18FAF-F99C-4BA1-8986-2C8E3BF3F1DF}" srcId="{8F4821EC-5B95-4468-BADF-B39D0E5B23D7}" destId="{6ED69178-9CC7-4B9C-B397-DAC0F71815F8}" srcOrd="0" destOrd="0" parTransId="{9FEFE25E-9277-40C5-8660-68D20937B4CC}" sibTransId="{BF6D1989-44E0-4D67-A5FD-CBEC43121C65}"/>
    <dgm:cxn modelId="{79146CC2-C451-4671-BDC1-825B0D2EB538}" srcId="{A1F57D2B-8A10-4E20-A7D6-B25980EFF8C6}" destId="{42F06D91-8E28-4B74-B5F6-5FC805B5F48D}" srcOrd="0" destOrd="0" parTransId="{B32EAF7F-4572-43F4-B6A0-0C01611B9A00}" sibTransId="{5D2EF0BA-EDE2-419F-AA92-D17160718538}"/>
    <dgm:cxn modelId="{48246CC8-572B-4C70-8F2D-F781D85A1952}" type="presOf" srcId="{CFB64AAC-D6D7-42C4-B5BE-171100F95EDF}" destId="{6DADC372-D10C-43DD-9205-B393D172004E}" srcOrd="0" destOrd="0" presId="urn:microsoft.com/office/officeart/2008/layout/SquareAccentList"/>
    <dgm:cxn modelId="{FF24AAD2-004C-439F-B3CA-5A122FDFFACE}" type="presOf" srcId="{F9F09ADA-5323-4B9D-999F-BB6A4D578D68}" destId="{784ADEAE-1285-4E4F-9C3D-3CDD8E83A174}" srcOrd="0" destOrd="0" presId="urn:microsoft.com/office/officeart/2008/layout/SquareAccentList"/>
    <dgm:cxn modelId="{D6DC9FE9-5564-4E89-A55C-48D65BB9C1B9}" type="presOf" srcId="{0BB31FB8-7E44-4BC0-BB9C-154EDC5360BE}" destId="{08D62D3A-0E7A-4DF3-B5D7-9D056B742772}" srcOrd="0" destOrd="0" presId="urn:microsoft.com/office/officeart/2008/layout/SquareAccentList"/>
    <dgm:cxn modelId="{511248F8-ADB5-49E9-A65E-8BB0997E456D}" srcId="{8F4821EC-5B95-4468-BADF-B39D0E5B23D7}" destId="{B4FAA7A0-78EF-4707-8E71-6FE923403ADB}" srcOrd="2" destOrd="0" parTransId="{0BAE3631-D1EE-47EB-9477-F8D2EB431475}" sibTransId="{FDC991F3-383D-427D-941B-F7D9F077AA3D}"/>
    <dgm:cxn modelId="{AF93A6C3-AC01-424C-95EA-0FECFDC34DBC}" type="presParOf" srcId="{08D62D3A-0E7A-4DF3-B5D7-9D056B742772}" destId="{A649F3FC-38BB-47AD-B257-BFBC9BAAD1EC}" srcOrd="0" destOrd="0" presId="urn:microsoft.com/office/officeart/2008/layout/SquareAccentList"/>
    <dgm:cxn modelId="{C4D1AEC1-F555-4E6C-B653-70793139C501}" type="presParOf" srcId="{A649F3FC-38BB-47AD-B257-BFBC9BAAD1EC}" destId="{AB69B063-0E25-4A05-90A5-7E34FE3ADB0D}" srcOrd="0" destOrd="0" presId="urn:microsoft.com/office/officeart/2008/layout/SquareAccentList"/>
    <dgm:cxn modelId="{40461B4D-23AB-4351-AFF9-D0A4E1522FD0}" type="presParOf" srcId="{AB69B063-0E25-4A05-90A5-7E34FE3ADB0D}" destId="{7FFFA07B-7D96-41B4-A8E3-38887BD7A692}" srcOrd="0" destOrd="0" presId="urn:microsoft.com/office/officeart/2008/layout/SquareAccentList"/>
    <dgm:cxn modelId="{25D3CE25-4435-4264-85FE-E239FD2C30D8}" type="presParOf" srcId="{AB69B063-0E25-4A05-90A5-7E34FE3ADB0D}" destId="{5A5E4D81-B969-4C4C-A7A6-1CA38B9AB675}" srcOrd="1" destOrd="0" presId="urn:microsoft.com/office/officeart/2008/layout/SquareAccentList"/>
    <dgm:cxn modelId="{B5442883-E3BD-43E7-B744-02EBF15C6333}" type="presParOf" srcId="{AB69B063-0E25-4A05-90A5-7E34FE3ADB0D}" destId="{66DAA16A-8B31-49A7-9B73-630E80BB363C}" srcOrd="2" destOrd="0" presId="urn:microsoft.com/office/officeart/2008/layout/SquareAccentList"/>
    <dgm:cxn modelId="{8B189972-09EE-43EA-9601-F6C97244382D}" type="presParOf" srcId="{A649F3FC-38BB-47AD-B257-BFBC9BAAD1EC}" destId="{C001FB49-82D8-407A-AA4A-3F27E8046E4F}" srcOrd="1" destOrd="0" presId="urn:microsoft.com/office/officeart/2008/layout/SquareAccentList"/>
    <dgm:cxn modelId="{44ACD62D-EC4C-4A59-905C-36961A9C0B75}" type="presParOf" srcId="{C001FB49-82D8-407A-AA4A-3F27E8046E4F}" destId="{95E6C5FA-932C-450C-8FBA-7B552CA8D3B0}" srcOrd="0" destOrd="0" presId="urn:microsoft.com/office/officeart/2008/layout/SquareAccentList"/>
    <dgm:cxn modelId="{04DEB9CF-C345-4F2A-A8A4-33318271B29C}" type="presParOf" srcId="{95E6C5FA-932C-450C-8FBA-7B552CA8D3B0}" destId="{6928E4FE-241B-4352-864F-3F3C2787EC1C}" srcOrd="0" destOrd="0" presId="urn:microsoft.com/office/officeart/2008/layout/SquareAccentList"/>
    <dgm:cxn modelId="{08843200-5F29-478A-9517-FED369F1C408}" type="presParOf" srcId="{95E6C5FA-932C-450C-8FBA-7B552CA8D3B0}" destId="{0920BFBF-747A-4751-8CC3-2EE00BF552BE}" srcOrd="1" destOrd="0" presId="urn:microsoft.com/office/officeart/2008/layout/SquareAccentList"/>
    <dgm:cxn modelId="{70A6C001-659D-4623-8F4B-28B9027B320A}" type="presParOf" srcId="{C001FB49-82D8-407A-AA4A-3F27E8046E4F}" destId="{D13DDDDA-483C-4811-8328-4E0356701A84}" srcOrd="1" destOrd="0" presId="urn:microsoft.com/office/officeart/2008/layout/SquareAccentList"/>
    <dgm:cxn modelId="{59BF37F3-298B-417D-91A3-E146168A02F9}" type="presParOf" srcId="{D13DDDDA-483C-4811-8328-4E0356701A84}" destId="{996BDA85-4217-40B1-821C-51DEFA10A548}" srcOrd="0" destOrd="0" presId="urn:microsoft.com/office/officeart/2008/layout/SquareAccentList"/>
    <dgm:cxn modelId="{3FA5A084-591B-4716-ABDE-28F8EB86E473}" type="presParOf" srcId="{D13DDDDA-483C-4811-8328-4E0356701A84}" destId="{6DADC372-D10C-43DD-9205-B393D172004E}" srcOrd="1" destOrd="0" presId="urn:microsoft.com/office/officeart/2008/layout/SquareAccentList"/>
    <dgm:cxn modelId="{CD494B54-DB35-45C7-84DD-FB531970568F}" type="presParOf" srcId="{C001FB49-82D8-407A-AA4A-3F27E8046E4F}" destId="{E3F9AB22-3301-41DD-B8B4-B797AC97D89F}" srcOrd="2" destOrd="0" presId="urn:microsoft.com/office/officeart/2008/layout/SquareAccentList"/>
    <dgm:cxn modelId="{1774F147-2343-4713-A974-71548D35C2B5}" type="presParOf" srcId="{E3F9AB22-3301-41DD-B8B4-B797AC97D89F}" destId="{25764BC7-02DF-4CD0-AF41-E149B7AC1F95}" srcOrd="0" destOrd="0" presId="urn:microsoft.com/office/officeart/2008/layout/SquareAccentList"/>
    <dgm:cxn modelId="{54B442EB-3403-422B-A786-0D1CC3204F46}" type="presParOf" srcId="{E3F9AB22-3301-41DD-B8B4-B797AC97D89F}" destId="{C1CDFF42-CFFA-4257-9BBA-964D8987D439}" srcOrd="1" destOrd="0" presId="urn:microsoft.com/office/officeart/2008/layout/SquareAccentList"/>
    <dgm:cxn modelId="{F5757B93-9F4B-45B5-9BC4-2CD9218697EF}" type="presParOf" srcId="{08D62D3A-0E7A-4DF3-B5D7-9D056B742772}" destId="{5E1BC60E-59B5-4792-8CB9-6EACEE1FE85E}" srcOrd="1" destOrd="0" presId="urn:microsoft.com/office/officeart/2008/layout/SquareAccentList"/>
    <dgm:cxn modelId="{94A8C100-B05D-4FCE-B6D5-F80209CD64B2}" type="presParOf" srcId="{5E1BC60E-59B5-4792-8CB9-6EACEE1FE85E}" destId="{3D414F3C-A87D-43ED-82B5-3AB6CE2B3F53}" srcOrd="0" destOrd="0" presId="urn:microsoft.com/office/officeart/2008/layout/SquareAccentList"/>
    <dgm:cxn modelId="{E12E7933-85FA-4E21-90D9-7526949A8954}" type="presParOf" srcId="{3D414F3C-A87D-43ED-82B5-3AB6CE2B3F53}" destId="{675F95FA-4EAA-4F9E-B960-4863072FBD7E}" srcOrd="0" destOrd="0" presId="urn:microsoft.com/office/officeart/2008/layout/SquareAccentList"/>
    <dgm:cxn modelId="{97AC50C5-7B04-4656-A372-61E8A8415991}" type="presParOf" srcId="{3D414F3C-A87D-43ED-82B5-3AB6CE2B3F53}" destId="{D1CFDB00-AE20-4C61-88B0-ADA66229D2A6}" srcOrd="1" destOrd="0" presId="urn:microsoft.com/office/officeart/2008/layout/SquareAccentList"/>
    <dgm:cxn modelId="{0CBBEE75-383D-49CA-AE4A-CC0C70465E4F}" type="presParOf" srcId="{3D414F3C-A87D-43ED-82B5-3AB6CE2B3F53}" destId="{9D8F6DD5-1478-45D6-8F98-38BBA4E84991}" srcOrd="2" destOrd="0" presId="urn:microsoft.com/office/officeart/2008/layout/SquareAccentList"/>
    <dgm:cxn modelId="{780C938A-416B-48CD-9475-D1C8023FF0C1}" type="presParOf" srcId="{5E1BC60E-59B5-4792-8CB9-6EACEE1FE85E}" destId="{BC64D4C8-64D2-4CE2-9698-7F3F1326E7B2}" srcOrd="1" destOrd="0" presId="urn:microsoft.com/office/officeart/2008/layout/SquareAccentList"/>
    <dgm:cxn modelId="{4432F0CF-4F59-4526-B3F0-FC879712B87D}" type="presParOf" srcId="{BC64D4C8-64D2-4CE2-9698-7F3F1326E7B2}" destId="{251B4AF0-6ADC-4E6F-8CE4-106438CAFE6F}" srcOrd="0" destOrd="0" presId="urn:microsoft.com/office/officeart/2008/layout/SquareAccentList"/>
    <dgm:cxn modelId="{846DDD15-37FF-4DFC-947F-E0AB1C6EC34D}" type="presParOf" srcId="{251B4AF0-6ADC-4E6F-8CE4-106438CAFE6F}" destId="{D648E128-3C71-4BFF-B143-C8BB0D10C409}" srcOrd="0" destOrd="0" presId="urn:microsoft.com/office/officeart/2008/layout/SquareAccentList"/>
    <dgm:cxn modelId="{C327C8E5-1FF0-4B3F-8203-20FBC4F97A1E}" type="presParOf" srcId="{251B4AF0-6ADC-4E6F-8CE4-106438CAFE6F}" destId="{97CF75E3-AAD4-4FFD-A0F6-9C88425EE9EA}" srcOrd="1" destOrd="0" presId="urn:microsoft.com/office/officeart/2008/layout/SquareAccentList"/>
    <dgm:cxn modelId="{F253F21E-4317-463C-8FF1-340FA0D407D9}" type="presParOf" srcId="{BC64D4C8-64D2-4CE2-9698-7F3F1326E7B2}" destId="{833AB670-B898-4FB0-AD49-1D31467AA7FF}" srcOrd="1" destOrd="0" presId="urn:microsoft.com/office/officeart/2008/layout/SquareAccentList"/>
    <dgm:cxn modelId="{21BE30C0-4AC5-4E47-A8A6-C9935DC70AC7}" type="presParOf" srcId="{833AB670-B898-4FB0-AD49-1D31467AA7FF}" destId="{1D3611E7-D73D-4F74-B871-AD12D26C9D1D}" srcOrd="0" destOrd="0" presId="urn:microsoft.com/office/officeart/2008/layout/SquareAccentList"/>
    <dgm:cxn modelId="{C5B5C7DA-4C66-4CF8-AF97-3F06B97C9CFA}" type="presParOf" srcId="{833AB670-B898-4FB0-AD49-1D31467AA7FF}" destId="{2C1CB64D-9F41-46E8-8078-C0D0596B7160}" srcOrd="1" destOrd="0" presId="urn:microsoft.com/office/officeart/2008/layout/SquareAccentList"/>
    <dgm:cxn modelId="{2D0C9861-2E64-49C9-BBFD-B69ED6E8F212}" type="presParOf" srcId="{BC64D4C8-64D2-4CE2-9698-7F3F1326E7B2}" destId="{7758AFB3-641A-4AE8-BCA8-FEE201B7A4D5}" srcOrd="2" destOrd="0" presId="urn:microsoft.com/office/officeart/2008/layout/SquareAccentList"/>
    <dgm:cxn modelId="{B755CF10-5BCA-4F36-AE56-DA131BE9ED61}" type="presParOf" srcId="{7758AFB3-641A-4AE8-BCA8-FEE201B7A4D5}" destId="{A118EE83-A3A5-4FAC-AD11-B16687716CB4}" srcOrd="0" destOrd="0" presId="urn:microsoft.com/office/officeart/2008/layout/SquareAccentList"/>
    <dgm:cxn modelId="{92FB8A0C-40DE-46CF-BFB7-4103341FA188}" type="presParOf" srcId="{7758AFB3-641A-4AE8-BCA8-FEE201B7A4D5}" destId="{784ADEAE-1285-4E4F-9C3D-3CDD8E83A174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FFA07B-7D96-41B4-A8E3-38887BD7A692}">
      <dsp:nvSpPr>
        <dsp:cNvPr id="0" name=""/>
        <dsp:cNvSpPr/>
      </dsp:nvSpPr>
      <dsp:spPr>
        <a:xfrm>
          <a:off x="482306" y="582770"/>
          <a:ext cx="2787572" cy="32794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5E4D81-B969-4C4C-A7A6-1CA38B9AB675}">
      <dsp:nvSpPr>
        <dsp:cNvPr id="0" name=""/>
        <dsp:cNvSpPr/>
      </dsp:nvSpPr>
      <dsp:spPr>
        <a:xfrm>
          <a:off x="456855" y="712300"/>
          <a:ext cx="204785" cy="20478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DAA16A-8B31-49A7-9B73-630E80BB363C}">
      <dsp:nvSpPr>
        <dsp:cNvPr id="0" name=""/>
        <dsp:cNvSpPr/>
      </dsp:nvSpPr>
      <dsp:spPr>
        <a:xfrm>
          <a:off x="456855" y="0"/>
          <a:ext cx="2787572" cy="5891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Объект исследования</a:t>
          </a:r>
        </a:p>
      </dsp:txBody>
      <dsp:txXfrm>
        <a:off x="456855" y="0"/>
        <a:ext cx="2787572" cy="589135"/>
      </dsp:txXfrm>
    </dsp:sp>
    <dsp:sp modelId="{6928E4FE-241B-4352-864F-3F3C2787EC1C}">
      <dsp:nvSpPr>
        <dsp:cNvPr id="0" name=""/>
        <dsp:cNvSpPr/>
      </dsp:nvSpPr>
      <dsp:spPr>
        <a:xfrm>
          <a:off x="456855" y="1189648"/>
          <a:ext cx="204780" cy="20478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20BFBF-747A-4751-8CC3-2EE00BF552BE}">
      <dsp:nvSpPr>
        <dsp:cNvPr id="0" name=""/>
        <dsp:cNvSpPr/>
      </dsp:nvSpPr>
      <dsp:spPr>
        <a:xfrm>
          <a:off x="651986" y="1053366"/>
          <a:ext cx="2592442" cy="4773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0" i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Times new Roman"/>
              <a:ea typeface="+mn-ea"/>
              <a:cs typeface="Times new Roman"/>
            </a:rPr>
            <a:t>общественные отношения</a:t>
          </a:r>
        </a:p>
      </dsp:txBody>
      <dsp:txXfrm>
        <a:off x="651986" y="1053366"/>
        <a:ext cx="2592442" cy="477342"/>
      </dsp:txXfrm>
    </dsp:sp>
    <dsp:sp modelId="{996BDA85-4217-40B1-821C-51DEFA10A548}">
      <dsp:nvSpPr>
        <dsp:cNvPr id="0" name=""/>
        <dsp:cNvSpPr/>
      </dsp:nvSpPr>
      <dsp:spPr>
        <a:xfrm>
          <a:off x="456855" y="1666991"/>
          <a:ext cx="204780" cy="20478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ADC372-D10C-43DD-9205-B393D172004E}">
      <dsp:nvSpPr>
        <dsp:cNvPr id="0" name=""/>
        <dsp:cNvSpPr/>
      </dsp:nvSpPr>
      <dsp:spPr>
        <a:xfrm>
          <a:off x="651986" y="1530709"/>
          <a:ext cx="2592442" cy="4773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0" i="0" kern="1200" dirty="0"/>
            <a:t>общая система правового обеспечения защиты прав предпринимателей</a:t>
          </a:r>
          <a:endParaRPr lang="ru-RU" sz="1200" b="0" kern="1200" dirty="0"/>
        </a:p>
      </dsp:txBody>
      <dsp:txXfrm>
        <a:off x="651986" y="1530709"/>
        <a:ext cx="2592442" cy="477342"/>
      </dsp:txXfrm>
    </dsp:sp>
    <dsp:sp modelId="{25764BC7-02DF-4CD0-AF41-E149B7AC1F95}">
      <dsp:nvSpPr>
        <dsp:cNvPr id="0" name=""/>
        <dsp:cNvSpPr/>
      </dsp:nvSpPr>
      <dsp:spPr>
        <a:xfrm>
          <a:off x="456855" y="2144334"/>
          <a:ext cx="204780" cy="20478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CDFF42-CFFA-4257-9BBA-964D8987D439}">
      <dsp:nvSpPr>
        <dsp:cNvPr id="0" name=""/>
        <dsp:cNvSpPr/>
      </dsp:nvSpPr>
      <dsp:spPr>
        <a:xfrm>
          <a:off x="651986" y="2008052"/>
          <a:ext cx="2592442" cy="4773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0" i="0" kern="1200" dirty="0"/>
            <a:t>процессы их реализации в законодательстве и практике</a:t>
          </a:r>
          <a:endParaRPr lang="ru-RU" sz="1200" b="0" kern="1200" dirty="0"/>
        </a:p>
      </dsp:txBody>
      <dsp:txXfrm>
        <a:off x="651986" y="2008052"/>
        <a:ext cx="2592442" cy="477342"/>
      </dsp:txXfrm>
    </dsp:sp>
    <dsp:sp modelId="{675F95FA-4EAA-4F9E-B960-4863072FBD7E}">
      <dsp:nvSpPr>
        <dsp:cNvPr id="0" name=""/>
        <dsp:cNvSpPr/>
      </dsp:nvSpPr>
      <dsp:spPr>
        <a:xfrm>
          <a:off x="3383807" y="589135"/>
          <a:ext cx="2787572" cy="32794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CFDB00-AE20-4C61-88B0-ADA66229D2A6}">
      <dsp:nvSpPr>
        <dsp:cNvPr id="0" name=""/>
        <dsp:cNvSpPr/>
      </dsp:nvSpPr>
      <dsp:spPr>
        <a:xfrm>
          <a:off x="3383807" y="712300"/>
          <a:ext cx="204785" cy="20478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8F6DD5-1478-45D6-8F98-38BBA4E84991}">
      <dsp:nvSpPr>
        <dsp:cNvPr id="0" name=""/>
        <dsp:cNvSpPr/>
      </dsp:nvSpPr>
      <dsp:spPr>
        <a:xfrm>
          <a:off x="3383807" y="0"/>
          <a:ext cx="2787572" cy="5891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Предмет исследования</a:t>
          </a:r>
        </a:p>
      </dsp:txBody>
      <dsp:txXfrm>
        <a:off x="3383807" y="0"/>
        <a:ext cx="2787572" cy="589135"/>
      </dsp:txXfrm>
    </dsp:sp>
    <dsp:sp modelId="{D648E128-3C71-4BFF-B143-C8BB0D10C409}">
      <dsp:nvSpPr>
        <dsp:cNvPr id="0" name=""/>
        <dsp:cNvSpPr/>
      </dsp:nvSpPr>
      <dsp:spPr>
        <a:xfrm>
          <a:off x="3383807" y="1189648"/>
          <a:ext cx="204780" cy="20478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CF75E3-AAD4-4FFD-A0F6-9C88425EE9EA}">
      <dsp:nvSpPr>
        <dsp:cNvPr id="0" name=""/>
        <dsp:cNvSpPr/>
      </dsp:nvSpPr>
      <dsp:spPr>
        <a:xfrm>
          <a:off x="3578937" y="1053366"/>
          <a:ext cx="2592442" cy="4773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0" kern="1200" dirty="0"/>
            <a:t>правовые нормы</a:t>
          </a:r>
        </a:p>
      </dsp:txBody>
      <dsp:txXfrm>
        <a:off x="3578937" y="1053366"/>
        <a:ext cx="2592442" cy="477342"/>
      </dsp:txXfrm>
    </dsp:sp>
    <dsp:sp modelId="{1D3611E7-D73D-4F74-B871-AD12D26C9D1D}">
      <dsp:nvSpPr>
        <dsp:cNvPr id="0" name=""/>
        <dsp:cNvSpPr/>
      </dsp:nvSpPr>
      <dsp:spPr>
        <a:xfrm>
          <a:off x="3383807" y="1666991"/>
          <a:ext cx="204780" cy="20478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1CB64D-9F41-46E8-8078-C0D0596B7160}">
      <dsp:nvSpPr>
        <dsp:cNvPr id="0" name=""/>
        <dsp:cNvSpPr/>
      </dsp:nvSpPr>
      <dsp:spPr>
        <a:xfrm>
          <a:off x="3578937" y="1530709"/>
          <a:ext cx="2592442" cy="4773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0" kern="1200" dirty="0"/>
            <a:t>доктринальные положения</a:t>
          </a:r>
        </a:p>
      </dsp:txBody>
      <dsp:txXfrm>
        <a:off x="3578937" y="1530709"/>
        <a:ext cx="2592442" cy="477342"/>
      </dsp:txXfrm>
    </dsp:sp>
    <dsp:sp modelId="{A118EE83-A3A5-4FAC-AD11-B16687716CB4}">
      <dsp:nvSpPr>
        <dsp:cNvPr id="0" name=""/>
        <dsp:cNvSpPr/>
      </dsp:nvSpPr>
      <dsp:spPr>
        <a:xfrm>
          <a:off x="3383807" y="2144334"/>
          <a:ext cx="204780" cy="20478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4ADEAE-1285-4E4F-9C3D-3CDD8E83A174}">
      <dsp:nvSpPr>
        <dsp:cNvPr id="0" name=""/>
        <dsp:cNvSpPr/>
      </dsp:nvSpPr>
      <dsp:spPr>
        <a:xfrm>
          <a:off x="3578937" y="2008052"/>
          <a:ext cx="2592442" cy="4773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0" kern="1200" dirty="0"/>
            <a:t>правоприменительная практика </a:t>
          </a:r>
        </a:p>
      </dsp:txBody>
      <dsp:txXfrm>
        <a:off x="3578937" y="2008052"/>
        <a:ext cx="2592442" cy="4773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22426ABF-A8C0-D94B-8DA4-89B3D95177F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5943600" cy="1222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73E1C36-C21F-0B70-27E7-5B59DAE2756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7769225" y="0"/>
            <a:ext cx="5943600" cy="1222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RU" sz="1200"/>
            </a:lvl1pPr>
          </a:lstStyle>
          <a:p>
            <a:pPr rtl="0"/>
            <a:fld id="{F16EF179-AC8C-44A3-9ED6-6152B0CF8E1F}" type="datetimeyyyy">
              <a:rPr lang="ru-RU" smtClean="0"/>
              <a:t>2026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5942066-244B-8673-5E9A-26E4265AD0B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23161625"/>
            <a:ext cx="5943600" cy="1222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530EE97-1F54-6631-A4BB-FD938296488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7769225" y="23161625"/>
            <a:ext cx="5943600" cy="1222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RU" sz="1200"/>
            </a:lvl1pPr>
          </a:lstStyle>
          <a:p>
            <a:pPr rtl="0"/>
            <a:fld id="{420BD0AB-C59E-4A46-83D3-F07787446BA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3783596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086678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1pPr>
    <a:lvl2pPr marL="2286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2pPr>
    <a:lvl3pPr marL="4572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3pPr>
    <a:lvl4pPr marL="6858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4pPr>
    <a:lvl5pPr marL="9144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5pPr>
    <a:lvl6pPr marL="11430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6pPr>
    <a:lvl7pPr marL="13716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7pPr>
    <a:lvl8pPr marL="16002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8pPr>
    <a:lvl9pPr marL="18288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8516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2083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40476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04364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97422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055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Изображение 0">
            <a:extLst>
              <a:ext uri="{FF2B5EF4-FFF2-40B4-BE49-F238E27FC236}">
                <a16:creationId xmlns:a16="http://schemas.microsoft.com/office/drawing/2014/main" id="{BA5D5A72-CB6F-F8DE-E2C9-90459C8C3D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5295900" cy="6877050"/>
          </a:xfrm>
          <a:custGeom>
            <a:avLst/>
            <a:gdLst>
              <a:gd name="connsiteX0" fmla="*/ 0 w 5295900"/>
              <a:gd name="connsiteY0" fmla="*/ 0 h 6877050"/>
              <a:gd name="connsiteX1" fmla="*/ 5295900 w 5295900"/>
              <a:gd name="connsiteY1" fmla="*/ 0 h 6877050"/>
              <a:gd name="connsiteX2" fmla="*/ 5295900 w 5295900"/>
              <a:gd name="connsiteY2" fmla="*/ 6877050 h 6877050"/>
              <a:gd name="connsiteX3" fmla="*/ 0 w 5295900"/>
              <a:gd name="connsiteY3" fmla="*/ 6877050 h 68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6877050">
                <a:moveTo>
                  <a:pt x="0" y="0"/>
                </a:moveTo>
                <a:lnTo>
                  <a:pt x="5295900" y="0"/>
                </a:lnTo>
                <a:lnTo>
                  <a:pt x="5295900" y="6877050"/>
                </a:lnTo>
                <a:lnTo>
                  <a:pt x="0" y="6877050"/>
                </a:lnTo>
                <a:close/>
              </a:path>
            </a:pathLst>
          </a:custGeom>
          <a:solidFill>
            <a:schemeClr val="accent3"/>
          </a:solidFill>
          <a:ln w="4763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20" name="Полилиния: фигура 19">
            <a:extLst>
              <a:ext uri="{FF2B5EF4-FFF2-40B4-BE49-F238E27FC236}">
                <a16:creationId xmlns:a16="http://schemas.microsoft.com/office/drawing/2014/main" id="{E66FD7FF-2869-7902-36B2-2B229AB9AB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500188" y="1173106"/>
            <a:ext cx="9191625" cy="5704772"/>
          </a:xfrm>
          <a:custGeom>
            <a:avLst/>
            <a:gdLst>
              <a:gd name="connsiteX0" fmla="*/ 4595813 w 9191625"/>
              <a:gd name="connsiteY0" fmla="*/ 0 h 5704772"/>
              <a:gd name="connsiteX1" fmla="*/ 9191625 w 9191625"/>
              <a:gd name="connsiteY1" fmla="*/ 4592108 h 5704772"/>
              <a:gd name="connsiteX2" fmla="*/ 9191625 w 9191625"/>
              <a:gd name="connsiteY2" fmla="*/ 5704772 h 5704772"/>
              <a:gd name="connsiteX3" fmla="*/ 0 w 9191625"/>
              <a:gd name="connsiteY3" fmla="*/ 5704772 h 5704772"/>
              <a:gd name="connsiteX4" fmla="*/ 0 w 9191625"/>
              <a:gd name="connsiteY4" fmla="*/ 4592108 h 5704772"/>
              <a:gd name="connsiteX5" fmla="*/ 4595813 w 9191625"/>
              <a:gd name="connsiteY5" fmla="*/ 0 h 5704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1625" h="5704772">
                <a:moveTo>
                  <a:pt x="4595813" y="0"/>
                </a:moveTo>
                <a:cubicBezTo>
                  <a:pt x="7133987" y="0"/>
                  <a:pt x="9191625" y="2055957"/>
                  <a:pt x="9191625" y="4592108"/>
                </a:cubicBezTo>
                <a:lnTo>
                  <a:pt x="9191625" y="5704772"/>
                </a:lnTo>
                <a:lnTo>
                  <a:pt x="0" y="5704772"/>
                </a:lnTo>
                <a:lnTo>
                  <a:pt x="0" y="4592108"/>
                </a:lnTo>
                <a:cubicBezTo>
                  <a:pt x="0" y="2055957"/>
                  <a:pt x="2057614" y="0"/>
                  <a:pt x="4595813" y="0"/>
                </a:cubicBezTo>
                <a:close/>
              </a:path>
            </a:pathLst>
          </a:custGeom>
          <a:solidFill>
            <a:schemeClr val="accent6"/>
          </a:solidFill>
          <a:ln w="476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Полилиния: фигура 17">
            <a:extLst>
              <a:ext uri="{FF2B5EF4-FFF2-40B4-BE49-F238E27FC236}">
                <a16:creationId xmlns:a16="http://schemas.microsoft.com/office/drawing/2014/main" id="{B1457C88-4472-81CF-02AF-4421E0A308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694429" y="0"/>
            <a:ext cx="6803142" cy="5396474"/>
          </a:xfrm>
          <a:custGeom>
            <a:avLst/>
            <a:gdLst>
              <a:gd name="connsiteX0" fmla="*/ 0 w 6803142"/>
              <a:gd name="connsiteY0" fmla="*/ 0 h 5396474"/>
              <a:gd name="connsiteX1" fmla="*/ 6803142 w 6803142"/>
              <a:gd name="connsiteY1" fmla="*/ 0 h 5396474"/>
              <a:gd name="connsiteX2" fmla="*/ 6803142 w 6803142"/>
              <a:gd name="connsiteY2" fmla="*/ 1997094 h 5396474"/>
              <a:gd name="connsiteX3" fmla="*/ 3401576 w 6803142"/>
              <a:gd name="connsiteY3" fmla="*/ 5396474 h 5396474"/>
              <a:gd name="connsiteX4" fmla="*/ 0 w 6803142"/>
              <a:gd name="connsiteY4" fmla="*/ 1997094 h 5396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03142" h="5396474">
                <a:moveTo>
                  <a:pt x="0" y="0"/>
                </a:moveTo>
                <a:lnTo>
                  <a:pt x="6803142" y="0"/>
                </a:lnTo>
                <a:lnTo>
                  <a:pt x="6803142" y="1997094"/>
                </a:lnTo>
                <a:cubicBezTo>
                  <a:pt x="6803142" y="3874511"/>
                  <a:pt x="5280228" y="5396474"/>
                  <a:pt x="3401576" y="5396474"/>
                </a:cubicBezTo>
                <a:cubicBezTo>
                  <a:pt x="1522938" y="5396474"/>
                  <a:pt x="0" y="3874511"/>
                  <a:pt x="0" y="1997094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47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899790" y="810227"/>
            <a:ext cx="6392421" cy="3831221"/>
          </a:xfrm>
        </p:spPr>
        <p:txBody>
          <a:bodyPr tIns="0" bIns="0" rtlCol="0" anchor="ctr" anchorCtr="0">
            <a:noAutofit/>
          </a:bodyPr>
          <a:lstStyle>
            <a:lvl1pPr algn="ctr">
              <a:lnSpc>
                <a:spcPct val="100000"/>
              </a:lnSpc>
              <a:defRPr lang="ru-RU" sz="3600"/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</p:spTree>
    <p:extLst>
      <p:ext uri="{BB962C8B-B14F-4D97-AF65-F5344CB8AC3E}">
        <p14:creationId xmlns:p14="http://schemas.microsoft.com/office/powerpoint/2010/main" val="2631799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ременная шкала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D014917C-8694-B4A4-A211-0F31F00E24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0"/>
            <a:ext cx="1550562" cy="2545382"/>
          </a:xfrm>
          <a:custGeom>
            <a:avLst/>
            <a:gdLst>
              <a:gd name="connsiteX0" fmla="*/ 683117 w 1550562"/>
              <a:gd name="connsiteY0" fmla="*/ 0 h 2545382"/>
              <a:gd name="connsiteX1" fmla="*/ 1550562 w 1550562"/>
              <a:gd name="connsiteY1" fmla="*/ 0 h 2545382"/>
              <a:gd name="connsiteX2" fmla="*/ 1550562 w 1550562"/>
              <a:gd name="connsiteY2" fmla="*/ 7240 h 2545382"/>
              <a:gd name="connsiteX3" fmla="*/ 221868 w 1550562"/>
              <a:gd name="connsiteY3" fmla="*/ 2418735 h 2545382"/>
              <a:gd name="connsiteX4" fmla="*/ 0 w 1550562"/>
              <a:gd name="connsiteY4" fmla="*/ 2545382 h 2545382"/>
              <a:gd name="connsiteX5" fmla="*/ 0 w 1550562"/>
              <a:gd name="connsiteY5" fmla="*/ 1500516 h 2545382"/>
              <a:gd name="connsiteX6" fmla="*/ 102557 w 1550562"/>
              <a:gd name="connsiteY6" fmla="*/ 1405503 h 2545382"/>
              <a:gd name="connsiteX7" fmla="*/ 673022 w 1550562"/>
              <a:gd name="connsiteY7" fmla="*/ 200390 h 2545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0562" h="2545382">
                <a:moveTo>
                  <a:pt x="683117" y="0"/>
                </a:moveTo>
                <a:lnTo>
                  <a:pt x="1550562" y="0"/>
                </a:lnTo>
                <a:lnTo>
                  <a:pt x="1550562" y="7240"/>
                </a:lnTo>
                <a:cubicBezTo>
                  <a:pt x="1550562" y="1022523"/>
                  <a:pt x="1020469" y="1913556"/>
                  <a:pt x="221868" y="2418735"/>
                </a:cubicBezTo>
                <a:lnTo>
                  <a:pt x="0" y="2545382"/>
                </a:lnTo>
                <a:lnTo>
                  <a:pt x="0" y="1500516"/>
                </a:lnTo>
                <a:lnTo>
                  <a:pt x="102557" y="1405503"/>
                </a:lnTo>
                <a:cubicBezTo>
                  <a:pt x="416582" y="1089274"/>
                  <a:pt x="625660" y="668089"/>
                  <a:pt x="673022" y="20039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/>
          </a:p>
        </p:txBody>
      </p:sp>
      <p:sp>
        <p:nvSpPr>
          <p:cNvPr id="10" name="Полилиния 9">
            <a:extLst>
              <a:ext uri="{FF2B5EF4-FFF2-40B4-BE49-F238E27FC236}">
                <a16:creationId xmlns:a16="http://schemas.microsoft.com/office/drawing/2014/main" id="{A7DB6972-BB75-254A-BA88-C0C3E6E93B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-1"/>
            <a:ext cx="682740" cy="1500050"/>
          </a:xfrm>
          <a:custGeom>
            <a:avLst/>
            <a:gdLst>
              <a:gd name="connsiteX0" fmla="*/ 0 w 682740"/>
              <a:gd name="connsiteY0" fmla="*/ 0 h 1500050"/>
              <a:gd name="connsiteX1" fmla="*/ 682740 w 682740"/>
              <a:gd name="connsiteY1" fmla="*/ 0 h 1500050"/>
              <a:gd name="connsiteX2" fmla="*/ 672647 w 682740"/>
              <a:gd name="connsiteY2" fmla="*/ 200357 h 1500050"/>
              <a:gd name="connsiteX3" fmla="*/ 102290 w 682740"/>
              <a:gd name="connsiteY3" fmla="*/ 1405281 h 1500050"/>
              <a:gd name="connsiteX4" fmla="*/ 0 w 682740"/>
              <a:gd name="connsiteY4" fmla="*/ 1500050 h 15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2740" h="1500050">
                <a:moveTo>
                  <a:pt x="0" y="0"/>
                </a:moveTo>
                <a:lnTo>
                  <a:pt x="682740" y="0"/>
                </a:lnTo>
                <a:lnTo>
                  <a:pt x="672647" y="200357"/>
                </a:lnTo>
                <a:cubicBezTo>
                  <a:pt x="625294" y="667983"/>
                  <a:pt x="416256" y="1089101"/>
                  <a:pt x="102290" y="1405281"/>
                </a:cubicBezTo>
                <a:lnTo>
                  <a:pt x="0" y="15000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Изображение 2">
            <a:extLst>
              <a:ext uri="{FF2B5EF4-FFF2-40B4-BE49-F238E27FC236}">
                <a16:creationId xmlns:a16="http://schemas.microsoft.com/office/drawing/2014/main" id="{790E862E-398F-571C-EC2C-3D17164DE0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70445" y="314191"/>
            <a:ext cx="775021" cy="775021"/>
          </a:xfrm>
          <a:custGeom>
            <a:avLst/>
            <a:gdLst>
              <a:gd name="connsiteX0" fmla="*/ 387511 w 775021"/>
              <a:gd name="connsiteY0" fmla="*/ 775021 h 775021"/>
              <a:gd name="connsiteX1" fmla="*/ 775021 w 775021"/>
              <a:gd name="connsiteY1" fmla="*/ 387511 h 775021"/>
              <a:gd name="connsiteX2" fmla="*/ 387511 w 775021"/>
              <a:gd name="connsiteY2" fmla="*/ 0 h 775021"/>
              <a:gd name="connsiteX3" fmla="*/ 0 w 775021"/>
              <a:gd name="connsiteY3" fmla="*/ 387511 h 775021"/>
              <a:gd name="connsiteX4" fmla="*/ 387511 w 775021"/>
              <a:gd name="connsiteY4" fmla="*/ 775021 h 775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5021" h="775021">
                <a:moveTo>
                  <a:pt x="387511" y="775021"/>
                </a:moveTo>
                <a:cubicBezTo>
                  <a:pt x="601527" y="775021"/>
                  <a:pt x="775021" y="601527"/>
                  <a:pt x="775021" y="387511"/>
                </a:cubicBezTo>
                <a:cubicBezTo>
                  <a:pt x="775021" y="173494"/>
                  <a:pt x="601527" y="0"/>
                  <a:pt x="387511" y="0"/>
                </a:cubicBezTo>
                <a:cubicBezTo>
                  <a:pt x="173494" y="0"/>
                  <a:pt x="0" y="173494"/>
                  <a:pt x="0" y="387511"/>
                </a:cubicBezTo>
                <a:cubicBezTo>
                  <a:pt x="0" y="601527"/>
                  <a:pt x="173494" y="775021"/>
                  <a:pt x="387511" y="775021"/>
                </a:cubicBezTo>
                <a:close/>
              </a:path>
            </a:pathLst>
          </a:custGeom>
          <a:solidFill>
            <a:schemeClr val="accent6"/>
          </a:solidFill>
          <a:ln w="3801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1C975BF2-D657-C309-269D-B8D0062631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50563" y="1089213"/>
            <a:ext cx="9879437" cy="980844"/>
          </a:xfrm>
        </p:spPr>
        <p:txBody>
          <a:bodyPr tIns="0" bIns="0" rtlCol="0"/>
          <a:lstStyle>
            <a:lvl1pPr algn="l">
              <a:lnSpc>
                <a:spcPct val="100000"/>
              </a:lnSpc>
              <a:defRPr lang="ru-RU" sz="36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4" name="Текст 54">
            <a:extLst>
              <a:ext uri="{FF2B5EF4-FFF2-40B4-BE49-F238E27FC236}">
                <a16:creationId xmlns:a16="http://schemas.microsoft.com/office/drawing/2014/main" id="{A0AEB4DF-13C8-8171-2BDB-FD1AD542E7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0564" y="2331958"/>
            <a:ext cx="2975217" cy="3704266"/>
          </a:xfrm>
        </p:spPr>
        <p:txBody>
          <a:bodyPr lIns="91440" tIns="0" rIns="91440" bIns="0" rtlCol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lang="ru-RU" sz="1800"/>
            </a:lvl1pPr>
          </a:lstStyle>
          <a:p>
            <a:pPr rtl="0"/>
            <a:r>
              <a:rPr lang="ru-RU"/>
              <a:t>Подзаголовок слайда</a:t>
            </a: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42134EBA-AF32-9F8A-370F-0D3E842F0397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5087154" y="2331791"/>
            <a:ext cx="6345893" cy="3721817"/>
          </a:xfrm>
        </p:spPr>
        <p:txBody>
          <a:bodyPr lIns="91440" rIns="91440" rtlCol="0">
            <a:normAutofit/>
          </a:bodyPr>
          <a:lstStyle>
            <a:lvl1pPr>
              <a:defRPr lang="ru-RU" sz="1800"/>
            </a:lvl1pPr>
            <a:lvl2pPr>
              <a:defRPr lang="ru-RU" sz="1800"/>
            </a:lvl2pPr>
            <a:lvl3pPr>
              <a:defRPr lang="ru-RU" sz="1800"/>
            </a:lvl3pPr>
            <a:lvl4pPr>
              <a:defRPr lang="ru-RU" sz="1800"/>
            </a:lvl4pPr>
            <a:lvl5pPr>
              <a:defRPr lang="ru-RU" sz="1800"/>
            </a:lvl5pPr>
          </a:lstStyle>
          <a:p>
            <a:pPr lvl="0" rtl="0"/>
            <a:r>
              <a:rPr lang="ru-RU"/>
              <a:t>Текст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20" name="Номер слайда 2">
            <a:extLst>
              <a:ext uri="{FF2B5EF4-FFF2-40B4-BE49-F238E27FC236}">
                <a16:creationId xmlns:a16="http://schemas.microsoft.com/office/drawing/2014/main" id="{AE99A73D-155B-A133-9671-506F54A055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358437" y="457199"/>
            <a:ext cx="1067589" cy="471489"/>
          </a:xfrm>
        </p:spPr>
        <p:txBody>
          <a:bodyPr rtlCol="0"/>
          <a:lstStyle>
            <a:lvl1pPr>
              <a:defRPr lang="ru-RU" sz="1600">
                <a:latin typeface="+mj-lt"/>
              </a:defRPr>
            </a:lvl1pPr>
          </a:lstStyle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3958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водка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Графический объект 28">
            <a:extLst>
              <a:ext uri="{FF2B5EF4-FFF2-40B4-BE49-F238E27FC236}">
                <a16:creationId xmlns:a16="http://schemas.microsoft.com/office/drawing/2014/main" id="{D5595DD5-43B0-252F-8BC6-6B74340C5B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7193"/>
          <a:stretch/>
        </p:blipFill>
        <p:spPr>
          <a:xfrm>
            <a:off x="1" y="-1"/>
            <a:ext cx="443344" cy="6856025"/>
          </a:xfrm>
          <a:custGeom>
            <a:avLst/>
            <a:gdLst>
              <a:gd name="connsiteX0" fmla="*/ 0 w 1734410"/>
              <a:gd name="connsiteY0" fmla="*/ 0 h 4795637"/>
              <a:gd name="connsiteX1" fmla="*/ 1734410 w 1734410"/>
              <a:gd name="connsiteY1" fmla="*/ 0 h 4795637"/>
              <a:gd name="connsiteX2" fmla="*/ 1734410 w 1734410"/>
              <a:gd name="connsiteY2" fmla="*/ 4795637 h 4795637"/>
              <a:gd name="connsiteX3" fmla="*/ 0 w 1734410"/>
              <a:gd name="connsiteY3" fmla="*/ 4795637 h 4795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4410" h="4795637">
                <a:moveTo>
                  <a:pt x="0" y="0"/>
                </a:moveTo>
                <a:lnTo>
                  <a:pt x="1734410" y="0"/>
                </a:lnTo>
                <a:lnTo>
                  <a:pt x="1734410" y="4795637"/>
                </a:lnTo>
                <a:lnTo>
                  <a:pt x="0" y="4795637"/>
                </a:lnTo>
                <a:close/>
              </a:path>
            </a:pathLst>
          </a:custGeom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1550564" y="1057274"/>
            <a:ext cx="9875463" cy="999746"/>
          </a:xfrm>
        </p:spPr>
        <p:txBody>
          <a:bodyPr tIns="0" bIns="0" rtlCol="0">
            <a:noAutofit/>
          </a:bodyPr>
          <a:lstStyle>
            <a:lvl1pPr algn="l">
              <a:lnSpc>
                <a:spcPct val="100000"/>
              </a:lnSpc>
              <a:defRPr lang="ru-RU" sz="3600" b="1"/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49" name="Полилиния 48">
            <a:extLst>
              <a:ext uri="{FF2B5EF4-FFF2-40B4-BE49-F238E27FC236}">
                <a16:creationId xmlns:a16="http://schemas.microsoft.com/office/drawing/2014/main" id="{BC3A3767-6C5E-8188-0A49-955BBACE37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 flipV="1">
            <a:off x="-3" y="4420134"/>
            <a:ext cx="1293237" cy="2437866"/>
          </a:xfrm>
          <a:custGeom>
            <a:avLst/>
            <a:gdLst>
              <a:gd name="connsiteX0" fmla="*/ 1293237 w 1293237"/>
              <a:gd name="connsiteY0" fmla="*/ 2437866 h 2437866"/>
              <a:gd name="connsiteX1" fmla="*/ 1292465 w 1293237"/>
              <a:gd name="connsiteY1" fmla="*/ 2437373 h 2437866"/>
              <a:gd name="connsiteX2" fmla="*/ 0 w 1293237"/>
              <a:gd name="connsiteY2" fmla="*/ 0 h 2437866"/>
              <a:gd name="connsiteX3" fmla="*/ 1293237 w 1293237"/>
              <a:gd name="connsiteY3" fmla="*/ 0 h 2437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237" h="2437866">
                <a:moveTo>
                  <a:pt x="1293237" y="2437866"/>
                </a:moveTo>
                <a:lnTo>
                  <a:pt x="1292465" y="2437373"/>
                </a:lnTo>
                <a:cubicBezTo>
                  <a:pt x="511725" y="1903845"/>
                  <a:pt x="0" y="1011184"/>
                  <a:pt x="0" y="0"/>
                </a:cubicBezTo>
                <a:lnTo>
                  <a:pt x="1293237" y="0"/>
                </a:lnTo>
                <a:close/>
              </a:path>
            </a:pathLst>
          </a:custGeom>
          <a:solidFill>
            <a:schemeClr val="accent1"/>
          </a:solidFill>
          <a:ln w="476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6" name="Объект 3">
            <a:extLst>
              <a:ext uri="{FF2B5EF4-FFF2-40B4-BE49-F238E27FC236}">
                <a16:creationId xmlns:a16="http://schemas.microsoft.com/office/drawing/2014/main" id="{E4BD7F71-D12B-4F27-1505-FF681CF55F73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550564" y="2303028"/>
            <a:ext cx="5829147" cy="3961593"/>
          </a:xfrm>
        </p:spPr>
        <p:txBody>
          <a:bodyPr lIns="91440" tIns="0" rIns="91440" bIns="0" rtlCol="0">
            <a:normAutofit/>
          </a:bodyPr>
          <a:lstStyle>
            <a:lvl1pPr>
              <a:spcBef>
                <a:spcPts val="1000"/>
              </a:spcBef>
              <a:defRPr lang="ru-RU" sz="1800"/>
            </a:lvl1pPr>
            <a:lvl2pPr>
              <a:spcBef>
                <a:spcPts val="1000"/>
              </a:spcBef>
              <a:defRPr lang="ru-RU" sz="1800"/>
            </a:lvl2pPr>
            <a:lvl3pPr>
              <a:spcBef>
                <a:spcPts val="1000"/>
              </a:spcBef>
              <a:defRPr lang="ru-RU" sz="1800"/>
            </a:lvl3pPr>
            <a:lvl4pPr>
              <a:spcBef>
                <a:spcPts val="1000"/>
              </a:spcBef>
              <a:defRPr lang="ru-RU" sz="1800"/>
            </a:lvl4pPr>
            <a:lvl5pPr>
              <a:spcBef>
                <a:spcPts val="1000"/>
              </a:spcBef>
              <a:defRPr lang="ru-RU" sz="1800"/>
            </a:lvl5pPr>
          </a:lstStyle>
          <a:p>
            <a:pPr lvl="0" rtl="0"/>
            <a:r>
              <a:rPr lang="ru-RU"/>
              <a:t>Текст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8" name="Объект 3">
            <a:extLst>
              <a:ext uri="{FF2B5EF4-FFF2-40B4-BE49-F238E27FC236}">
                <a16:creationId xmlns:a16="http://schemas.microsoft.com/office/drawing/2014/main" id="{FB87C65D-4EF3-18C8-18A8-477F87A37E51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7940842" y="2303028"/>
            <a:ext cx="3485184" cy="3961593"/>
          </a:xfrm>
        </p:spPr>
        <p:txBody>
          <a:bodyPr lIns="91440" tIns="0" rIns="91440" bIns="0" rtlCol="0">
            <a:normAutofit/>
          </a:bodyPr>
          <a:lstStyle>
            <a:lvl1pPr>
              <a:spcBef>
                <a:spcPts val="1000"/>
              </a:spcBef>
              <a:defRPr lang="ru-RU" sz="1800"/>
            </a:lvl1pPr>
            <a:lvl2pPr>
              <a:spcBef>
                <a:spcPts val="1000"/>
              </a:spcBef>
              <a:defRPr lang="ru-RU" sz="1800"/>
            </a:lvl2pPr>
            <a:lvl3pPr>
              <a:spcBef>
                <a:spcPts val="1000"/>
              </a:spcBef>
              <a:defRPr lang="ru-RU" sz="1800"/>
            </a:lvl3pPr>
            <a:lvl4pPr>
              <a:spcBef>
                <a:spcPts val="1000"/>
              </a:spcBef>
              <a:defRPr lang="ru-RU" sz="1800"/>
            </a:lvl4pPr>
            <a:lvl5pPr>
              <a:spcBef>
                <a:spcPts val="1000"/>
              </a:spcBef>
              <a:defRPr lang="ru-RU" sz="1800"/>
            </a:lvl5pPr>
          </a:lstStyle>
          <a:p>
            <a:pPr lvl="0" rtl="0"/>
            <a:r>
              <a:rPr lang="ru-RU"/>
              <a:t>Текст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27" name="Номер слайда 2">
            <a:extLst>
              <a:ext uri="{FF2B5EF4-FFF2-40B4-BE49-F238E27FC236}">
                <a16:creationId xmlns:a16="http://schemas.microsoft.com/office/drawing/2014/main" id="{AEFFA34C-885D-E995-D8F9-B4ACFBF3110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438475" y="457199"/>
            <a:ext cx="987552" cy="471489"/>
          </a:xfrm>
        </p:spPr>
        <p:txBody>
          <a:bodyPr rtlCol="0"/>
          <a:lstStyle>
            <a:lvl1pPr>
              <a:defRPr lang="ru-RU" sz="1600">
                <a:latin typeface="+mj-lt"/>
              </a:defRPr>
            </a:lvl1pPr>
          </a:lstStyle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43" name="Графический объект 42">
            <a:extLst>
              <a:ext uri="{FF2B5EF4-FFF2-40B4-BE49-F238E27FC236}">
                <a16:creationId xmlns:a16="http://schemas.microsoft.com/office/drawing/2014/main" id="{C6639AD7-128F-B39D-B45F-0F22A2C6D6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7193"/>
          <a:stretch/>
        </p:blipFill>
        <p:spPr>
          <a:xfrm rot="5400000">
            <a:off x="6072641" y="-5676015"/>
            <a:ext cx="443344" cy="11795374"/>
          </a:xfrm>
          <a:custGeom>
            <a:avLst/>
            <a:gdLst>
              <a:gd name="connsiteX0" fmla="*/ 0 w 1734410"/>
              <a:gd name="connsiteY0" fmla="*/ 0 h 4795637"/>
              <a:gd name="connsiteX1" fmla="*/ 1734410 w 1734410"/>
              <a:gd name="connsiteY1" fmla="*/ 0 h 4795637"/>
              <a:gd name="connsiteX2" fmla="*/ 1734410 w 1734410"/>
              <a:gd name="connsiteY2" fmla="*/ 4795637 h 4795637"/>
              <a:gd name="connsiteX3" fmla="*/ 0 w 1734410"/>
              <a:gd name="connsiteY3" fmla="*/ 4795637 h 4795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4410" h="4795637">
                <a:moveTo>
                  <a:pt x="0" y="0"/>
                </a:moveTo>
                <a:lnTo>
                  <a:pt x="1734410" y="0"/>
                </a:lnTo>
                <a:lnTo>
                  <a:pt x="1734410" y="4795637"/>
                </a:lnTo>
                <a:lnTo>
                  <a:pt x="0" y="4795637"/>
                </a:lnTo>
                <a:close/>
              </a:path>
            </a:pathLst>
          </a:custGeom>
        </p:spPr>
      </p:pic>
      <p:pic>
        <p:nvPicPr>
          <p:cNvPr id="54" name="Графический объект 53">
            <a:extLst>
              <a:ext uri="{FF2B5EF4-FFF2-40B4-BE49-F238E27FC236}">
                <a16:creationId xmlns:a16="http://schemas.microsoft.com/office/drawing/2014/main" id="{48479A23-C29C-C711-510C-05B69B8822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11443" r="10857"/>
          <a:stretch/>
        </p:blipFill>
        <p:spPr>
          <a:xfrm rot="16200000">
            <a:off x="-6447" y="6444"/>
            <a:ext cx="1961253" cy="1948364"/>
          </a:xfrm>
          <a:custGeom>
            <a:avLst/>
            <a:gdLst>
              <a:gd name="connsiteX0" fmla="*/ 1961253 w 1961253"/>
              <a:gd name="connsiteY0" fmla="*/ 0 h 1948364"/>
              <a:gd name="connsiteX1" fmla="*/ 1961253 w 1961253"/>
              <a:gd name="connsiteY1" fmla="*/ 1948364 h 1948364"/>
              <a:gd name="connsiteX2" fmla="*/ 0 w 1961253"/>
              <a:gd name="connsiteY2" fmla="*/ 1948364 h 1948364"/>
              <a:gd name="connsiteX3" fmla="*/ 0 w 1961253"/>
              <a:gd name="connsiteY3" fmla="*/ 0 h 194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1253" h="1948364">
                <a:moveTo>
                  <a:pt x="1961253" y="0"/>
                </a:moveTo>
                <a:lnTo>
                  <a:pt x="1961253" y="1948364"/>
                </a:lnTo>
                <a:lnTo>
                  <a:pt x="0" y="1948364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" name="Изображение 2">
            <a:extLst>
              <a:ext uri="{FF2B5EF4-FFF2-40B4-BE49-F238E27FC236}">
                <a16:creationId xmlns:a16="http://schemas.microsoft.com/office/drawing/2014/main" id="{F3DC42FA-4B8F-2EFC-CAB4-1CCAB93BEB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96626" y="4929577"/>
            <a:ext cx="775021" cy="775021"/>
          </a:xfrm>
          <a:custGeom>
            <a:avLst/>
            <a:gdLst>
              <a:gd name="connsiteX0" fmla="*/ 387511 w 775021"/>
              <a:gd name="connsiteY0" fmla="*/ 775021 h 775021"/>
              <a:gd name="connsiteX1" fmla="*/ 775021 w 775021"/>
              <a:gd name="connsiteY1" fmla="*/ 387511 h 775021"/>
              <a:gd name="connsiteX2" fmla="*/ 387511 w 775021"/>
              <a:gd name="connsiteY2" fmla="*/ 0 h 775021"/>
              <a:gd name="connsiteX3" fmla="*/ 0 w 775021"/>
              <a:gd name="connsiteY3" fmla="*/ 387511 h 775021"/>
              <a:gd name="connsiteX4" fmla="*/ 387511 w 775021"/>
              <a:gd name="connsiteY4" fmla="*/ 775021 h 775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5021" h="775021">
                <a:moveTo>
                  <a:pt x="387511" y="775021"/>
                </a:moveTo>
                <a:cubicBezTo>
                  <a:pt x="601527" y="775021"/>
                  <a:pt x="775021" y="601527"/>
                  <a:pt x="775021" y="387511"/>
                </a:cubicBezTo>
                <a:cubicBezTo>
                  <a:pt x="775021" y="173494"/>
                  <a:pt x="601527" y="0"/>
                  <a:pt x="387511" y="0"/>
                </a:cubicBezTo>
                <a:cubicBezTo>
                  <a:pt x="173494" y="0"/>
                  <a:pt x="0" y="173494"/>
                  <a:pt x="0" y="387511"/>
                </a:cubicBezTo>
                <a:cubicBezTo>
                  <a:pt x="0" y="601527"/>
                  <a:pt x="173494" y="775021"/>
                  <a:pt x="387511" y="775021"/>
                </a:cubicBezTo>
                <a:close/>
              </a:path>
            </a:pathLst>
          </a:custGeom>
          <a:solidFill>
            <a:schemeClr val="accent6"/>
          </a:solidFill>
          <a:ln w="3801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66507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ременная шкала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376CF4B8-1811-BD21-43A7-560AC4724F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4064" y="0"/>
            <a:ext cx="12216063" cy="34671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sz="45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30B7B4F0-D3BC-63DF-6429-F771BE5A32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43346" y="420493"/>
            <a:ext cx="11305309" cy="6026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 sz="160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5C6DDD-D2BB-0153-0F53-9F7C17BDFD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1057274"/>
            <a:ext cx="10511627" cy="1012785"/>
          </a:xfrm>
        </p:spPr>
        <p:txBody>
          <a:bodyPr tIns="0" bIns="0" rtlCol="0"/>
          <a:lstStyle>
            <a:lvl1pPr algn="ctr">
              <a:lnSpc>
                <a:spcPct val="100000"/>
              </a:lnSpc>
              <a:defRPr lang="ru-RU" sz="36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14" name="Объект 5">
            <a:extLst>
              <a:ext uri="{FF2B5EF4-FFF2-40B4-BE49-F238E27FC236}">
                <a16:creationId xmlns:a16="http://schemas.microsoft.com/office/drawing/2014/main" id="{4D6DED8E-165F-59D7-F01C-4EF0446E5FC0}"/>
              </a:ext>
            </a:extLst>
          </p:cNvPr>
          <p:cNvSpPr>
            <a:spLocks noGrp="1"/>
          </p:cNvSpPr>
          <p:nvPr userDrawn="1">
            <p:ph sz="quarter" idx="4" hasCustomPrompt="1"/>
          </p:nvPr>
        </p:nvSpPr>
        <p:spPr>
          <a:xfrm>
            <a:off x="914400" y="2316067"/>
            <a:ext cx="10511627" cy="3948557"/>
          </a:xfrm>
        </p:spPr>
        <p:txBody>
          <a:bodyPr lIns="91440" tIns="91440" rIns="91440" bIns="91440" rtlCol="0">
            <a:normAutofit/>
          </a:bodyPr>
          <a:lstStyle>
            <a:lvl1pPr>
              <a:spcBef>
                <a:spcPts val="1000"/>
              </a:spcBef>
              <a:defRPr lang="ru-RU" sz="1800"/>
            </a:lvl1pPr>
            <a:lvl2pPr>
              <a:spcBef>
                <a:spcPts val="1000"/>
              </a:spcBef>
              <a:defRPr lang="ru-RU" sz="1800"/>
            </a:lvl2pPr>
            <a:lvl3pPr>
              <a:spcBef>
                <a:spcPts val="1000"/>
              </a:spcBef>
              <a:defRPr lang="ru-RU" sz="1800"/>
            </a:lvl3pPr>
            <a:lvl4pPr>
              <a:spcBef>
                <a:spcPts val="1000"/>
              </a:spcBef>
              <a:defRPr lang="ru-RU" sz="1800"/>
            </a:lvl4pPr>
            <a:lvl5pPr>
              <a:spcBef>
                <a:spcPts val="1000"/>
              </a:spcBef>
              <a:defRPr lang="ru-RU" sz="1800"/>
            </a:lvl5pPr>
          </a:lstStyle>
          <a:p>
            <a:pPr lvl="0" rtl="0"/>
            <a:r>
              <a:rPr lang="ru-RU"/>
              <a:t>Текст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6" name="Номер слайда 2">
            <a:extLst>
              <a:ext uri="{FF2B5EF4-FFF2-40B4-BE49-F238E27FC236}">
                <a16:creationId xmlns:a16="http://schemas.microsoft.com/office/drawing/2014/main" id="{2933FDAB-13EE-5F9F-5DFC-A5A60BC636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358437" y="457199"/>
            <a:ext cx="1067589" cy="471489"/>
          </a:xfrm>
        </p:spPr>
        <p:txBody>
          <a:bodyPr rtlCol="0"/>
          <a:lstStyle>
            <a:lvl1pPr>
              <a:defRPr lang="ru-RU" sz="1600">
                <a:latin typeface="+mj-lt"/>
              </a:defRPr>
            </a:lvl1pPr>
          </a:lstStyle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75081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ключение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: Фигура 12">
            <a:extLst>
              <a:ext uri="{FF2B5EF4-FFF2-40B4-BE49-F238E27FC236}">
                <a16:creationId xmlns:a16="http://schemas.microsoft.com/office/drawing/2014/main" id="{AEF1F750-031C-BDB7-BD7B-9CBE17406F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948738" cy="6858000"/>
          </a:xfrm>
          <a:custGeom>
            <a:avLst/>
            <a:gdLst>
              <a:gd name="connsiteX0" fmla="*/ 0 w 8948738"/>
              <a:gd name="connsiteY0" fmla="*/ 0 h 6858000"/>
              <a:gd name="connsiteX1" fmla="*/ 5932941 w 8948738"/>
              <a:gd name="connsiteY1" fmla="*/ 0 h 6858000"/>
              <a:gd name="connsiteX2" fmla="*/ 6047310 w 8948738"/>
              <a:gd name="connsiteY2" fmla="*/ 14613 h 6858000"/>
              <a:gd name="connsiteX3" fmla="*/ 8948738 w 8948738"/>
              <a:gd name="connsiteY3" fmla="*/ 3416480 h 6858000"/>
              <a:gd name="connsiteX4" fmla="*/ 5702202 w 8948738"/>
              <a:gd name="connsiteY4" fmla="*/ 6853523 h 6858000"/>
              <a:gd name="connsiteX5" fmla="*/ 5526113 w 8948738"/>
              <a:gd name="connsiteY5" fmla="*/ 6858000 h 6858000"/>
              <a:gd name="connsiteX6" fmla="*/ 0 w 8948738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48738" h="6858000">
                <a:moveTo>
                  <a:pt x="0" y="0"/>
                </a:moveTo>
                <a:lnTo>
                  <a:pt x="5932941" y="0"/>
                </a:lnTo>
                <a:lnTo>
                  <a:pt x="6047310" y="14613"/>
                </a:lnTo>
                <a:cubicBezTo>
                  <a:pt x="7690210" y="267026"/>
                  <a:pt x="8948738" y="1693971"/>
                  <a:pt x="8948738" y="3416480"/>
                </a:cubicBezTo>
                <a:cubicBezTo>
                  <a:pt x="8948738" y="5257788"/>
                  <a:pt x="7510634" y="6761349"/>
                  <a:pt x="5702202" y="6853523"/>
                </a:cubicBezTo>
                <a:lnTo>
                  <a:pt x="55261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 w="47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Полилиния: фигура 18">
            <a:extLst>
              <a:ext uri="{FF2B5EF4-FFF2-40B4-BE49-F238E27FC236}">
                <a16:creationId xmlns:a16="http://schemas.microsoft.com/office/drawing/2014/main" id="{FEB515B5-2D9F-58E1-6E3C-CCBF105D89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527501" y="0"/>
            <a:ext cx="4671276" cy="6857999"/>
          </a:xfrm>
          <a:custGeom>
            <a:avLst/>
            <a:gdLst>
              <a:gd name="connsiteX0" fmla="*/ 3416476 w 4653374"/>
              <a:gd name="connsiteY0" fmla="*/ 0 h 6831717"/>
              <a:gd name="connsiteX1" fmla="*/ 4653374 w 4653374"/>
              <a:gd name="connsiteY1" fmla="*/ 0 h 6831717"/>
              <a:gd name="connsiteX2" fmla="*/ 4653374 w 4653374"/>
              <a:gd name="connsiteY2" fmla="*/ 6831717 h 6831717"/>
              <a:gd name="connsiteX3" fmla="*/ 3416476 w 4653374"/>
              <a:gd name="connsiteY3" fmla="*/ 6831717 h 6831717"/>
              <a:gd name="connsiteX4" fmla="*/ 0 w 4653374"/>
              <a:gd name="connsiteY4" fmla="*/ 3415863 h 6831717"/>
              <a:gd name="connsiteX5" fmla="*/ 3416476 w 4653374"/>
              <a:gd name="connsiteY5" fmla="*/ 0 h 6831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53374" h="6831717">
                <a:moveTo>
                  <a:pt x="3416476" y="0"/>
                </a:moveTo>
                <a:lnTo>
                  <a:pt x="4653374" y="0"/>
                </a:lnTo>
                <a:lnTo>
                  <a:pt x="4653374" y="6831717"/>
                </a:lnTo>
                <a:lnTo>
                  <a:pt x="3416476" y="6831717"/>
                </a:lnTo>
                <a:cubicBezTo>
                  <a:pt x="1529612" y="6831717"/>
                  <a:pt x="0" y="5302406"/>
                  <a:pt x="0" y="3415863"/>
                </a:cubicBezTo>
                <a:cubicBezTo>
                  <a:pt x="0" y="1529335"/>
                  <a:pt x="1529607" y="0"/>
                  <a:pt x="3416476" y="0"/>
                </a:cubicBezTo>
                <a:close/>
              </a:path>
            </a:pathLst>
          </a:custGeom>
          <a:solidFill>
            <a:schemeClr val="accent1"/>
          </a:solidFill>
          <a:ln w="4777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pic>
        <p:nvPicPr>
          <p:cNvPr id="9" name="Изображение 2">
            <a:extLst>
              <a:ext uri="{FF2B5EF4-FFF2-40B4-BE49-F238E27FC236}">
                <a16:creationId xmlns:a16="http://schemas.microsoft.com/office/drawing/2014/main" id="{5CCFEDF9-5B69-87BA-8A33-35033DA401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766586" y="0"/>
            <a:ext cx="3432191" cy="343219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914401" y="849782"/>
            <a:ext cx="5715000" cy="2727709"/>
          </a:xfrm>
        </p:spPr>
        <p:txBody>
          <a:bodyPr tIns="0" bIns="0" rtlCol="0" anchor="b" anchorCtr="0">
            <a:noAutofit/>
          </a:bodyPr>
          <a:lstStyle>
            <a:lvl1pPr algn="l">
              <a:lnSpc>
                <a:spcPct val="100000"/>
              </a:lnSpc>
              <a:defRPr lang="ru-RU" sz="3600"/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86F10CB4-CF79-A942-DA9C-04CBB7C89DC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14401" y="3813606"/>
            <a:ext cx="5715000" cy="2234642"/>
          </a:xfrm>
        </p:spPr>
        <p:txBody>
          <a:bodyPr lIns="91440" tIns="0" rIns="91440" bIns="0" rtlCol="0" anchor="t" anchorCtr="0">
            <a:normAutofit/>
          </a:bodyPr>
          <a:lstStyle>
            <a:lvl1pPr marL="0" indent="0" algn="l">
              <a:spcBef>
                <a:spcPts val="576"/>
              </a:spcBef>
              <a:buNone/>
              <a:defRPr lang="ru-RU" sz="2400"/>
            </a:lvl1pPr>
            <a:lvl2pPr marL="457200" indent="0" algn="ctr">
              <a:buNone/>
              <a:defRPr lang="ru-RU" sz="2000"/>
            </a:lvl2pPr>
            <a:lvl3pPr marL="914400" indent="0" algn="ctr">
              <a:buNone/>
              <a:defRPr lang="ru-RU" sz="1800"/>
            </a:lvl3pPr>
            <a:lvl4pPr marL="1371600" indent="0" algn="ctr">
              <a:buNone/>
              <a:defRPr lang="ru-RU" sz="1600"/>
            </a:lvl4pPr>
            <a:lvl5pPr marL="1828800" indent="0" algn="ctr">
              <a:buNone/>
              <a:defRPr lang="ru-RU" sz="1600"/>
            </a:lvl5pPr>
            <a:lvl6pPr marL="2286000" indent="0" algn="ctr">
              <a:buNone/>
              <a:defRPr lang="ru-RU" sz="1600"/>
            </a:lvl6pPr>
            <a:lvl7pPr marL="2743200" indent="0" algn="ctr">
              <a:buNone/>
              <a:defRPr lang="ru-RU" sz="1600"/>
            </a:lvl7pPr>
            <a:lvl8pPr marL="3200400" indent="0" algn="ctr">
              <a:buNone/>
              <a:defRPr lang="ru-RU" sz="1600"/>
            </a:lvl8pPr>
            <a:lvl9pPr marL="3657600" indent="0" algn="ctr">
              <a:buNone/>
              <a:defRPr lang="ru-RU" sz="1600"/>
            </a:lvl9pPr>
          </a:lstStyle>
          <a:p>
            <a:pPr rtl="0"/>
            <a:r>
              <a:rPr lang="ru-RU"/>
              <a:t>Подзаголовок слайда</a:t>
            </a:r>
          </a:p>
        </p:txBody>
      </p:sp>
    </p:spTree>
    <p:extLst>
      <p:ext uri="{BB962C8B-B14F-4D97-AF65-F5344CB8AC3E}">
        <p14:creationId xmlns:p14="http://schemas.microsoft.com/office/powerpoint/2010/main" val="23728988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: Фигура 6">
            <a:extLst>
              <a:ext uri="{FF2B5EF4-FFF2-40B4-BE49-F238E27FC236}">
                <a16:creationId xmlns:a16="http://schemas.microsoft.com/office/drawing/2014/main" id="{2C6B5F91-ABF5-D0B6-E43F-40CEDC3A6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0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A52D64F1-27B6-A1E5-4F44-A6029FAB30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 flipV="1">
            <a:off x="9949173" y="4755034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 rtlCol="0" anchor="ctr" anchorCtr="0"/>
          <a:lstStyle>
            <a:defPPr>
              <a:defRPr lang="ru-RU"/>
            </a:def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lang="ru-RU">
                <a:latin typeface="+mn-lt"/>
                <a:cs typeface="+mn-cs"/>
              </a:defRPr>
            </a:lvl1pPr>
          </a:lstStyle>
          <a:p>
            <a:fld id="{48F63A3B-78C7-47BE-AE5E-E10140E04643}" type="slidenum">
              <a:rPr lang="ru-RU" smtClean="0"/>
              <a:pPr/>
              <a:t>‹#›</a:t>
            </a:fld>
            <a:endParaRPr lang="ru-RU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718684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илиния: Фигура 5">
            <a:extLst>
              <a:ext uri="{FF2B5EF4-FFF2-40B4-BE49-F238E27FC236}">
                <a16:creationId xmlns:a16="http://schemas.microsoft.com/office/drawing/2014/main" id="{A626DE4B-D4E5-B36A-89FA-7C0E87AFC3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0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олилиния: фигура 7">
            <a:extLst>
              <a:ext uri="{FF2B5EF4-FFF2-40B4-BE49-F238E27FC236}">
                <a16:creationId xmlns:a16="http://schemas.microsoft.com/office/drawing/2014/main" id="{95243571-BE64-3777-F992-88FC43A605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 flipV="1">
            <a:off x="9949173" y="4755034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lang="ru-RU">
                <a:latin typeface="+mn-lt"/>
                <a:cs typeface="+mn-cs"/>
              </a:defRPr>
            </a:lvl1pPr>
          </a:lstStyle>
          <a:p>
            <a:fld id="{48F63A3B-78C7-47BE-AE5E-E10140E04643}" type="slidenum">
              <a:rPr lang="ru-RU" smtClean="0"/>
              <a:pPr/>
              <a:t>‹#›</a:t>
            </a:fld>
            <a:endParaRPr lang="ru-RU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811828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лилиния: Фигура 10">
            <a:extLst>
              <a:ext uri="{FF2B5EF4-FFF2-40B4-BE49-F238E27FC236}">
                <a16:creationId xmlns:a16="http://schemas.microsoft.com/office/drawing/2014/main" id="{ADFAE2CB-0EAD-E788-FCB7-FB12F69391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 flipV="1">
            <a:off x="9949173" y="4755034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758952" y="758952"/>
            <a:ext cx="3932237" cy="1524662"/>
          </a:xfrm>
        </p:spPr>
        <p:txBody>
          <a:bodyPr rtlCol="0" anchor="b"/>
          <a:lstStyle>
            <a:lvl1pPr>
              <a:lnSpc>
                <a:spcPct val="100000"/>
              </a:lnSpc>
              <a:defRPr lang="ru-RU" sz="3200"/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lang="ru-RU">
                <a:latin typeface="+mn-lt"/>
                <a:cs typeface="+mn-cs"/>
              </a:defRPr>
            </a:lvl1pPr>
          </a:lstStyle>
          <a:p>
            <a:fld id="{48F63A3B-78C7-47BE-AE5E-E10140E04643}" type="slidenum">
              <a:rPr lang="ru-RU" smtClean="0"/>
              <a:pPr/>
              <a:t>‹#›</a:t>
            </a:fld>
            <a:endParaRPr lang="ru-RU" dirty="0"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758952" y="2286000"/>
            <a:ext cx="3932237" cy="3567086"/>
          </a:xfrm>
        </p:spPr>
        <p:txBody>
          <a:bodyPr rtlCol="0"/>
          <a:lstStyle>
            <a:lvl1pPr marL="0" indent="0">
              <a:buNone/>
              <a:defRPr lang="ru-RU" sz="1600"/>
            </a:lvl1pPr>
            <a:lvl2pPr marL="457200" indent="0">
              <a:buNone/>
              <a:defRPr lang="ru-RU" sz="1400"/>
            </a:lvl2pPr>
            <a:lvl3pPr marL="914400" indent="0">
              <a:buNone/>
              <a:defRPr lang="ru-RU" sz="1200"/>
            </a:lvl3pPr>
            <a:lvl4pPr marL="1371600" indent="0">
              <a:buNone/>
              <a:defRPr lang="ru-RU" sz="1000"/>
            </a:lvl4pPr>
            <a:lvl5pPr marL="1828800" indent="0">
              <a:buNone/>
              <a:defRPr lang="ru-RU" sz="1000"/>
            </a:lvl5pPr>
            <a:lvl6pPr marL="2286000" indent="0">
              <a:buNone/>
              <a:defRPr lang="ru-RU" sz="1000"/>
            </a:lvl6pPr>
            <a:lvl7pPr marL="2743200" indent="0">
              <a:buNone/>
              <a:defRPr lang="ru-RU" sz="1000"/>
            </a:lvl7pPr>
            <a:lvl8pPr marL="3200400" indent="0">
              <a:buNone/>
              <a:defRPr lang="ru-RU" sz="1000"/>
            </a:lvl8pPr>
            <a:lvl9pPr marL="3657600" indent="0">
              <a:buNone/>
              <a:defRPr lang="ru-RU" sz="1000"/>
            </a:lvl9pPr>
          </a:lstStyle>
          <a:p>
            <a:pPr lvl="0" rtl="0"/>
            <a:r>
              <a:rPr lang="ru-RU"/>
              <a:t>Текст слайда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5183187" y="741459"/>
            <a:ext cx="6242839" cy="5119592"/>
          </a:xfrm>
        </p:spPr>
        <p:txBody>
          <a:bodyPr rtlCol="0"/>
          <a:lstStyle>
            <a:lvl1pPr>
              <a:defRPr lang="ru-RU" sz="3200"/>
            </a:lvl1pPr>
            <a:lvl2pPr>
              <a:defRPr lang="ru-RU" sz="2800"/>
            </a:lvl2pPr>
            <a:lvl3pPr>
              <a:defRPr lang="ru-RU" sz="2400"/>
            </a:lvl3pPr>
            <a:lvl4pPr>
              <a:defRPr lang="ru-RU" sz="2000"/>
            </a:lvl4pPr>
            <a:lvl5pPr>
              <a:defRPr lang="ru-RU" sz="2000"/>
            </a:lvl5pPr>
            <a:lvl6pPr>
              <a:defRPr lang="ru-RU" sz="2000"/>
            </a:lvl6pPr>
            <a:lvl7pPr>
              <a:defRPr lang="ru-RU" sz="2000"/>
            </a:lvl7pPr>
            <a:lvl8pPr>
              <a:defRPr lang="ru-RU" sz="2000"/>
            </a:lvl8pPr>
            <a:lvl9pPr>
              <a:defRPr lang="ru-RU" sz="2000"/>
            </a:lvl9pPr>
          </a:lstStyle>
          <a:p>
            <a:pPr lvl="0" rtl="0"/>
            <a:r>
              <a:rPr lang="ru-RU"/>
              <a:t>Текст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7450055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лилиния: фигура 10">
            <a:extLst>
              <a:ext uri="{FF2B5EF4-FFF2-40B4-BE49-F238E27FC236}">
                <a16:creationId xmlns:a16="http://schemas.microsoft.com/office/drawing/2014/main" id="{CAA6B609-D718-DB49-892F-7E49376CC9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 flipV="1">
            <a:off x="9949173" y="4755034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760938" y="755372"/>
            <a:ext cx="3931920" cy="1527048"/>
          </a:xfrm>
        </p:spPr>
        <p:txBody>
          <a:bodyPr rtlCol="0" anchor="b"/>
          <a:lstStyle>
            <a:lvl1pPr>
              <a:lnSpc>
                <a:spcPct val="100000"/>
              </a:lnSpc>
              <a:defRPr lang="ru-RU" sz="3200"/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lang="ru-RU">
                <a:latin typeface="+mn-lt"/>
                <a:cs typeface="+mn-cs"/>
              </a:defRPr>
            </a:lvl1pPr>
          </a:lstStyle>
          <a:p>
            <a:fld id="{48F63A3B-78C7-47BE-AE5E-E10140E04643}" type="slidenum">
              <a:rPr lang="ru-RU" smtClean="0"/>
              <a:pPr/>
              <a:t>‹#›</a:t>
            </a:fld>
            <a:endParaRPr lang="ru-RU" dirty="0"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760938" y="2286001"/>
            <a:ext cx="3931920" cy="3811588"/>
          </a:xfrm>
        </p:spPr>
        <p:txBody>
          <a:bodyPr rtlCol="0"/>
          <a:lstStyle>
            <a:lvl1pPr marL="0" indent="0">
              <a:buNone/>
              <a:defRPr lang="ru-RU" sz="1600"/>
            </a:lvl1pPr>
            <a:lvl2pPr marL="457200" indent="0">
              <a:buNone/>
              <a:defRPr lang="ru-RU" sz="1400"/>
            </a:lvl2pPr>
            <a:lvl3pPr marL="914400" indent="0">
              <a:buNone/>
              <a:defRPr lang="ru-RU" sz="1200"/>
            </a:lvl3pPr>
            <a:lvl4pPr marL="1371600" indent="0">
              <a:buNone/>
              <a:defRPr lang="ru-RU" sz="1000"/>
            </a:lvl4pPr>
            <a:lvl5pPr marL="1828800" indent="0">
              <a:buNone/>
              <a:defRPr lang="ru-RU" sz="1000"/>
            </a:lvl5pPr>
            <a:lvl6pPr marL="2286000" indent="0">
              <a:buNone/>
              <a:defRPr lang="ru-RU" sz="1000"/>
            </a:lvl6pPr>
            <a:lvl7pPr marL="2743200" indent="0">
              <a:buNone/>
              <a:defRPr lang="ru-RU" sz="1000"/>
            </a:lvl7pPr>
            <a:lvl8pPr marL="3200400" indent="0">
              <a:buNone/>
              <a:defRPr lang="ru-RU" sz="1000"/>
            </a:lvl8pPr>
            <a:lvl9pPr marL="3657600" indent="0">
              <a:buNone/>
              <a:defRPr lang="ru-RU" sz="1000"/>
            </a:lvl9pPr>
          </a:lstStyle>
          <a:p>
            <a:pPr lvl="0" rtl="0"/>
            <a:r>
              <a:rPr lang="ru-RU"/>
              <a:t>Текст слайда</a:t>
            </a:r>
          </a:p>
        </p:txBody>
      </p:sp>
      <p:sp>
        <p:nvSpPr>
          <p:cNvPr id="3" name="Рисунок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5262700" y="987425"/>
            <a:ext cx="6172200" cy="4873625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lang="ru-RU" sz="2800"/>
            </a:lvl1pPr>
            <a:lvl2pPr marL="457200" indent="0">
              <a:buNone/>
              <a:defRPr lang="ru-RU" sz="2800"/>
            </a:lvl2pPr>
            <a:lvl3pPr marL="914400" indent="0">
              <a:buNone/>
              <a:defRPr lang="ru-RU" sz="2400"/>
            </a:lvl3pPr>
            <a:lvl4pPr marL="1371600" indent="0">
              <a:buNone/>
              <a:defRPr lang="ru-RU" sz="2000"/>
            </a:lvl4pPr>
            <a:lvl5pPr marL="1828800" indent="0">
              <a:buNone/>
              <a:defRPr lang="ru-RU" sz="2000"/>
            </a:lvl5pPr>
            <a:lvl6pPr marL="2286000" indent="0">
              <a:buNone/>
              <a:defRPr lang="ru-RU" sz="2000"/>
            </a:lvl6pPr>
            <a:lvl7pPr marL="2743200" indent="0">
              <a:buNone/>
              <a:defRPr lang="ru-RU" sz="2000"/>
            </a:lvl7pPr>
            <a:lvl8pPr marL="3200400" indent="0">
              <a:buNone/>
              <a:defRPr lang="ru-RU" sz="2000"/>
            </a:lvl8pPr>
            <a:lvl9pPr marL="3657600" indent="0">
              <a:buNone/>
              <a:defRPr lang="ru-RU" sz="2000"/>
            </a:lvl9pPr>
          </a:lstStyle>
          <a:p>
            <a:pPr rtl="0"/>
            <a:r>
              <a:rPr lang="ru-RU"/>
              <a:t>Щелкните, чтобы добавить рисунок</a:t>
            </a:r>
          </a:p>
        </p:txBody>
      </p:sp>
    </p:spTree>
    <p:extLst>
      <p:ext uri="{BB962C8B-B14F-4D97-AF65-F5344CB8AC3E}">
        <p14:creationId xmlns:p14="http://schemas.microsoft.com/office/powerpoint/2010/main" val="2234670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вест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75923D9E-9381-3D11-B31A-1BF5C97F35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452303" y="3405019"/>
            <a:ext cx="5739697" cy="3467971"/>
            <a:chOff x="5009037" y="2525712"/>
            <a:chExt cx="7170193" cy="4332288"/>
          </a:xfrm>
        </p:grpSpPr>
        <p:sp>
          <p:nvSpPr>
            <p:cNvPr id="7" name="Полилиния 7">
              <a:extLst>
                <a:ext uri="{FF2B5EF4-FFF2-40B4-BE49-F238E27FC236}">
                  <a16:creationId xmlns:a16="http://schemas.microsoft.com/office/drawing/2014/main" id="{89E777D0-3240-08CE-6B6C-B33B910B84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9037" y="2525712"/>
              <a:ext cx="3601721" cy="4332288"/>
            </a:xfrm>
            <a:custGeom>
              <a:avLst/>
              <a:gdLst>
                <a:gd name="T0" fmla="*/ 1198 w 1198"/>
                <a:gd name="T1" fmla="*/ 0 h 1441"/>
                <a:gd name="T2" fmla="*/ 0 w 1198"/>
                <a:gd name="T3" fmla="*/ 1441 h 1441"/>
                <a:gd name="T4" fmla="*/ 1198 w 1198"/>
                <a:gd name="T5" fmla="*/ 1441 h 1441"/>
                <a:gd name="T6" fmla="*/ 1198 w 1198"/>
                <a:gd name="T7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8" h="1441">
                  <a:moveTo>
                    <a:pt x="1198" y="0"/>
                  </a:moveTo>
                  <a:lnTo>
                    <a:pt x="0" y="1441"/>
                  </a:lnTo>
                  <a:lnTo>
                    <a:pt x="1198" y="1441"/>
                  </a:lnTo>
                  <a:lnTo>
                    <a:pt x="119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8" name="Полилиния 6">
              <a:extLst>
                <a:ext uri="{FF2B5EF4-FFF2-40B4-BE49-F238E27FC236}">
                  <a16:creationId xmlns:a16="http://schemas.microsoft.com/office/drawing/2014/main" id="{EFEA81A2-6893-518C-6AF3-37C987789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9536" y="2525712"/>
              <a:ext cx="3589694" cy="4332288"/>
            </a:xfrm>
            <a:custGeom>
              <a:avLst/>
              <a:gdLst>
                <a:gd name="T0" fmla="*/ 0 w 1194"/>
                <a:gd name="T1" fmla="*/ 0 h 1441"/>
                <a:gd name="T2" fmla="*/ 1194 w 1194"/>
                <a:gd name="T3" fmla="*/ 1441 h 1441"/>
                <a:gd name="T4" fmla="*/ 0 w 1194"/>
                <a:gd name="T5" fmla="*/ 1441 h 1441"/>
                <a:gd name="T6" fmla="*/ 0 w 1194"/>
                <a:gd name="T7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4" h="1441">
                  <a:moveTo>
                    <a:pt x="0" y="0"/>
                  </a:moveTo>
                  <a:lnTo>
                    <a:pt x="1194" y="1441"/>
                  </a:lnTo>
                  <a:lnTo>
                    <a:pt x="0" y="14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0F297964-0B81-31DC-6D6D-1414832238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flipH="1" flipV="1">
            <a:off x="6465610" y="0"/>
            <a:ext cx="5739697" cy="3467971"/>
            <a:chOff x="5183405" y="2678112"/>
            <a:chExt cx="7170193" cy="4332288"/>
          </a:xfrm>
        </p:grpSpPr>
        <p:sp>
          <p:nvSpPr>
            <p:cNvPr id="10" name="Полилиния 7">
              <a:extLst>
                <a:ext uri="{FF2B5EF4-FFF2-40B4-BE49-F238E27FC236}">
                  <a16:creationId xmlns:a16="http://schemas.microsoft.com/office/drawing/2014/main" id="{CE4FDB43-7466-4B74-330E-836DA9504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3405" y="2678112"/>
              <a:ext cx="3601721" cy="4332288"/>
            </a:xfrm>
            <a:custGeom>
              <a:avLst/>
              <a:gdLst>
                <a:gd name="T0" fmla="*/ 1198 w 1198"/>
                <a:gd name="T1" fmla="*/ 0 h 1441"/>
                <a:gd name="T2" fmla="*/ 0 w 1198"/>
                <a:gd name="T3" fmla="*/ 1441 h 1441"/>
                <a:gd name="T4" fmla="*/ 1198 w 1198"/>
                <a:gd name="T5" fmla="*/ 1441 h 1441"/>
                <a:gd name="T6" fmla="*/ 1198 w 1198"/>
                <a:gd name="T7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8" h="1441">
                  <a:moveTo>
                    <a:pt x="1198" y="0"/>
                  </a:moveTo>
                  <a:lnTo>
                    <a:pt x="0" y="1441"/>
                  </a:lnTo>
                  <a:lnTo>
                    <a:pt x="1198" y="1441"/>
                  </a:lnTo>
                  <a:lnTo>
                    <a:pt x="119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1" name="Полилиния 6">
              <a:extLst>
                <a:ext uri="{FF2B5EF4-FFF2-40B4-BE49-F238E27FC236}">
                  <a16:creationId xmlns:a16="http://schemas.microsoft.com/office/drawing/2014/main" id="{2EA39DB9-F1B4-F4E9-CF4D-717B0CD747D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3903" y="2678112"/>
              <a:ext cx="3589695" cy="4332288"/>
            </a:xfrm>
            <a:custGeom>
              <a:avLst/>
              <a:gdLst>
                <a:gd name="T0" fmla="*/ 0 w 1194"/>
                <a:gd name="T1" fmla="*/ 0 h 1441"/>
                <a:gd name="T2" fmla="*/ 1194 w 1194"/>
                <a:gd name="T3" fmla="*/ 1441 h 1441"/>
                <a:gd name="T4" fmla="*/ 0 w 1194"/>
                <a:gd name="T5" fmla="*/ 1441 h 1441"/>
                <a:gd name="T6" fmla="*/ 0 w 1194"/>
                <a:gd name="T7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4" h="1441">
                  <a:moveTo>
                    <a:pt x="0" y="0"/>
                  </a:moveTo>
                  <a:lnTo>
                    <a:pt x="1194" y="1441"/>
                  </a:lnTo>
                  <a:lnTo>
                    <a:pt x="0" y="14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</p:grpSp>
      <p:sp>
        <p:nvSpPr>
          <p:cNvPr id="14" name="Изображение 2">
            <a:extLst>
              <a:ext uri="{FF2B5EF4-FFF2-40B4-BE49-F238E27FC236}">
                <a16:creationId xmlns:a16="http://schemas.microsoft.com/office/drawing/2014/main" id="{EFFAEAD9-58A9-096B-C6D0-58F7AD08EB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642518" y="4577658"/>
            <a:ext cx="775021" cy="775021"/>
          </a:xfrm>
          <a:custGeom>
            <a:avLst/>
            <a:gdLst>
              <a:gd name="connsiteX0" fmla="*/ 387511 w 775021"/>
              <a:gd name="connsiteY0" fmla="*/ 775021 h 775021"/>
              <a:gd name="connsiteX1" fmla="*/ 775021 w 775021"/>
              <a:gd name="connsiteY1" fmla="*/ 387511 h 775021"/>
              <a:gd name="connsiteX2" fmla="*/ 387511 w 775021"/>
              <a:gd name="connsiteY2" fmla="*/ 0 h 775021"/>
              <a:gd name="connsiteX3" fmla="*/ 0 w 775021"/>
              <a:gd name="connsiteY3" fmla="*/ 387511 h 775021"/>
              <a:gd name="connsiteX4" fmla="*/ 387511 w 775021"/>
              <a:gd name="connsiteY4" fmla="*/ 775021 h 775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5021" h="775021">
                <a:moveTo>
                  <a:pt x="387511" y="775021"/>
                </a:moveTo>
                <a:cubicBezTo>
                  <a:pt x="601527" y="775021"/>
                  <a:pt x="775021" y="601527"/>
                  <a:pt x="775021" y="387511"/>
                </a:cubicBezTo>
                <a:cubicBezTo>
                  <a:pt x="775021" y="173494"/>
                  <a:pt x="601527" y="0"/>
                  <a:pt x="387511" y="0"/>
                </a:cubicBezTo>
                <a:cubicBezTo>
                  <a:pt x="173494" y="0"/>
                  <a:pt x="0" y="173494"/>
                  <a:pt x="0" y="387511"/>
                </a:cubicBezTo>
                <a:cubicBezTo>
                  <a:pt x="0" y="601527"/>
                  <a:pt x="173494" y="775021"/>
                  <a:pt x="387511" y="775021"/>
                </a:cubicBezTo>
                <a:close/>
              </a:path>
            </a:pathLst>
          </a:custGeom>
          <a:solidFill>
            <a:schemeClr val="accent6"/>
          </a:solidFill>
          <a:ln w="3801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1CFBBA-B680-A6A7-3C4B-5FEAC42532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1057274"/>
            <a:ext cx="6583680" cy="1531357"/>
          </a:xfrm>
        </p:spPr>
        <p:txBody>
          <a:bodyPr tIns="0" bIns="0" rtlCol="0">
            <a:noAutofit/>
          </a:bodyPr>
          <a:lstStyle>
            <a:lvl1pPr algn="l">
              <a:lnSpc>
                <a:spcPct val="100000"/>
              </a:lnSpc>
              <a:defRPr lang="ru-RU" sz="3600"/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13" name="Объект 2">
            <a:extLst>
              <a:ext uri="{FF2B5EF4-FFF2-40B4-BE49-F238E27FC236}">
                <a16:creationId xmlns:a16="http://schemas.microsoft.com/office/drawing/2014/main" id="{72386C43-DD10-E892-08AD-D6F4AE9617D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914400" y="2834640"/>
            <a:ext cx="6583680" cy="3207344"/>
          </a:xfrm>
        </p:spPr>
        <p:txBody>
          <a:bodyPr lIns="91440" tIns="0" rIns="91440" bIns="0" rtlCol="0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lang="ru-RU" sz="2400"/>
            </a:lvl1pPr>
            <a:lvl2pPr marL="347472">
              <a:lnSpc>
                <a:spcPct val="150000"/>
              </a:lnSpc>
              <a:spcBef>
                <a:spcPts val="0"/>
              </a:spcBef>
              <a:defRPr lang="ru-RU" sz="2000"/>
            </a:lvl2pPr>
            <a:lvl3pPr marL="685800">
              <a:lnSpc>
                <a:spcPct val="150000"/>
              </a:lnSpc>
              <a:spcBef>
                <a:spcPts val="0"/>
              </a:spcBef>
              <a:defRPr lang="ru-RU" sz="1800"/>
            </a:lvl3pPr>
          </a:lstStyle>
          <a:p>
            <a:pPr lvl="0" rtl="0"/>
            <a:r>
              <a:rPr lang="ru-RU"/>
              <a:t>Текст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1114D1E-7749-DD58-8782-318E4F679D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358437" y="457199"/>
            <a:ext cx="1067589" cy="471489"/>
          </a:xfrm>
        </p:spPr>
        <p:txBody>
          <a:bodyPr rtlCol="0"/>
          <a:lstStyle>
            <a:lvl1pPr>
              <a:defRPr lang="ru-RU" sz="1600">
                <a:latin typeface="+mj-lt"/>
              </a:defRPr>
            </a:lvl1pPr>
          </a:lstStyle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3964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ведение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537D12D-0FCA-3396-988D-452D3D526E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4064" y="3390900"/>
            <a:ext cx="12216063" cy="346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sz="450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1710CE8-8A83-C0D3-623E-AFCC6C6A29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43346" y="332509"/>
            <a:ext cx="11305309" cy="6026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 sz="1600" dirty="0"/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7AA66C80-37C3-6D28-7564-733A30B2CD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flipH="1">
            <a:off x="9353550" y="0"/>
            <a:ext cx="2838450" cy="2857958"/>
            <a:chOff x="0" y="0"/>
            <a:chExt cx="2838450" cy="2857958"/>
          </a:xfrm>
        </p:grpSpPr>
        <p:sp>
          <p:nvSpPr>
            <p:cNvPr id="12" name="Полилиния: Фигура 28">
              <a:extLst>
                <a:ext uri="{FF2B5EF4-FFF2-40B4-BE49-F238E27FC236}">
                  <a16:creationId xmlns:a16="http://schemas.microsoft.com/office/drawing/2014/main" id="{D9DB7C23-E0CF-A75F-BFFD-4E7679AF4A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0"/>
              <a:ext cx="2838450" cy="2857958"/>
            </a:xfrm>
            <a:custGeom>
              <a:avLst/>
              <a:gdLst>
                <a:gd name="connsiteX0" fmla="*/ 1971005 w 2838450"/>
                <a:gd name="connsiteY0" fmla="*/ 0 h 2857958"/>
                <a:gd name="connsiteX1" fmla="*/ 2838450 w 2838450"/>
                <a:gd name="connsiteY1" fmla="*/ 0 h 2857958"/>
                <a:gd name="connsiteX2" fmla="*/ 2838450 w 2838450"/>
                <a:gd name="connsiteY2" fmla="*/ 7240 h 2857958"/>
                <a:gd name="connsiteX3" fmla="*/ 278890 w 2838450"/>
                <a:gd name="connsiteY3" fmla="*/ 2843883 h 2857958"/>
                <a:gd name="connsiteX4" fmla="*/ 0 w 2838450"/>
                <a:gd name="connsiteY4" fmla="*/ 2857958 h 2857958"/>
                <a:gd name="connsiteX5" fmla="*/ 0 w 2838450"/>
                <a:gd name="connsiteY5" fmla="*/ 1990580 h 2857958"/>
                <a:gd name="connsiteX6" fmla="*/ 190293 w 2838450"/>
                <a:gd name="connsiteY6" fmla="*/ 1980883 h 2857958"/>
                <a:gd name="connsiteX7" fmla="*/ 1960910 w 2838450"/>
                <a:gd name="connsiteY7" fmla="*/ 200390 h 2857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38450" h="2857958">
                  <a:moveTo>
                    <a:pt x="1971005" y="0"/>
                  </a:moveTo>
                  <a:lnTo>
                    <a:pt x="2838450" y="0"/>
                  </a:lnTo>
                  <a:lnTo>
                    <a:pt x="2838450" y="7240"/>
                  </a:lnTo>
                  <a:cubicBezTo>
                    <a:pt x="2838450" y="1484015"/>
                    <a:pt x="1716931" y="2697914"/>
                    <a:pt x="278890" y="2843883"/>
                  </a:cubicBezTo>
                  <a:lnTo>
                    <a:pt x="0" y="2857958"/>
                  </a:lnTo>
                  <a:lnTo>
                    <a:pt x="0" y="1990580"/>
                  </a:lnTo>
                  <a:lnTo>
                    <a:pt x="190293" y="1980883"/>
                  </a:lnTo>
                  <a:cubicBezTo>
                    <a:pt x="1124600" y="1885128"/>
                    <a:pt x="1866185" y="1135788"/>
                    <a:pt x="1960910" y="2003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</a:lstStyle>
            <a:p>
              <a:pPr lvl="0" rtl="0"/>
              <a:endParaRPr lang="ru-RU" dirty="0"/>
            </a:p>
          </p:txBody>
        </p:sp>
        <p:sp>
          <p:nvSpPr>
            <p:cNvPr id="15" name="Полилиния: фигура 15">
              <a:extLst>
                <a:ext uri="{FF2B5EF4-FFF2-40B4-BE49-F238E27FC236}">
                  <a16:creationId xmlns:a16="http://schemas.microsoft.com/office/drawing/2014/main" id="{4D62A0CC-A0CE-403A-A167-27225B2C60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" y="1"/>
              <a:ext cx="1003449" cy="1013015"/>
            </a:xfrm>
            <a:custGeom>
              <a:avLst/>
              <a:gdLst>
                <a:gd name="connsiteX0" fmla="*/ 0 w 1003449"/>
                <a:gd name="connsiteY0" fmla="*/ 0 h 1013015"/>
                <a:gd name="connsiteX1" fmla="*/ 1003449 w 1003449"/>
                <a:gd name="connsiteY1" fmla="*/ 0 h 1013015"/>
                <a:gd name="connsiteX2" fmla="*/ 998306 w 1003449"/>
                <a:gd name="connsiteY2" fmla="*/ 100639 h 1013015"/>
                <a:gd name="connsiteX3" fmla="*/ 90663 w 1003449"/>
                <a:gd name="connsiteY3" fmla="*/ 1008380 h 1013015"/>
                <a:gd name="connsiteX4" fmla="*/ 0 w 1003449"/>
                <a:gd name="connsiteY4" fmla="*/ 1013015 h 101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449" h="1013015">
                  <a:moveTo>
                    <a:pt x="0" y="0"/>
                  </a:moveTo>
                  <a:lnTo>
                    <a:pt x="1003449" y="0"/>
                  </a:lnTo>
                  <a:lnTo>
                    <a:pt x="998306" y="100639"/>
                  </a:lnTo>
                  <a:cubicBezTo>
                    <a:pt x="949402" y="576784"/>
                    <a:pt x="566756" y="959471"/>
                    <a:pt x="90663" y="1008380"/>
                  </a:cubicBezTo>
                  <a:lnTo>
                    <a:pt x="0" y="10130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</a:lstStyle>
            <a:p>
              <a:pPr lvl="0" rtl="0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6" name="Изображение 2">
              <a:extLst>
                <a:ext uri="{FF2B5EF4-FFF2-40B4-BE49-F238E27FC236}">
                  <a16:creationId xmlns:a16="http://schemas.microsoft.com/office/drawing/2014/main" id="{F8AD83DA-A293-6D56-F606-7C98C403A3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458332" y="590133"/>
              <a:ext cx="775021" cy="775021"/>
            </a:xfrm>
            <a:custGeom>
              <a:avLst/>
              <a:gdLst>
                <a:gd name="connsiteX0" fmla="*/ 387511 w 775021"/>
                <a:gd name="connsiteY0" fmla="*/ 775021 h 775021"/>
                <a:gd name="connsiteX1" fmla="*/ 775021 w 775021"/>
                <a:gd name="connsiteY1" fmla="*/ 387511 h 775021"/>
                <a:gd name="connsiteX2" fmla="*/ 387511 w 775021"/>
                <a:gd name="connsiteY2" fmla="*/ 0 h 775021"/>
                <a:gd name="connsiteX3" fmla="*/ 0 w 775021"/>
                <a:gd name="connsiteY3" fmla="*/ 387511 h 775021"/>
                <a:gd name="connsiteX4" fmla="*/ 387511 w 775021"/>
                <a:gd name="connsiteY4" fmla="*/ 775021 h 775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5021" h="775021">
                  <a:moveTo>
                    <a:pt x="387511" y="775021"/>
                  </a:moveTo>
                  <a:cubicBezTo>
                    <a:pt x="601527" y="775021"/>
                    <a:pt x="775021" y="601527"/>
                    <a:pt x="775021" y="387511"/>
                  </a:cubicBezTo>
                  <a:cubicBezTo>
                    <a:pt x="775021" y="173494"/>
                    <a:pt x="601527" y="0"/>
                    <a:pt x="387511" y="0"/>
                  </a:cubicBezTo>
                  <a:cubicBezTo>
                    <a:pt x="173494" y="0"/>
                    <a:pt x="0" y="173494"/>
                    <a:pt x="0" y="387511"/>
                  </a:cubicBezTo>
                  <a:cubicBezTo>
                    <a:pt x="0" y="601527"/>
                    <a:pt x="173494" y="775021"/>
                    <a:pt x="387511" y="775021"/>
                  </a:cubicBezTo>
                  <a:close/>
                </a:path>
              </a:pathLst>
            </a:custGeom>
            <a:solidFill>
              <a:schemeClr val="accent6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 userDrawn="1">
            <p:ph type="title" hasCustomPrompt="1"/>
          </p:nvPr>
        </p:nvSpPr>
        <p:spPr>
          <a:xfrm>
            <a:off x="5702441" y="1061623"/>
            <a:ext cx="5723586" cy="4739104"/>
          </a:xfrm>
        </p:spPr>
        <p:txBody>
          <a:bodyPr tIns="0" bIns="0" rtlCol="0" anchor="ctr">
            <a:noAutofit/>
          </a:bodyPr>
          <a:lstStyle>
            <a:lvl1pPr algn="l">
              <a:lnSpc>
                <a:spcPct val="100000"/>
              </a:lnSpc>
              <a:defRPr lang="ru-RU" sz="3600" b="1"/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E979AC40-7C15-9431-5B1A-415655A7FC0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43345" y="0"/>
            <a:ext cx="4344695" cy="6359525"/>
          </a:xfrm>
        </p:spPr>
        <p:txBody>
          <a:bodyPr rtlCol="0">
            <a:normAutofit/>
          </a:bodyPr>
          <a:lstStyle>
            <a:lvl1pPr marL="0" indent="0">
              <a:buNone/>
              <a:defRPr lang="ru-RU" sz="1800"/>
            </a:lvl1pPr>
          </a:lstStyle>
          <a:p>
            <a:pPr lvl="0" rtl="0"/>
            <a:r>
              <a:rPr lang="ru-RU" dirty="0"/>
              <a:t>Щелкните, чтобы добавить рисунок</a:t>
            </a:r>
          </a:p>
        </p:txBody>
      </p:sp>
    </p:spTree>
    <p:extLst>
      <p:ext uri="{BB962C8B-B14F-4D97-AF65-F5344CB8AC3E}">
        <p14:creationId xmlns:p14="http://schemas.microsoft.com/office/powerpoint/2010/main" val="433189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86F8B46B-EF6E-BC12-09E2-0F3B779197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4064" y="-400"/>
            <a:ext cx="12216063" cy="3467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sz="450" dirty="0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D7B4F11-E150-473B-98F5-6E6AC96468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43346" y="420493"/>
            <a:ext cx="11305309" cy="6026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 sz="1600" dirty="0"/>
          </a:p>
        </p:txBody>
      </p:sp>
      <p:sp>
        <p:nvSpPr>
          <p:cNvPr id="36" name="Полилиния 35">
            <a:extLst>
              <a:ext uri="{FF2B5EF4-FFF2-40B4-BE49-F238E27FC236}">
                <a16:creationId xmlns:a16="http://schemas.microsoft.com/office/drawing/2014/main" id="{A8E2FA61-C047-21BB-AA50-F84AD76854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6200000">
            <a:off x="5760023" y="3764463"/>
            <a:ext cx="2812357" cy="3394143"/>
          </a:xfrm>
          <a:custGeom>
            <a:avLst/>
            <a:gdLst>
              <a:gd name="connsiteX0" fmla="*/ 0 w 2812357"/>
              <a:gd name="connsiteY0" fmla="*/ 0 h 3394143"/>
              <a:gd name="connsiteX1" fmla="*/ 2812357 w 2812357"/>
              <a:gd name="connsiteY1" fmla="*/ 3394143 h 3394143"/>
              <a:gd name="connsiteX2" fmla="*/ 0 w 2812357"/>
              <a:gd name="connsiteY2" fmla="*/ 3394143 h 3394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2357" h="3394143">
                <a:moveTo>
                  <a:pt x="0" y="0"/>
                </a:moveTo>
                <a:lnTo>
                  <a:pt x="2812357" y="3394143"/>
                </a:lnTo>
                <a:lnTo>
                  <a:pt x="0" y="3394143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3" name="Полилиния 32">
            <a:extLst>
              <a:ext uri="{FF2B5EF4-FFF2-40B4-BE49-F238E27FC236}">
                <a16:creationId xmlns:a16="http://schemas.microsoft.com/office/drawing/2014/main" id="{1A2791BA-760E-9FA5-8743-D0B699FC98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3463854"/>
            <a:ext cx="435241" cy="3394146"/>
          </a:xfrm>
          <a:custGeom>
            <a:avLst/>
            <a:gdLst>
              <a:gd name="connsiteX0" fmla="*/ 435241 w 435241"/>
              <a:gd name="connsiteY0" fmla="*/ 0 h 3394146"/>
              <a:gd name="connsiteX1" fmla="*/ 435241 w 435241"/>
              <a:gd name="connsiteY1" fmla="*/ 3394146 h 3394146"/>
              <a:gd name="connsiteX2" fmla="*/ 0 w 435241"/>
              <a:gd name="connsiteY2" fmla="*/ 3394146 h 3394146"/>
              <a:gd name="connsiteX3" fmla="*/ 0 w 435241"/>
              <a:gd name="connsiteY3" fmla="*/ 523525 h 3394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241" h="3394146">
                <a:moveTo>
                  <a:pt x="435241" y="0"/>
                </a:moveTo>
                <a:lnTo>
                  <a:pt x="435241" y="3394146"/>
                </a:lnTo>
                <a:lnTo>
                  <a:pt x="0" y="3394146"/>
                </a:lnTo>
                <a:lnTo>
                  <a:pt x="0" y="52352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lvl="0" algn="ctr" rtl="0"/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8D6A03F2-8C7B-D33B-0E8F-24D4800D5C0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914400" y="1057275"/>
            <a:ext cx="5259554" cy="2495028"/>
          </a:xfrm>
        </p:spPr>
        <p:txBody>
          <a:bodyPr tIns="0" bIns="0" rtlCol="0">
            <a:noAutofit/>
          </a:bodyPr>
          <a:lstStyle>
            <a:lvl1pPr algn="l">
              <a:lnSpc>
                <a:spcPct val="100000"/>
              </a:lnSpc>
              <a:defRPr lang="ru-RU" sz="3600"/>
            </a:lvl1pPr>
          </a:lstStyle>
          <a:p>
            <a:pPr rtl="0"/>
            <a:r>
              <a:rPr lang="ru-RU"/>
              <a:t>Текст слайда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C51465C6-2CDE-B5BF-F22E-CBDD44E86CFC}"/>
              </a:ext>
            </a:extLst>
          </p:cNvPr>
          <p:cNvSpPr>
            <a:spLocks noGrp="1"/>
          </p:cNvSpPr>
          <p:nvPr userDrawn="1">
            <p:ph idx="1" hasCustomPrompt="1"/>
          </p:nvPr>
        </p:nvSpPr>
        <p:spPr>
          <a:xfrm>
            <a:off x="914400" y="3808750"/>
            <a:ext cx="5259554" cy="2233233"/>
          </a:xfrm>
        </p:spPr>
        <p:txBody>
          <a:bodyPr lIns="91440" tIns="0" rIns="9144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RU" sz="2400"/>
            </a:lvl1pPr>
            <a:lvl2pPr marL="347472">
              <a:lnSpc>
                <a:spcPct val="100000"/>
              </a:lnSpc>
              <a:spcBef>
                <a:spcPts val="0"/>
              </a:spcBef>
              <a:defRPr lang="ru-RU" sz="2400"/>
            </a:lvl2pPr>
            <a:lvl3pPr marL="685800">
              <a:lnSpc>
                <a:spcPct val="100000"/>
              </a:lnSpc>
              <a:spcBef>
                <a:spcPts val="0"/>
              </a:spcBef>
              <a:defRPr lang="ru-RU" sz="2400"/>
            </a:lvl3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</p:txBody>
      </p:sp>
      <p:sp>
        <p:nvSpPr>
          <p:cNvPr id="52" name="Рисунок 7">
            <a:extLst>
              <a:ext uri="{FF2B5EF4-FFF2-40B4-BE49-F238E27FC236}">
                <a16:creationId xmlns:a16="http://schemas.microsoft.com/office/drawing/2014/main" id="{55126063-BDEE-A1AB-FDAE-DD9B98CACDA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414194" y="410780"/>
            <a:ext cx="4344695" cy="6447220"/>
          </a:xfrm>
          <a:solidFill>
            <a:schemeClr val="accent3"/>
          </a:solidFill>
        </p:spPr>
        <p:txBody>
          <a:bodyPr rtlCol="0">
            <a:normAutofit/>
          </a:bodyPr>
          <a:lstStyle>
            <a:lvl1pPr marL="0" indent="0">
              <a:buNone/>
              <a:defRPr lang="ru-RU" sz="1800"/>
            </a:lvl1pPr>
          </a:lstStyle>
          <a:p>
            <a:pPr lvl="0" rtl="0"/>
            <a:r>
              <a:rPr lang="ru-RU"/>
              <a:t>Щелкните, чтобы добавить рисунок</a:t>
            </a:r>
          </a:p>
        </p:txBody>
      </p:sp>
    </p:spTree>
    <p:extLst>
      <p:ext uri="{BB962C8B-B14F-4D97-AF65-F5344CB8AC3E}">
        <p14:creationId xmlns:p14="http://schemas.microsoft.com/office/powerpoint/2010/main" val="1681789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Изображение 1">
            <a:extLst>
              <a:ext uri="{FF2B5EF4-FFF2-40B4-BE49-F238E27FC236}">
                <a16:creationId xmlns:a16="http://schemas.microsoft.com/office/drawing/2014/main" id="{2A3EC91E-4089-D366-06D3-3E66F93DFA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7117" y="0"/>
            <a:ext cx="2550985" cy="6858000"/>
          </a:xfrm>
          <a:custGeom>
            <a:avLst/>
            <a:gdLst>
              <a:gd name="connsiteX0" fmla="*/ 2550985 w 2550985"/>
              <a:gd name="connsiteY0" fmla="*/ 0 h 6858000"/>
              <a:gd name="connsiteX1" fmla="*/ 0 w 2550985"/>
              <a:gd name="connsiteY1" fmla="*/ 0 h 6858000"/>
              <a:gd name="connsiteX2" fmla="*/ 0 w 2550985"/>
              <a:gd name="connsiteY2" fmla="*/ 6858000 h 6858000"/>
              <a:gd name="connsiteX3" fmla="*/ 2550985 w 2550985"/>
              <a:gd name="connsiteY3" fmla="*/ 6858000 h 6858000"/>
              <a:gd name="connsiteX4" fmla="*/ 2550985 w 2550985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50985" h="6858000">
                <a:moveTo>
                  <a:pt x="2550985" y="0"/>
                </a:moveTo>
                <a:lnTo>
                  <a:pt x="0" y="0"/>
                </a:lnTo>
                <a:lnTo>
                  <a:pt x="0" y="6858000"/>
                </a:lnTo>
                <a:lnTo>
                  <a:pt x="2550985" y="6858000"/>
                </a:lnTo>
                <a:lnTo>
                  <a:pt x="2550985" y="0"/>
                </a:lnTo>
                <a:close/>
              </a:path>
            </a:pathLst>
          </a:custGeom>
          <a:solidFill>
            <a:schemeClr val="accent4"/>
          </a:solidFill>
          <a:ln w="7045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53" name="Полилиния: фигура 52">
            <a:extLst>
              <a:ext uri="{FF2B5EF4-FFF2-40B4-BE49-F238E27FC236}">
                <a16:creationId xmlns:a16="http://schemas.microsoft.com/office/drawing/2014/main" id="{70F595E1-C910-3710-90E9-AF5FFCE058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9415" y="0"/>
            <a:ext cx="2548591" cy="2555628"/>
          </a:xfrm>
          <a:custGeom>
            <a:avLst/>
            <a:gdLst>
              <a:gd name="connsiteX0" fmla="*/ 138643 w 2548591"/>
              <a:gd name="connsiteY0" fmla="*/ 1 h 2555628"/>
              <a:gd name="connsiteX1" fmla="*/ 163874 w 2548591"/>
              <a:gd name="connsiteY1" fmla="*/ 1 h 2555628"/>
              <a:gd name="connsiteX2" fmla="*/ 2548463 w 2548591"/>
              <a:gd name="connsiteY2" fmla="*/ 2391168 h 2555628"/>
              <a:gd name="connsiteX3" fmla="*/ 2548463 w 2548591"/>
              <a:gd name="connsiteY3" fmla="*/ 2416472 h 2555628"/>
              <a:gd name="connsiteX4" fmla="*/ 2548590 w 2548591"/>
              <a:gd name="connsiteY4" fmla="*/ 2416600 h 2555628"/>
              <a:gd name="connsiteX5" fmla="*/ 138643 w 2548591"/>
              <a:gd name="connsiteY5" fmla="*/ 1 h 2555628"/>
              <a:gd name="connsiteX6" fmla="*/ 0 w 2548591"/>
              <a:gd name="connsiteY6" fmla="*/ 1 h 2555628"/>
              <a:gd name="connsiteX7" fmla="*/ 25231 w 2548591"/>
              <a:gd name="connsiteY7" fmla="*/ 1 h 2555628"/>
              <a:gd name="connsiteX8" fmla="*/ 2548591 w 2548591"/>
              <a:gd name="connsiteY8" fmla="*/ 2530324 h 2555628"/>
              <a:gd name="connsiteX9" fmla="*/ 2548591 w 2548591"/>
              <a:gd name="connsiteY9" fmla="*/ 2555628 h 2555628"/>
              <a:gd name="connsiteX10" fmla="*/ 0 w 2548591"/>
              <a:gd name="connsiteY10" fmla="*/ 1 h 2555628"/>
              <a:gd name="connsiteX11" fmla="*/ 277411 w 2548591"/>
              <a:gd name="connsiteY11" fmla="*/ 1 h 2555628"/>
              <a:gd name="connsiteX12" fmla="*/ 302642 w 2548591"/>
              <a:gd name="connsiteY12" fmla="*/ 1 h 2555628"/>
              <a:gd name="connsiteX13" fmla="*/ 2548582 w 2548591"/>
              <a:gd name="connsiteY13" fmla="*/ 2252147 h 2555628"/>
              <a:gd name="connsiteX14" fmla="*/ 2548582 w 2548591"/>
              <a:gd name="connsiteY14" fmla="*/ 2277444 h 2555628"/>
              <a:gd name="connsiteX15" fmla="*/ 277411 w 2548591"/>
              <a:gd name="connsiteY15" fmla="*/ 1 h 2555628"/>
              <a:gd name="connsiteX16" fmla="*/ 416054 w 2548591"/>
              <a:gd name="connsiteY16" fmla="*/ 1 h 2555628"/>
              <a:gd name="connsiteX17" fmla="*/ 441285 w 2548591"/>
              <a:gd name="connsiteY17" fmla="*/ 1 h 2555628"/>
              <a:gd name="connsiteX18" fmla="*/ 2548589 w 2548591"/>
              <a:gd name="connsiteY18" fmla="*/ 2113119 h 2555628"/>
              <a:gd name="connsiteX19" fmla="*/ 2548589 w 2548591"/>
              <a:gd name="connsiteY19" fmla="*/ 2138423 h 2555628"/>
              <a:gd name="connsiteX20" fmla="*/ 416054 w 2548591"/>
              <a:gd name="connsiteY20" fmla="*/ 1 h 2555628"/>
              <a:gd name="connsiteX21" fmla="*/ 554698 w 2548591"/>
              <a:gd name="connsiteY21" fmla="*/ 1 h 2555628"/>
              <a:gd name="connsiteX22" fmla="*/ 579930 w 2548591"/>
              <a:gd name="connsiteY22" fmla="*/ 1 h 2555628"/>
              <a:gd name="connsiteX23" fmla="*/ 2548462 w 2548591"/>
              <a:gd name="connsiteY23" fmla="*/ 1973963 h 2555628"/>
              <a:gd name="connsiteX24" fmla="*/ 2548462 w 2548591"/>
              <a:gd name="connsiteY24" fmla="*/ 1999267 h 2555628"/>
              <a:gd name="connsiteX25" fmla="*/ 2548589 w 2548591"/>
              <a:gd name="connsiteY25" fmla="*/ 1999394 h 2555628"/>
              <a:gd name="connsiteX26" fmla="*/ 554698 w 2548591"/>
              <a:gd name="connsiteY26" fmla="*/ 1 h 2555628"/>
              <a:gd name="connsiteX27" fmla="*/ 693468 w 2548591"/>
              <a:gd name="connsiteY27" fmla="*/ 0 h 2555628"/>
              <a:gd name="connsiteX28" fmla="*/ 718701 w 2548591"/>
              <a:gd name="connsiteY28" fmla="*/ 0 h 2555628"/>
              <a:gd name="connsiteX29" fmla="*/ 2548583 w 2548591"/>
              <a:gd name="connsiteY29" fmla="*/ 1834942 h 2555628"/>
              <a:gd name="connsiteX30" fmla="*/ 2548583 w 2548591"/>
              <a:gd name="connsiteY30" fmla="*/ 1860239 h 2555628"/>
              <a:gd name="connsiteX31" fmla="*/ 693468 w 2548591"/>
              <a:gd name="connsiteY31" fmla="*/ 0 h 2555628"/>
              <a:gd name="connsiteX32" fmla="*/ 832112 w 2548591"/>
              <a:gd name="connsiteY32" fmla="*/ 0 h 2555628"/>
              <a:gd name="connsiteX33" fmla="*/ 857340 w 2548591"/>
              <a:gd name="connsiteY33" fmla="*/ 0 h 2555628"/>
              <a:gd name="connsiteX34" fmla="*/ 2548582 w 2548591"/>
              <a:gd name="connsiteY34" fmla="*/ 1695913 h 2555628"/>
              <a:gd name="connsiteX35" fmla="*/ 2548582 w 2548591"/>
              <a:gd name="connsiteY35" fmla="*/ 1721210 h 2555628"/>
              <a:gd name="connsiteX36" fmla="*/ 832112 w 2548591"/>
              <a:gd name="connsiteY36" fmla="*/ 0 h 2555628"/>
              <a:gd name="connsiteX37" fmla="*/ 970758 w 2548591"/>
              <a:gd name="connsiteY37" fmla="*/ 0 h 2555628"/>
              <a:gd name="connsiteX38" fmla="*/ 995986 w 2548591"/>
              <a:gd name="connsiteY38" fmla="*/ 0 h 2555628"/>
              <a:gd name="connsiteX39" fmla="*/ 2548463 w 2548591"/>
              <a:gd name="connsiteY39" fmla="*/ 1556758 h 2555628"/>
              <a:gd name="connsiteX40" fmla="*/ 2548463 w 2548591"/>
              <a:gd name="connsiteY40" fmla="*/ 1582062 h 2555628"/>
              <a:gd name="connsiteX41" fmla="*/ 2548590 w 2548591"/>
              <a:gd name="connsiteY41" fmla="*/ 1582189 h 2555628"/>
              <a:gd name="connsiteX42" fmla="*/ 970758 w 2548591"/>
              <a:gd name="connsiteY42" fmla="*/ 0 h 2555628"/>
              <a:gd name="connsiteX43" fmla="*/ 1109529 w 2548591"/>
              <a:gd name="connsiteY43" fmla="*/ 0 h 2555628"/>
              <a:gd name="connsiteX44" fmla="*/ 1134764 w 2548591"/>
              <a:gd name="connsiteY44" fmla="*/ 0 h 2555628"/>
              <a:gd name="connsiteX45" fmla="*/ 2548589 w 2548591"/>
              <a:gd name="connsiteY45" fmla="*/ 1417736 h 2555628"/>
              <a:gd name="connsiteX46" fmla="*/ 2548589 w 2548591"/>
              <a:gd name="connsiteY46" fmla="*/ 1443033 h 2555628"/>
              <a:gd name="connsiteX47" fmla="*/ 1109529 w 2548591"/>
              <a:gd name="connsiteY47" fmla="*/ 0 h 2555628"/>
              <a:gd name="connsiteX48" fmla="*/ 1248168 w 2548591"/>
              <a:gd name="connsiteY48" fmla="*/ 0 h 2555628"/>
              <a:gd name="connsiteX49" fmla="*/ 1273396 w 2548591"/>
              <a:gd name="connsiteY49" fmla="*/ 0 h 2555628"/>
              <a:gd name="connsiteX50" fmla="*/ 2548583 w 2548591"/>
              <a:gd name="connsiteY50" fmla="*/ 1278708 h 2555628"/>
              <a:gd name="connsiteX51" fmla="*/ 2548583 w 2548591"/>
              <a:gd name="connsiteY51" fmla="*/ 1304005 h 2555628"/>
              <a:gd name="connsiteX52" fmla="*/ 1248168 w 2548591"/>
              <a:gd name="connsiteY52" fmla="*/ 0 h 2555628"/>
              <a:gd name="connsiteX53" fmla="*/ 1386813 w 2548591"/>
              <a:gd name="connsiteY53" fmla="*/ 0 h 2555628"/>
              <a:gd name="connsiteX54" fmla="*/ 1412041 w 2548591"/>
              <a:gd name="connsiteY54" fmla="*/ 0 h 2555628"/>
              <a:gd name="connsiteX55" fmla="*/ 2548589 w 2548591"/>
              <a:gd name="connsiteY55" fmla="*/ 1139552 h 2555628"/>
              <a:gd name="connsiteX56" fmla="*/ 2548589 w 2548591"/>
              <a:gd name="connsiteY56" fmla="*/ 1164857 h 2555628"/>
              <a:gd name="connsiteX57" fmla="*/ 2548589 w 2548591"/>
              <a:gd name="connsiteY57" fmla="*/ 1164984 h 2555628"/>
              <a:gd name="connsiteX58" fmla="*/ 1386813 w 2548591"/>
              <a:gd name="connsiteY58" fmla="*/ 0 h 2555628"/>
              <a:gd name="connsiteX59" fmla="*/ 1525579 w 2548591"/>
              <a:gd name="connsiteY59" fmla="*/ 0 h 2555628"/>
              <a:gd name="connsiteX60" fmla="*/ 1550814 w 2548591"/>
              <a:gd name="connsiteY60" fmla="*/ 0 h 2555628"/>
              <a:gd name="connsiteX61" fmla="*/ 2548583 w 2548591"/>
              <a:gd name="connsiteY61" fmla="*/ 1000531 h 2555628"/>
              <a:gd name="connsiteX62" fmla="*/ 2548583 w 2548591"/>
              <a:gd name="connsiteY62" fmla="*/ 1025828 h 2555628"/>
              <a:gd name="connsiteX63" fmla="*/ 1525579 w 2548591"/>
              <a:gd name="connsiteY63" fmla="*/ 0 h 2555628"/>
              <a:gd name="connsiteX64" fmla="*/ 1664231 w 2548591"/>
              <a:gd name="connsiteY64" fmla="*/ 0 h 2555628"/>
              <a:gd name="connsiteX65" fmla="*/ 1689459 w 2548591"/>
              <a:gd name="connsiteY65" fmla="*/ 0 h 2555628"/>
              <a:gd name="connsiteX66" fmla="*/ 2548589 w 2548591"/>
              <a:gd name="connsiteY66" fmla="*/ 861503 h 2555628"/>
              <a:gd name="connsiteX67" fmla="*/ 2548589 w 2548591"/>
              <a:gd name="connsiteY67" fmla="*/ 886800 h 2555628"/>
              <a:gd name="connsiteX68" fmla="*/ 1664231 w 2548591"/>
              <a:gd name="connsiteY68" fmla="*/ 0 h 2555628"/>
              <a:gd name="connsiteX69" fmla="*/ 1802870 w 2548591"/>
              <a:gd name="connsiteY69" fmla="*/ 0 h 2555628"/>
              <a:gd name="connsiteX70" fmla="*/ 1828097 w 2548591"/>
              <a:gd name="connsiteY70" fmla="*/ 0 h 2555628"/>
              <a:gd name="connsiteX71" fmla="*/ 2548583 w 2548591"/>
              <a:gd name="connsiteY71" fmla="*/ 722347 h 2555628"/>
              <a:gd name="connsiteX72" fmla="*/ 2548583 w 2548591"/>
              <a:gd name="connsiteY72" fmla="*/ 747651 h 2555628"/>
              <a:gd name="connsiteX73" fmla="*/ 2548583 w 2548591"/>
              <a:gd name="connsiteY73" fmla="*/ 747778 h 2555628"/>
              <a:gd name="connsiteX74" fmla="*/ 1802870 w 2548591"/>
              <a:gd name="connsiteY74" fmla="*/ 0 h 2555628"/>
              <a:gd name="connsiteX75" fmla="*/ 1941642 w 2548591"/>
              <a:gd name="connsiteY75" fmla="*/ 0 h 2555628"/>
              <a:gd name="connsiteX76" fmla="*/ 1966877 w 2548591"/>
              <a:gd name="connsiteY76" fmla="*/ 0 h 2555628"/>
              <a:gd name="connsiteX77" fmla="*/ 2548589 w 2548591"/>
              <a:gd name="connsiteY77" fmla="*/ 583321 h 2555628"/>
              <a:gd name="connsiteX78" fmla="*/ 2548589 w 2548591"/>
              <a:gd name="connsiteY78" fmla="*/ 608622 h 2555628"/>
              <a:gd name="connsiteX79" fmla="*/ 1941642 w 2548591"/>
              <a:gd name="connsiteY79" fmla="*/ 0 h 2555628"/>
              <a:gd name="connsiteX80" fmla="*/ 2080281 w 2548591"/>
              <a:gd name="connsiteY80" fmla="*/ 0 h 2555628"/>
              <a:gd name="connsiteX81" fmla="*/ 2105508 w 2548591"/>
              <a:gd name="connsiteY81" fmla="*/ 0 h 2555628"/>
              <a:gd name="connsiteX82" fmla="*/ 2548582 w 2548591"/>
              <a:gd name="connsiteY82" fmla="*/ 444296 h 2555628"/>
              <a:gd name="connsiteX83" fmla="*/ 2548582 w 2548591"/>
              <a:gd name="connsiteY83" fmla="*/ 469597 h 2555628"/>
              <a:gd name="connsiteX84" fmla="*/ 2080281 w 2548591"/>
              <a:gd name="connsiteY84" fmla="*/ 0 h 2555628"/>
              <a:gd name="connsiteX85" fmla="*/ 2218926 w 2548591"/>
              <a:gd name="connsiteY85" fmla="*/ 0 h 2555628"/>
              <a:gd name="connsiteX86" fmla="*/ 2244153 w 2548591"/>
              <a:gd name="connsiteY86" fmla="*/ 0 h 2555628"/>
              <a:gd name="connsiteX87" fmla="*/ 2548582 w 2548591"/>
              <a:gd name="connsiteY87" fmla="*/ 305270 h 2555628"/>
              <a:gd name="connsiteX88" fmla="*/ 2548582 w 2548591"/>
              <a:gd name="connsiteY88" fmla="*/ 330570 h 2555628"/>
              <a:gd name="connsiteX89" fmla="*/ 2218926 w 2548591"/>
              <a:gd name="connsiteY89" fmla="*/ 0 h 2555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548591" h="2555628">
                <a:moveTo>
                  <a:pt x="138643" y="1"/>
                </a:moveTo>
                <a:lnTo>
                  <a:pt x="163874" y="1"/>
                </a:lnTo>
                <a:cubicBezTo>
                  <a:pt x="163874" y="1318576"/>
                  <a:pt x="1233644" y="2391168"/>
                  <a:pt x="2548463" y="2391168"/>
                </a:cubicBezTo>
                <a:lnTo>
                  <a:pt x="2548463" y="2416472"/>
                </a:lnTo>
                <a:lnTo>
                  <a:pt x="2548590" y="2416600"/>
                </a:lnTo>
                <a:cubicBezTo>
                  <a:pt x="1219755" y="2416600"/>
                  <a:pt x="138643" y="1332503"/>
                  <a:pt x="138643" y="1"/>
                </a:cubicBezTo>
                <a:close/>
                <a:moveTo>
                  <a:pt x="0" y="1"/>
                </a:moveTo>
                <a:lnTo>
                  <a:pt x="25231" y="1"/>
                </a:lnTo>
                <a:cubicBezTo>
                  <a:pt x="25231" y="1395244"/>
                  <a:pt x="1157188" y="2530324"/>
                  <a:pt x="2548591" y="2530324"/>
                </a:cubicBezTo>
                <a:lnTo>
                  <a:pt x="2548591" y="2555628"/>
                </a:lnTo>
                <a:cubicBezTo>
                  <a:pt x="1143299" y="2555628"/>
                  <a:pt x="0" y="1409172"/>
                  <a:pt x="0" y="1"/>
                </a:cubicBezTo>
                <a:close/>
                <a:moveTo>
                  <a:pt x="277411" y="1"/>
                </a:moveTo>
                <a:lnTo>
                  <a:pt x="302642" y="1"/>
                </a:lnTo>
                <a:cubicBezTo>
                  <a:pt x="302642" y="1241907"/>
                  <a:pt x="1310229" y="2252147"/>
                  <a:pt x="2548582" y="2252147"/>
                </a:cubicBezTo>
                <a:lnTo>
                  <a:pt x="2548582" y="2277444"/>
                </a:lnTo>
                <a:cubicBezTo>
                  <a:pt x="1296205" y="2277444"/>
                  <a:pt x="277411" y="1255835"/>
                  <a:pt x="277411" y="1"/>
                </a:cubicBezTo>
                <a:close/>
                <a:moveTo>
                  <a:pt x="416054" y="1"/>
                </a:moveTo>
                <a:lnTo>
                  <a:pt x="441285" y="1"/>
                </a:lnTo>
                <a:cubicBezTo>
                  <a:pt x="441285" y="1165111"/>
                  <a:pt x="1386559" y="2113119"/>
                  <a:pt x="2548589" y="2113119"/>
                </a:cubicBezTo>
                <a:lnTo>
                  <a:pt x="2548589" y="2138423"/>
                </a:lnTo>
                <a:cubicBezTo>
                  <a:pt x="1372670" y="2138423"/>
                  <a:pt x="416054" y="1179166"/>
                  <a:pt x="416054" y="1"/>
                </a:cubicBezTo>
                <a:close/>
                <a:moveTo>
                  <a:pt x="554698" y="1"/>
                </a:moveTo>
                <a:lnTo>
                  <a:pt x="579930" y="1"/>
                </a:lnTo>
                <a:cubicBezTo>
                  <a:pt x="579930" y="1088442"/>
                  <a:pt x="1463017" y="1973963"/>
                  <a:pt x="2548462" y="1973963"/>
                </a:cubicBezTo>
                <a:lnTo>
                  <a:pt x="2548462" y="1999267"/>
                </a:lnTo>
                <a:lnTo>
                  <a:pt x="2548589" y="1999394"/>
                </a:lnTo>
                <a:cubicBezTo>
                  <a:pt x="1449127" y="1999394"/>
                  <a:pt x="554698" y="1102497"/>
                  <a:pt x="554698" y="1"/>
                </a:cubicBezTo>
                <a:close/>
                <a:moveTo>
                  <a:pt x="693468" y="0"/>
                </a:moveTo>
                <a:lnTo>
                  <a:pt x="718701" y="0"/>
                </a:lnTo>
                <a:cubicBezTo>
                  <a:pt x="718701" y="1011773"/>
                  <a:pt x="1539602" y="1834942"/>
                  <a:pt x="2548583" y="1834942"/>
                </a:cubicBezTo>
                <a:lnTo>
                  <a:pt x="2548583" y="1860239"/>
                </a:lnTo>
                <a:cubicBezTo>
                  <a:pt x="1525706" y="1860239"/>
                  <a:pt x="693468" y="1025701"/>
                  <a:pt x="693468" y="0"/>
                </a:cubicBezTo>
                <a:close/>
                <a:moveTo>
                  <a:pt x="832112" y="0"/>
                </a:moveTo>
                <a:lnTo>
                  <a:pt x="857340" y="0"/>
                </a:lnTo>
                <a:cubicBezTo>
                  <a:pt x="857340" y="935105"/>
                  <a:pt x="1616059" y="1695913"/>
                  <a:pt x="2548582" y="1695913"/>
                </a:cubicBezTo>
                <a:lnTo>
                  <a:pt x="2548582" y="1721210"/>
                </a:lnTo>
                <a:cubicBezTo>
                  <a:pt x="1602170" y="1721210"/>
                  <a:pt x="832112" y="949032"/>
                  <a:pt x="832112" y="0"/>
                </a:cubicBezTo>
                <a:close/>
                <a:moveTo>
                  <a:pt x="970758" y="0"/>
                </a:moveTo>
                <a:lnTo>
                  <a:pt x="995986" y="0"/>
                </a:lnTo>
                <a:cubicBezTo>
                  <a:pt x="995986" y="858436"/>
                  <a:pt x="1692391" y="1556758"/>
                  <a:pt x="2548463" y="1556758"/>
                </a:cubicBezTo>
                <a:lnTo>
                  <a:pt x="2548463" y="1582062"/>
                </a:lnTo>
                <a:lnTo>
                  <a:pt x="2548590" y="1582189"/>
                </a:lnTo>
                <a:cubicBezTo>
                  <a:pt x="1678628" y="1582189"/>
                  <a:pt x="970758" y="872491"/>
                  <a:pt x="970758" y="0"/>
                </a:cubicBezTo>
                <a:close/>
                <a:moveTo>
                  <a:pt x="1109529" y="0"/>
                </a:moveTo>
                <a:lnTo>
                  <a:pt x="1134764" y="0"/>
                </a:lnTo>
                <a:cubicBezTo>
                  <a:pt x="1134764" y="781767"/>
                  <a:pt x="1768975" y="1417736"/>
                  <a:pt x="2548589" y="1417736"/>
                </a:cubicBezTo>
                <a:lnTo>
                  <a:pt x="2548589" y="1443033"/>
                </a:lnTo>
                <a:cubicBezTo>
                  <a:pt x="1755086" y="1443033"/>
                  <a:pt x="1109529" y="795695"/>
                  <a:pt x="1109529" y="0"/>
                </a:cubicBezTo>
                <a:close/>
                <a:moveTo>
                  <a:pt x="1248168" y="0"/>
                </a:moveTo>
                <a:lnTo>
                  <a:pt x="1273396" y="0"/>
                </a:lnTo>
                <a:cubicBezTo>
                  <a:pt x="1273396" y="705097"/>
                  <a:pt x="1845433" y="1278708"/>
                  <a:pt x="2548583" y="1278708"/>
                </a:cubicBezTo>
                <a:lnTo>
                  <a:pt x="2548583" y="1304005"/>
                </a:lnTo>
                <a:cubicBezTo>
                  <a:pt x="1831537" y="1304005"/>
                  <a:pt x="1248168" y="719026"/>
                  <a:pt x="1248168" y="0"/>
                </a:cubicBezTo>
                <a:close/>
                <a:moveTo>
                  <a:pt x="1386813" y="0"/>
                </a:moveTo>
                <a:lnTo>
                  <a:pt x="1412041" y="0"/>
                </a:lnTo>
                <a:cubicBezTo>
                  <a:pt x="1412041" y="628428"/>
                  <a:pt x="1921890" y="1139552"/>
                  <a:pt x="2548589" y="1139552"/>
                </a:cubicBezTo>
                <a:lnTo>
                  <a:pt x="2548589" y="1164857"/>
                </a:lnTo>
                <a:lnTo>
                  <a:pt x="2548589" y="1164984"/>
                </a:lnTo>
                <a:cubicBezTo>
                  <a:pt x="1908001" y="1164984"/>
                  <a:pt x="1386813" y="642356"/>
                  <a:pt x="1386813" y="0"/>
                </a:cubicBezTo>
                <a:close/>
                <a:moveTo>
                  <a:pt x="1525579" y="0"/>
                </a:moveTo>
                <a:lnTo>
                  <a:pt x="1550814" y="0"/>
                </a:lnTo>
                <a:cubicBezTo>
                  <a:pt x="1550814" y="551759"/>
                  <a:pt x="1998468" y="1000531"/>
                  <a:pt x="2548583" y="1000531"/>
                </a:cubicBezTo>
                <a:lnTo>
                  <a:pt x="2548583" y="1025828"/>
                </a:lnTo>
                <a:cubicBezTo>
                  <a:pt x="1984452" y="1025828"/>
                  <a:pt x="1525579" y="565560"/>
                  <a:pt x="1525579" y="0"/>
                </a:cubicBezTo>
                <a:close/>
                <a:moveTo>
                  <a:pt x="1664231" y="0"/>
                </a:moveTo>
                <a:lnTo>
                  <a:pt x="1689459" y="0"/>
                </a:lnTo>
                <a:cubicBezTo>
                  <a:pt x="1689459" y="474963"/>
                  <a:pt x="2074805" y="861503"/>
                  <a:pt x="2548589" y="861503"/>
                </a:cubicBezTo>
                <a:lnTo>
                  <a:pt x="2548589" y="886800"/>
                </a:lnTo>
                <a:cubicBezTo>
                  <a:pt x="2060916" y="886800"/>
                  <a:pt x="1664231" y="489019"/>
                  <a:pt x="1664231" y="0"/>
                </a:cubicBezTo>
                <a:close/>
                <a:moveTo>
                  <a:pt x="1802870" y="0"/>
                </a:moveTo>
                <a:lnTo>
                  <a:pt x="1828097" y="0"/>
                </a:lnTo>
                <a:cubicBezTo>
                  <a:pt x="1828097" y="398295"/>
                  <a:pt x="2151263" y="722347"/>
                  <a:pt x="2548583" y="722347"/>
                </a:cubicBezTo>
                <a:lnTo>
                  <a:pt x="2548583" y="747651"/>
                </a:lnTo>
                <a:lnTo>
                  <a:pt x="2548583" y="747778"/>
                </a:lnTo>
                <a:cubicBezTo>
                  <a:pt x="2137367" y="747778"/>
                  <a:pt x="1802870" y="412350"/>
                  <a:pt x="1802870" y="0"/>
                </a:cubicBezTo>
                <a:close/>
                <a:moveTo>
                  <a:pt x="1941642" y="0"/>
                </a:moveTo>
                <a:lnTo>
                  <a:pt x="1966877" y="0"/>
                </a:lnTo>
                <a:cubicBezTo>
                  <a:pt x="1966877" y="321626"/>
                  <a:pt x="2227847" y="583321"/>
                  <a:pt x="2548589" y="583321"/>
                </a:cubicBezTo>
                <a:lnTo>
                  <a:pt x="2548589" y="608622"/>
                </a:lnTo>
                <a:cubicBezTo>
                  <a:pt x="2213831" y="608622"/>
                  <a:pt x="1941642" y="335553"/>
                  <a:pt x="1941642" y="0"/>
                </a:cubicBezTo>
                <a:close/>
                <a:moveTo>
                  <a:pt x="2080281" y="0"/>
                </a:moveTo>
                <a:lnTo>
                  <a:pt x="2105508" y="0"/>
                </a:lnTo>
                <a:cubicBezTo>
                  <a:pt x="2105508" y="244957"/>
                  <a:pt x="2304298" y="444296"/>
                  <a:pt x="2548582" y="444296"/>
                </a:cubicBezTo>
                <a:lnTo>
                  <a:pt x="2548582" y="469597"/>
                </a:lnTo>
                <a:cubicBezTo>
                  <a:pt x="2290409" y="469597"/>
                  <a:pt x="2080281" y="258885"/>
                  <a:pt x="2080281" y="0"/>
                </a:cubicBezTo>
                <a:close/>
                <a:moveTo>
                  <a:pt x="2218926" y="0"/>
                </a:moveTo>
                <a:lnTo>
                  <a:pt x="2244153" y="0"/>
                </a:lnTo>
                <a:cubicBezTo>
                  <a:pt x="2244153" y="168288"/>
                  <a:pt x="2380629" y="305270"/>
                  <a:pt x="2548582" y="305270"/>
                </a:cubicBezTo>
                <a:lnTo>
                  <a:pt x="2548582" y="330570"/>
                </a:lnTo>
                <a:cubicBezTo>
                  <a:pt x="2366866" y="330570"/>
                  <a:pt x="2218926" y="182344"/>
                  <a:pt x="2218926" y="0"/>
                </a:cubicBezTo>
                <a:close/>
              </a:path>
            </a:pathLst>
          </a:custGeom>
          <a:solidFill>
            <a:schemeClr val="bg1"/>
          </a:solidFill>
          <a:ln w="7032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29" name="Полилиния 70">
            <a:extLst>
              <a:ext uri="{FF2B5EF4-FFF2-40B4-BE49-F238E27FC236}">
                <a16:creationId xmlns:a16="http://schemas.microsoft.com/office/drawing/2014/main" id="{AA39EF58-54F1-4AC9-1D83-2E7DEEAAEA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 rot="16200000" flipH="1">
            <a:off x="-9389" y="4308466"/>
            <a:ext cx="2550984" cy="2560441"/>
          </a:xfrm>
          <a:custGeom>
            <a:avLst/>
            <a:gdLst>
              <a:gd name="T0" fmla="*/ 0 w 1079"/>
              <a:gd name="T1" fmla="*/ 1083 h 1083"/>
              <a:gd name="T2" fmla="*/ 1079 w 1079"/>
              <a:gd name="T3" fmla="*/ 1083 h 1083"/>
              <a:gd name="T4" fmla="*/ 1079 w 1079"/>
              <a:gd name="T5" fmla="*/ 0 h 1083"/>
              <a:gd name="T6" fmla="*/ 0 w 1079"/>
              <a:gd name="T7" fmla="*/ 1083 h 1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79" h="1083">
                <a:moveTo>
                  <a:pt x="0" y="1083"/>
                </a:moveTo>
                <a:lnTo>
                  <a:pt x="1079" y="1083"/>
                </a:lnTo>
                <a:lnTo>
                  <a:pt x="1079" y="0"/>
                </a:lnTo>
                <a:lnTo>
                  <a:pt x="0" y="1083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31" name="Полилиния 70">
            <a:extLst>
              <a:ext uri="{FF2B5EF4-FFF2-40B4-BE49-F238E27FC236}">
                <a16:creationId xmlns:a16="http://schemas.microsoft.com/office/drawing/2014/main" id="{0C320934-59CC-4123-C7C1-FEEE89F304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 flipH="1">
            <a:off x="-10617" y="4308466"/>
            <a:ext cx="2550984" cy="2560441"/>
          </a:xfrm>
          <a:custGeom>
            <a:avLst/>
            <a:gdLst>
              <a:gd name="T0" fmla="*/ 0 w 1079"/>
              <a:gd name="T1" fmla="*/ 1083 h 1083"/>
              <a:gd name="T2" fmla="*/ 1079 w 1079"/>
              <a:gd name="T3" fmla="*/ 1083 h 1083"/>
              <a:gd name="T4" fmla="*/ 1079 w 1079"/>
              <a:gd name="T5" fmla="*/ 0 h 1083"/>
              <a:gd name="T6" fmla="*/ 0 w 1079"/>
              <a:gd name="T7" fmla="*/ 1083 h 1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79" h="1083">
                <a:moveTo>
                  <a:pt x="0" y="1083"/>
                </a:moveTo>
                <a:lnTo>
                  <a:pt x="1079" y="1083"/>
                </a:lnTo>
                <a:lnTo>
                  <a:pt x="1079" y="0"/>
                </a:lnTo>
                <a:lnTo>
                  <a:pt x="0" y="10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33" name="Изображение 4">
            <a:extLst>
              <a:ext uri="{FF2B5EF4-FFF2-40B4-BE49-F238E27FC236}">
                <a16:creationId xmlns:a16="http://schemas.microsoft.com/office/drawing/2014/main" id="{EC46DC71-C12A-96C8-3FE2-AA95AB58B3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543868" y="0"/>
            <a:ext cx="2560340" cy="2560340"/>
          </a:xfrm>
          <a:custGeom>
            <a:avLst/>
            <a:gdLst>
              <a:gd name="connsiteX0" fmla="*/ 0 w 2560340"/>
              <a:gd name="connsiteY0" fmla="*/ 2560340 h 2560340"/>
              <a:gd name="connsiteX1" fmla="*/ 2560340 w 2560340"/>
              <a:gd name="connsiteY1" fmla="*/ 0 h 2560340"/>
              <a:gd name="connsiteX2" fmla="*/ 0 w 2560340"/>
              <a:gd name="connsiteY2" fmla="*/ 0 h 2560340"/>
              <a:gd name="connsiteX3" fmla="*/ 0 w 2560340"/>
              <a:gd name="connsiteY3" fmla="*/ 2560340 h 2560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0340" h="2560340">
                <a:moveTo>
                  <a:pt x="0" y="2560340"/>
                </a:moveTo>
                <a:cubicBezTo>
                  <a:pt x="1414079" y="2560340"/>
                  <a:pt x="2560340" y="1414079"/>
                  <a:pt x="2560340" y="0"/>
                </a:cubicBezTo>
                <a:lnTo>
                  <a:pt x="0" y="0"/>
                </a:lnTo>
                <a:lnTo>
                  <a:pt x="0" y="2560340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  <a:alpha val="50000"/>
            </a:schemeClr>
          </a:solidFill>
          <a:ln w="7052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460565" y="1057274"/>
            <a:ext cx="7965461" cy="994164"/>
          </a:xfrm>
        </p:spPr>
        <p:txBody>
          <a:bodyPr lIns="91440" tIns="0" rIns="91440" bIns="0" rtlCol="0" anchor="b" anchorCtr="0">
            <a:noAutofit/>
          </a:bodyPr>
          <a:lstStyle>
            <a:lvl1pPr algn="l">
              <a:lnSpc>
                <a:spcPct val="100000"/>
              </a:lnSpc>
              <a:defRPr lang="ru-RU" sz="3600" b="1">
                <a:latin typeface="+mj-lt"/>
                <a:cs typeface="Arial" panose="020B0604020202020204" pitchFamily="34" charset="0"/>
              </a:defRPr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13" name="Объект 3">
            <a:extLst>
              <a:ext uri="{FF2B5EF4-FFF2-40B4-BE49-F238E27FC236}">
                <a16:creationId xmlns:a16="http://schemas.microsoft.com/office/drawing/2014/main" id="{B20F5EA7-881C-8FB7-EAC9-89C8F2E5865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460565" y="2303029"/>
            <a:ext cx="7965460" cy="3497698"/>
          </a:xfrm>
        </p:spPr>
        <p:txBody>
          <a:bodyPr lIns="91440" tIns="0" rIns="91440" bIns="0" rtlCol="0">
            <a:normAutofit/>
          </a:bodyPr>
          <a:lstStyle>
            <a:lvl1pPr>
              <a:spcBef>
                <a:spcPts val="1000"/>
              </a:spcBef>
              <a:defRPr lang="ru-RU" sz="1800"/>
            </a:lvl1pPr>
            <a:lvl2pPr>
              <a:spcBef>
                <a:spcPts val="1000"/>
              </a:spcBef>
              <a:defRPr lang="ru-RU" sz="1800"/>
            </a:lvl2pPr>
            <a:lvl3pPr>
              <a:spcBef>
                <a:spcPts val="1000"/>
              </a:spcBef>
              <a:defRPr lang="ru-RU" sz="1800"/>
            </a:lvl3pPr>
            <a:lvl4pPr>
              <a:spcBef>
                <a:spcPts val="1000"/>
              </a:spcBef>
              <a:defRPr lang="ru-RU" sz="1800"/>
            </a:lvl4pPr>
            <a:lvl5pPr>
              <a:spcBef>
                <a:spcPts val="1000"/>
              </a:spcBef>
              <a:defRPr lang="ru-RU" sz="1800"/>
            </a:lvl5pPr>
          </a:lstStyle>
          <a:p>
            <a:pPr lvl="0" rtl="0"/>
            <a:r>
              <a:rPr lang="ru-RU"/>
              <a:t>Текст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8" name="Номер слайда 2">
            <a:extLst>
              <a:ext uri="{FF2B5EF4-FFF2-40B4-BE49-F238E27FC236}">
                <a16:creationId xmlns:a16="http://schemas.microsoft.com/office/drawing/2014/main" id="{ED7A50D8-0839-EC58-FFBE-315A209957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358437" y="457199"/>
            <a:ext cx="1067589" cy="471489"/>
          </a:xfrm>
        </p:spPr>
        <p:txBody>
          <a:bodyPr rtlCol="0"/>
          <a:lstStyle>
            <a:lvl1pPr>
              <a:defRPr lang="ru-RU" sz="1600">
                <a:latin typeface="+mj-lt"/>
              </a:defRPr>
            </a:lvl1pPr>
          </a:lstStyle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2850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равнение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>
            <a:extLst>
              <a:ext uri="{FF2B5EF4-FFF2-40B4-BE49-F238E27FC236}">
                <a16:creationId xmlns:a16="http://schemas.microsoft.com/office/drawing/2014/main" id="{C26B5661-F583-FA44-8353-161B862E69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64809" y="1057274"/>
            <a:ext cx="7043617" cy="2520217"/>
          </a:xfrm>
        </p:spPr>
        <p:txBody>
          <a:bodyPr tIns="0" bIns="0" rtlCol="0">
            <a:noAutofit/>
          </a:bodyPr>
          <a:lstStyle>
            <a:lvl1pPr algn="l">
              <a:lnSpc>
                <a:spcPct val="100000"/>
              </a:lnSpc>
              <a:defRPr lang="ru-RU" sz="3600"/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11" name="Изображение 0">
            <a:extLst>
              <a:ext uri="{FF2B5EF4-FFF2-40B4-BE49-F238E27FC236}">
                <a16:creationId xmlns:a16="http://schemas.microsoft.com/office/drawing/2014/main" id="{CD2D664E-6702-6607-A37E-2E99614491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5568" y="-2784"/>
            <a:ext cx="3443288" cy="6891337"/>
          </a:xfrm>
          <a:custGeom>
            <a:avLst/>
            <a:gdLst>
              <a:gd name="connsiteX0" fmla="*/ 3443288 w 3443288"/>
              <a:gd name="connsiteY0" fmla="*/ 0 h 6891337"/>
              <a:gd name="connsiteX1" fmla="*/ 0 w 3443288"/>
              <a:gd name="connsiteY1" fmla="*/ 0 h 6891337"/>
              <a:gd name="connsiteX2" fmla="*/ 0 w 3443288"/>
              <a:gd name="connsiteY2" fmla="*/ 6891338 h 6891337"/>
              <a:gd name="connsiteX3" fmla="*/ 3443288 w 3443288"/>
              <a:gd name="connsiteY3" fmla="*/ 6891338 h 6891337"/>
              <a:gd name="connsiteX4" fmla="*/ 3443288 w 3443288"/>
              <a:gd name="connsiteY4" fmla="*/ 0 h 6891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3288" h="6891337">
                <a:moveTo>
                  <a:pt x="3443288" y="0"/>
                </a:moveTo>
                <a:lnTo>
                  <a:pt x="0" y="0"/>
                </a:lnTo>
                <a:lnTo>
                  <a:pt x="0" y="6891338"/>
                </a:lnTo>
                <a:lnTo>
                  <a:pt x="3443288" y="6891338"/>
                </a:lnTo>
                <a:lnTo>
                  <a:pt x="3443288" y="0"/>
                </a:lnTo>
                <a:close/>
              </a:path>
            </a:pathLst>
          </a:custGeom>
          <a:solidFill>
            <a:schemeClr val="accent3"/>
          </a:solidFill>
          <a:ln w="4756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pic>
        <p:nvPicPr>
          <p:cNvPr id="13" name="Изображение 1">
            <a:extLst>
              <a:ext uri="{FF2B5EF4-FFF2-40B4-BE49-F238E27FC236}">
                <a16:creationId xmlns:a16="http://schemas.microsoft.com/office/drawing/2014/main" id="{951C5737-DF7E-D671-AC74-9E488335BC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703311" y="-2784"/>
            <a:ext cx="1734410" cy="5167313"/>
          </a:xfrm>
          <a:prstGeom prst="rect">
            <a:avLst/>
          </a:prstGeom>
        </p:spPr>
      </p:pic>
      <p:sp>
        <p:nvSpPr>
          <p:cNvPr id="39" name="Полилиния: фигура 38">
            <a:extLst>
              <a:ext uri="{FF2B5EF4-FFF2-40B4-BE49-F238E27FC236}">
                <a16:creationId xmlns:a16="http://schemas.microsoft.com/office/drawing/2014/main" id="{F232A1E1-DD38-15EA-6CA1-A84950EC43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721621" y="-2784"/>
            <a:ext cx="1716115" cy="1720853"/>
          </a:xfrm>
          <a:custGeom>
            <a:avLst/>
            <a:gdLst>
              <a:gd name="connsiteX0" fmla="*/ 93358 w 1716115"/>
              <a:gd name="connsiteY0" fmla="*/ 0 h 1720853"/>
              <a:gd name="connsiteX1" fmla="*/ 110348 w 1716115"/>
              <a:gd name="connsiteY1" fmla="*/ 0 h 1720853"/>
              <a:gd name="connsiteX2" fmla="*/ 1716029 w 1716115"/>
              <a:gd name="connsiteY2" fmla="*/ 1610112 h 1720853"/>
              <a:gd name="connsiteX3" fmla="*/ 1716029 w 1716115"/>
              <a:gd name="connsiteY3" fmla="*/ 1627151 h 1720853"/>
              <a:gd name="connsiteX4" fmla="*/ 1716115 w 1716115"/>
              <a:gd name="connsiteY4" fmla="*/ 1627237 h 1720853"/>
              <a:gd name="connsiteX5" fmla="*/ 93358 w 1716115"/>
              <a:gd name="connsiteY5" fmla="*/ 0 h 1720853"/>
              <a:gd name="connsiteX6" fmla="*/ 0 w 1716115"/>
              <a:gd name="connsiteY6" fmla="*/ 0 h 1720853"/>
              <a:gd name="connsiteX7" fmla="*/ 16989 w 1716115"/>
              <a:gd name="connsiteY7" fmla="*/ 0 h 1720853"/>
              <a:gd name="connsiteX8" fmla="*/ 1716114 w 1716115"/>
              <a:gd name="connsiteY8" fmla="*/ 1703814 h 1720853"/>
              <a:gd name="connsiteX9" fmla="*/ 1716114 w 1716115"/>
              <a:gd name="connsiteY9" fmla="*/ 1720853 h 1720853"/>
              <a:gd name="connsiteX10" fmla="*/ 0 w 1716115"/>
              <a:gd name="connsiteY10" fmla="*/ 0 h 1720853"/>
              <a:gd name="connsiteX11" fmla="*/ 186798 w 1716115"/>
              <a:gd name="connsiteY11" fmla="*/ 0 h 1720853"/>
              <a:gd name="connsiteX12" fmla="*/ 203788 w 1716115"/>
              <a:gd name="connsiteY12" fmla="*/ 0 h 1720853"/>
              <a:gd name="connsiteX13" fmla="*/ 1716109 w 1716115"/>
              <a:gd name="connsiteY13" fmla="*/ 1516501 h 1720853"/>
              <a:gd name="connsiteX14" fmla="*/ 1716109 w 1716115"/>
              <a:gd name="connsiteY14" fmla="*/ 1533535 h 1720853"/>
              <a:gd name="connsiteX15" fmla="*/ 186798 w 1716115"/>
              <a:gd name="connsiteY15" fmla="*/ 0 h 1720853"/>
              <a:gd name="connsiteX16" fmla="*/ 280155 w 1716115"/>
              <a:gd name="connsiteY16" fmla="*/ 0 h 1720853"/>
              <a:gd name="connsiteX17" fmla="*/ 297145 w 1716115"/>
              <a:gd name="connsiteY17" fmla="*/ 0 h 1720853"/>
              <a:gd name="connsiteX18" fmla="*/ 1716114 w 1716115"/>
              <a:gd name="connsiteY18" fmla="*/ 1422885 h 1720853"/>
              <a:gd name="connsiteX19" fmla="*/ 1716114 w 1716115"/>
              <a:gd name="connsiteY19" fmla="*/ 1439924 h 1720853"/>
              <a:gd name="connsiteX20" fmla="*/ 280155 w 1716115"/>
              <a:gd name="connsiteY20" fmla="*/ 0 h 1720853"/>
              <a:gd name="connsiteX21" fmla="*/ 373512 w 1716115"/>
              <a:gd name="connsiteY21" fmla="*/ 0 h 1720853"/>
              <a:gd name="connsiteX22" fmla="*/ 390502 w 1716115"/>
              <a:gd name="connsiteY22" fmla="*/ 0 h 1720853"/>
              <a:gd name="connsiteX23" fmla="*/ 1716029 w 1716115"/>
              <a:gd name="connsiteY23" fmla="*/ 1329184 h 1720853"/>
              <a:gd name="connsiteX24" fmla="*/ 1716029 w 1716115"/>
              <a:gd name="connsiteY24" fmla="*/ 1346223 h 1720853"/>
              <a:gd name="connsiteX25" fmla="*/ 1716114 w 1716115"/>
              <a:gd name="connsiteY25" fmla="*/ 1346308 h 1720853"/>
              <a:gd name="connsiteX26" fmla="*/ 373512 w 1716115"/>
              <a:gd name="connsiteY26" fmla="*/ 0 h 1720853"/>
              <a:gd name="connsiteX27" fmla="*/ 466953 w 1716115"/>
              <a:gd name="connsiteY27" fmla="*/ 0 h 1720853"/>
              <a:gd name="connsiteX28" fmla="*/ 483944 w 1716115"/>
              <a:gd name="connsiteY28" fmla="*/ 0 h 1720853"/>
              <a:gd name="connsiteX29" fmla="*/ 1716110 w 1716115"/>
              <a:gd name="connsiteY29" fmla="*/ 1235573 h 1720853"/>
              <a:gd name="connsiteX30" fmla="*/ 1716110 w 1716115"/>
              <a:gd name="connsiteY30" fmla="*/ 1252607 h 1720853"/>
              <a:gd name="connsiteX31" fmla="*/ 466953 w 1716115"/>
              <a:gd name="connsiteY31" fmla="*/ 0 h 1720853"/>
              <a:gd name="connsiteX32" fmla="*/ 560310 w 1716115"/>
              <a:gd name="connsiteY32" fmla="*/ 0 h 1720853"/>
              <a:gd name="connsiteX33" fmla="*/ 577297 w 1716115"/>
              <a:gd name="connsiteY33" fmla="*/ 0 h 1720853"/>
              <a:gd name="connsiteX34" fmla="*/ 1716109 w 1716115"/>
              <a:gd name="connsiteY34" fmla="*/ 1141957 h 1720853"/>
              <a:gd name="connsiteX35" fmla="*/ 1716109 w 1716115"/>
              <a:gd name="connsiteY35" fmla="*/ 1158991 h 1720853"/>
              <a:gd name="connsiteX36" fmla="*/ 560310 w 1716115"/>
              <a:gd name="connsiteY36" fmla="*/ 0 h 1720853"/>
              <a:gd name="connsiteX37" fmla="*/ 653668 w 1716115"/>
              <a:gd name="connsiteY37" fmla="*/ 0 h 1720853"/>
              <a:gd name="connsiteX38" fmla="*/ 670655 w 1716115"/>
              <a:gd name="connsiteY38" fmla="*/ 0 h 1720853"/>
              <a:gd name="connsiteX39" fmla="*/ 1716029 w 1716115"/>
              <a:gd name="connsiteY39" fmla="*/ 1048255 h 1720853"/>
              <a:gd name="connsiteX40" fmla="*/ 1716029 w 1716115"/>
              <a:gd name="connsiteY40" fmla="*/ 1065294 h 1720853"/>
              <a:gd name="connsiteX41" fmla="*/ 1716114 w 1716115"/>
              <a:gd name="connsiteY41" fmla="*/ 1065380 h 1720853"/>
              <a:gd name="connsiteX42" fmla="*/ 653668 w 1716115"/>
              <a:gd name="connsiteY42" fmla="*/ 0 h 1720853"/>
              <a:gd name="connsiteX43" fmla="*/ 747112 w 1716115"/>
              <a:gd name="connsiteY43" fmla="*/ 0 h 1720853"/>
              <a:gd name="connsiteX44" fmla="*/ 764104 w 1716115"/>
              <a:gd name="connsiteY44" fmla="*/ 0 h 1720853"/>
              <a:gd name="connsiteX45" fmla="*/ 1716115 w 1716115"/>
              <a:gd name="connsiteY45" fmla="*/ 954644 h 1720853"/>
              <a:gd name="connsiteX46" fmla="*/ 1716115 w 1716115"/>
              <a:gd name="connsiteY46" fmla="*/ 971678 h 1720853"/>
              <a:gd name="connsiteX47" fmla="*/ 747112 w 1716115"/>
              <a:gd name="connsiteY47" fmla="*/ 0 h 1720853"/>
              <a:gd name="connsiteX48" fmla="*/ 840465 w 1716115"/>
              <a:gd name="connsiteY48" fmla="*/ 0 h 1720853"/>
              <a:gd name="connsiteX49" fmla="*/ 857452 w 1716115"/>
              <a:gd name="connsiteY49" fmla="*/ 0 h 1720853"/>
              <a:gd name="connsiteX50" fmla="*/ 1716109 w 1716115"/>
              <a:gd name="connsiteY50" fmla="*/ 861028 h 1720853"/>
              <a:gd name="connsiteX51" fmla="*/ 1716109 w 1716115"/>
              <a:gd name="connsiteY51" fmla="*/ 878062 h 1720853"/>
              <a:gd name="connsiteX52" fmla="*/ 840465 w 1716115"/>
              <a:gd name="connsiteY52" fmla="*/ 0 h 1720853"/>
              <a:gd name="connsiteX53" fmla="*/ 933823 w 1716115"/>
              <a:gd name="connsiteY53" fmla="*/ 0 h 1720853"/>
              <a:gd name="connsiteX54" fmla="*/ 950810 w 1716115"/>
              <a:gd name="connsiteY54" fmla="*/ 0 h 1720853"/>
              <a:gd name="connsiteX55" fmla="*/ 1716114 w 1716115"/>
              <a:gd name="connsiteY55" fmla="*/ 767327 h 1720853"/>
              <a:gd name="connsiteX56" fmla="*/ 1716114 w 1716115"/>
              <a:gd name="connsiteY56" fmla="*/ 784366 h 1720853"/>
              <a:gd name="connsiteX57" fmla="*/ 1716114 w 1716115"/>
              <a:gd name="connsiteY57" fmla="*/ 784451 h 1720853"/>
              <a:gd name="connsiteX58" fmla="*/ 933823 w 1716115"/>
              <a:gd name="connsiteY58" fmla="*/ 0 h 1720853"/>
              <a:gd name="connsiteX59" fmla="*/ 1027262 w 1716115"/>
              <a:gd name="connsiteY59" fmla="*/ 0 h 1720853"/>
              <a:gd name="connsiteX60" fmla="*/ 1044254 w 1716115"/>
              <a:gd name="connsiteY60" fmla="*/ 0 h 1720853"/>
              <a:gd name="connsiteX61" fmla="*/ 1716110 w 1716115"/>
              <a:gd name="connsiteY61" fmla="*/ 673716 h 1720853"/>
              <a:gd name="connsiteX62" fmla="*/ 1716110 w 1716115"/>
              <a:gd name="connsiteY62" fmla="*/ 690750 h 1720853"/>
              <a:gd name="connsiteX63" fmla="*/ 1027262 w 1716115"/>
              <a:gd name="connsiteY63" fmla="*/ 0 h 1720853"/>
              <a:gd name="connsiteX64" fmla="*/ 1120625 w 1716115"/>
              <a:gd name="connsiteY64" fmla="*/ 0 h 1720853"/>
              <a:gd name="connsiteX65" fmla="*/ 1137612 w 1716115"/>
              <a:gd name="connsiteY65" fmla="*/ 0 h 1720853"/>
              <a:gd name="connsiteX66" fmla="*/ 1716115 w 1716115"/>
              <a:gd name="connsiteY66" fmla="*/ 580100 h 1720853"/>
              <a:gd name="connsiteX67" fmla="*/ 1716115 w 1716115"/>
              <a:gd name="connsiteY67" fmla="*/ 597134 h 1720853"/>
              <a:gd name="connsiteX68" fmla="*/ 1120625 w 1716115"/>
              <a:gd name="connsiteY68" fmla="*/ 0 h 1720853"/>
              <a:gd name="connsiteX69" fmla="*/ 1213978 w 1716115"/>
              <a:gd name="connsiteY69" fmla="*/ 0 h 1720853"/>
              <a:gd name="connsiteX70" fmla="*/ 1230965 w 1716115"/>
              <a:gd name="connsiteY70" fmla="*/ 0 h 1720853"/>
              <a:gd name="connsiteX71" fmla="*/ 1716109 w 1716115"/>
              <a:gd name="connsiteY71" fmla="*/ 486398 h 1720853"/>
              <a:gd name="connsiteX72" fmla="*/ 1716109 w 1716115"/>
              <a:gd name="connsiteY72" fmla="*/ 503437 h 1720853"/>
              <a:gd name="connsiteX73" fmla="*/ 1716109 w 1716115"/>
              <a:gd name="connsiteY73" fmla="*/ 503523 h 1720853"/>
              <a:gd name="connsiteX74" fmla="*/ 1213978 w 1716115"/>
              <a:gd name="connsiteY74" fmla="*/ 0 h 1720853"/>
              <a:gd name="connsiteX75" fmla="*/ 1307422 w 1716115"/>
              <a:gd name="connsiteY75" fmla="*/ 0 h 1720853"/>
              <a:gd name="connsiteX76" fmla="*/ 1324414 w 1716115"/>
              <a:gd name="connsiteY76" fmla="*/ 0 h 1720853"/>
              <a:gd name="connsiteX77" fmla="*/ 1716115 w 1716115"/>
              <a:gd name="connsiteY77" fmla="*/ 392784 h 1720853"/>
              <a:gd name="connsiteX78" fmla="*/ 1716115 w 1716115"/>
              <a:gd name="connsiteY78" fmla="*/ 409821 h 1720853"/>
              <a:gd name="connsiteX79" fmla="*/ 1307422 w 1716115"/>
              <a:gd name="connsiteY79" fmla="*/ 0 h 1720853"/>
              <a:gd name="connsiteX80" fmla="*/ 1400775 w 1716115"/>
              <a:gd name="connsiteY80" fmla="*/ 0 h 1720853"/>
              <a:gd name="connsiteX81" fmla="*/ 1417762 w 1716115"/>
              <a:gd name="connsiteY81" fmla="*/ 0 h 1720853"/>
              <a:gd name="connsiteX82" fmla="*/ 1716109 w 1716115"/>
              <a:gd name="connsiteY82" fmla="*/ 299170 h 1720853"/>
              <a:gd name="connsiteX83" fmla="*/ 1716109 w 1716115"/>
              <a:gd name="connsiteY83" fmla="*/ 316207 h 1720853"/>
              <a:gd name="connsiteX84" fmla="*/ 1400775 w 1716115"/>
              <a:gd name="connsiteY84" fmla="*/ 0 h 1720853"/>
              <a:gd name="connsiteX85" fmla="*/ 1494133 w 1716115"/>
              <a:gd name="connsiteY85" fmla="*/ 0 h 1720853"/>
              <a:gd name="connsiteX86" fmla="*/ 1511120 w 1716115"/>
              <a:gd name="connsiteY86" fmla="*/ 0 h 1720853"/>
              <a:gd name="connsiteX87" fmla="*/ 1716109 w 1716115"/>
              <a:gd name="connsiteY87" fmla="*/ 205556 h 1720853"/>
              <a:gd name="connsiteX88" fmla="*/ 1716109 w 1716115"/>
              <a:gd name="connsiteY88" fmla="*/ 222592 h 1720853"/>
              <a:gd name="connsiteX89" fmla="*/ 1494133 w 1716115"/>
              <a:gd name="connsiteY89" fmla="*/ 0 h 172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16115" h="1720853">
                <a:moveTo>
                  <a:pt x="93358" y="0"/>
                </a:moveTo>
                <a:lnTo>
                  <a:pt x="110348" y="0"/>
                </a:lnTo>
                <a:cubicBezTo>
                  <a:pt x="110348" y="887874"/>
                  <a:pt x="830686" y="1610112"/>
                  <a:pt x="1716029" y="1610112"/>
                </a:cubicBezTo>
                <a:lnTo>
                  <a:pt x="1716029" y="1627151"/>
                </a:lnTo>
                <a:lnTo>
                  <a:pt x="1716115" y="1627237"/>
                </a:lnTo>
                <a:cubicBezTo>
                  <a:pt x="821334" y="1627237"/>
                  <a:pt x="93358" y="897252"/>
                  <a:pt x="93358" y="0"/>
                </a:cubicBezTo>
                <a:close/>
                <a:moveTo>
                  <a:pt x="0" y="0"/>
                </a:moveTo>
                <a:lnTo>
                  <a:pt x="16989" y="0"/>
                </a:lnTo>
                <a:cubicBezTo>
                  <a:pt x="16989" y="939499"/>
                  <a:pt x="779202" y="1703814"/>
                  <a:pt x="1716114" y="1703814"/>
                </a:cubicBezTo>
                <a:lnTo>
                  <a:pt x="1716114" y="1720853"/>
                </a:lnTo>
                <a:cubicBezTo>
                  <a:pt x="769850" y="1720853"/>
                  <a:pt x="0" y="948877"/>
                  <a:pt x="0" y="0"/>
                </a:cubicBezTo>
                <a:close/>
                <a:moveTo>
                  <a:pt x="186798" y="0"/>
                </a:moveTo>
                <a:lnTo>
                  <a:pt x="203788" y="0"/>
                </a:lnTo>
                <a:cubicBezTo>
                  <a:pt x="203788" y="836248"/>
                  <a:pt x="882254" y="1516501"/>
                  <a:pt x="1716109" y="1516501"/>
                </a:cubicBezTo>
                <a:lnTo>
                  <a:pt x="1716109" y="1533535"/>
                </a:lnTo>
                <a:cubicBezTo>
                  <a:pt x="872812" y="1533535"/>
                  <a:pt x="186798" y="845626"/>
                  <a:pt x="186798" y="0"/>
                </a:cubicBezTo>
                <a:close/>
                <a:moveTo>
                  <a:pt x="280155" y="0"/>
                </a:moveTo>
                <a:lnTo>
                  <a:pt x="297145" y="0"/>
                </a:lnTo>
                <a:cubicBezTo>
                  <a:pt x="297145" y="784537"/>
                  <a:pt x="933652" y="1422885"/>
                  <a:pt x="1716114" y="1422885"/>
                </a:cubicBezTo>
                <a:lnTo>
                  <a:pt x="1716114" y="1439924"/>
                </a:lnTo>
                <a:cubicBezTo>
                  <a:pt x="924300" y="1439924"/>
                  <a:pt x="280155" y="794001"/>
                  <a:pt x="280155" y="0"/>
                </a:cubicBezTo>
                <a:close/>
                <a:moveTo>
                  <a:pt x="373512" y="0"/>
                </a:moveTo>
                <a:lnTo>
                  <a:pt x="390502" y="0"/>
                </a:lnTo>
                <a:cubicBezTo>
                  <a:pt x="390502" y="732911"/>
                  <a:pt x="985135" y="1329184"/>
                  <a:pt x="1716029" y="1329184"/>
                </a:cubicBezTo>
                <a:lnTo>
                  <a:pt x="1716029" y="1346223"/>
                </a:lnTo>
                <a:lnTo>
                  <a:pt x="1716114" y="1346308"/>
                </a:lnTo>
                <a:cubicBezTo>
                  <a:pt x="975783" y="1346308"/>
                  <a:pt x="373512" y="742375"/>
                  <a:pt x="373512" y="0"/>
                </a:cubicBezTo>
                <a:close/>
                <a:moveTo>
                  <a:pt x="466953" y="0"/>
                </a:moveTo>
                <a:lnTo>
                  <a:pt x="483944" y="0"/>
                </a:lnTo>
                <a:cubicBezTo>
                  <a:pt x="483944" y="681286"/>
                  <a:pt x="1036704" y="1235573"/>
                  <a:pt x="1716110" y="1235573"/>
                </a:cubicBezTo>
                <a:lnTo>
                  <a:pt x="1716110" y="1252607"/>
                </a:lnTo>
                <a:cubicBezTo>
                  <a:pt x="1027347" y="1252607"/>
                  <a:pt x="466953" y="690664"/>
                  <a:pt x="466953" y="0"/>
                </a:cubicBezTo>
                <a:close/>
                <a:moveTo>
                  <a:pt x="560310" y="0"/>
                </a:moveTo>
                <a:lnTo>
                  <a:pt x="577297" y="0"/>
                </a:lnTo>
                <a:cubicBezTo>
                  <a:pt x="577297" y="629660"/>
                  <a:pt x="1088188" y="1141957"/>
                  <a:pt x="1716109" y="1141957"/>
                </a:cubicBezTo>
                <a:lnTo>
                  <a:pt x="1716109" y="1158991"/>
                </a:lnTo>
                <a:cubicBezTo>
                  <a:pt x="1078835" y="1158991"/>
                  <a:pt x="560310" y="639038"/>
                  <a:pt x="560310" y="0"/>
                </a:cubicBezTo>
                <a:close/>
                <a:moveTo>
                  <a:pt x="653668" y="0"/>
                </a:moveTo>
                <a:lnTo>
                  <a:pt x="670655" y="0"/>
                </a:lnTo>
                <a:cubicBezTo>
                  <a:pt x="670655" y="578035"/>
                  <a:pt x="1139586" y="1048255"/>
                  <a:pt x="1716029" y="1048255"/>
                </a:cubicBezTo>
                <a:lnTo>
                  <a:pt x="1716029" y="1065294"/>
                </a:lnTo>
                <a:lnTo>
                  <a:pt x="1716114" y="1065380"/>
                </a:lnTo>
                <a:cubicBezTo>
                  <a:pt x="1130319" y="1065380"/>
                  <a:pt x="653668" y="587499"/>
                  <a:pt x="653668" y="0"/>
                </a:cubicBezTo>
                <a:close/>
                <a:moveTo>
                  <a:pt x="747112" y="0"/>
                </a:moveTo>
                <a:lnTo>
                  <a:pt x="764104" y="0"/>
                </a:lnTo>
                <a:cubicBezTo>
                  <a:pt x="764104" y="526409"/>
                  <a:pt x="1191155" y="954644"/>
                  <a:pt x="1716115" y="954644"/>
                </a:cubicBezTo>
                <a:lnTo>
                  <a:pt x="1716115" y="971678"/>
                </a:lnTo>
                <a:cubicBezTo>
                  <a:pt x="1181802" y="971678"/>
                  <a:pt x="747112" y="535787"/>
                  <a:pt x="747112" y="0"/>
                </a:cubicBezTo>
                <a:close/>
                <a:moveTo>
                  <a:pt x="840465" y="0"/>
                </a:moveTo>
                <a:lnTo>
                  <a:pt x="857452" y="0"/>
                </a:lnTo>
                <a:cubicBezTo>
                  <a:pt x="857452" y="474783"/>
                  <a:pt x="1242638" y="861028"/>
                  <a:pt x="1716109" y="861028"/>
                </a:cubicBezTo>
                <a:lnTo>
                  <a:pt x="1716109" y="878062"/>
                </a:lnTo>
                <a:cubicBezTo>
                  <a:pt x="1233281" y="878062"/>
                  <a:pt x="840465" y="484162"/>
                  <a:pt x="840465" y="0"/>
                </a:cubicBezTo>
                <a:close/>
                <a:moveTo>
                  <a:pt x="933823" y="0"/>
                </a:moveTo>
                <a:lnTo>
                  <a:pt x="950810" y="0"/>
                </a:lnTo>
                <a:cubicBezTo>
                  <a:pt x="950810" y="423157"/>
                  <a:pt x="1294121" y="767327"/>
                  <a:pt x="1716114" y="767327"/>
                </a:cubicBezTo>
                <a:lnTo>
                  <a:pt x="1716114" y="784366"/>
                </a:lnTo>
                <a:lnTo>
                  <a:pt x="1716114" y="784451"/>
                </a:lnTo>
                <a:cubicBezTo>
                  <a:pt x="1284769" y="784451"/>
                  <a:pt x="933823" y="432536"/>
                  <a:pt x="933823" y="0"/>
                </a:cubicBezTo>
                <a:close/>
                <a:moveTo>
                  <a:pt x="1027262" y="0"/>
                </a:moveTo>
                <a:lnTo>
                  <a:pt x="1044254" y="0"/>
                </a:lnTo>
                <a:cubicBezTo>
                  <a:pt x="1044254" y="371532"/>
                  <a:pt x="1345685" y="673716"/>
                  <a:pt x="1716110" y="673716"/>
                </a:cubicBezTo>
                <a:lnTo>
                  <a:pt x="1716110" y="690750"/>
                </a:lnTo>
                <a:cubicBezTo>
                  <a:pt x="1336248" y="690750"/>
                  <a:pt x="1027262" y="380824"/>
                  <a:pt x="1027262" y="0"/>
                </a:cubicBezTo>
                <a:close/>
                <a:moveTo>
                  <a:pt x="1120625" y="0"/>
                </a:moveTo>
                <a:lnTo>
                  <a:pt x="1137612" y="0"/>
                </a:lnTo>
                <a:cubicBezTo>
                  <a:pt x="1137612" y="319820"/>
                  <a:pt x="1397088" y="580100"/>
                  <a:pt x="1716115" y="580100"/>
                </a:cubicBezTo>
                <a:lnTo>
                  <a:pt x="1716115" y="597134"/>
                </a:lnTo>
                <a:cubicBezTo>
                  <a:pt x="1387736" y="597134"/>
                  <a:pt x="1120625" y="329285"/>
                  <a:pt x="1120625" y="0"/>
                </a:cubicBezTo>
                <a:close/>
                <a:moveTo>
                  <a:pt x="1213978" y="0"/>
                </a:moveTo>
                <a:lnTo>
                  <a:pt x="1230965" y="0"/>
                </a:lnTo>
                <a:cubicBezTo>
                  <a:pt x="1230965" y="268195"/>
                  <a:pt x="1448571" y="486398"/>
                  <a:pt x="1716109" y="486398"/>
                </a:cubicBezTo>
                <a:lnTo>
                  <a:pt x="1716109" y="503437"/>
                </a:lnTo>
                <a:lnTo>
                  <a:pt x="1716109" y="503523"/>
                </a:lnTo>
                <a:cubicBezTo>
                  <a:pt x="1439214" y="503523"/>
                  <a:pt x="1213978" y="277659"/>
                  <a:pt x="1213978" y="0"/>
                </a:cubicBezTo>
                <a:close/>
                <a:moveTo>
                  <a:pt x="1307422" y="0"/>
                </a:moveTo>
                <a:lnTo>
                  <a:pt x="1324414" y="0"/>
                </a:lnTo>
                <a:cubicBezTo>
                  <a:pt x="1324414" y="216569"/>
                  <a:pt x="1500141" y="392784"/>
                  <a:pt x="1716115" y="392784"/>
                </a:cubicBezTo>
                <a:lnTo>
                  <a:pt x="1716115" y="409821"/>
                </a:lnTo>
                <a:cubicBezTo>
                  <a:pt x="1490703" y="409821"/>
                  <a:pt x="1307422" y="225948"/>
                  <a:pt x="1307422" y="0"/>
                </a:cubicBezTo>
                <a:close/>
                <a:moveTo>
                  <a:pt x="1400775" y="0"/>
                </a:moveTo>
                <a:lnTo>
                  <a:pt x="1417762" y="0"/>
                </a:lnTo>
                <a:cubicBezTo>
                  <a:pt x="1417762" y="164944"/>
                  <a:pt x="1551619" y="299170"/>
                  <a:pt x="1716109" y="299170"/>
                </a:cubicBezTo>
                <a:lnTo>
                  <a:pt x="1716109" y="316207"/>
                </a:lnTo>
                <a:cubicBezTo>
                  <a:pt x="1542266" y="316207"/>
                  <a:pt x="1400775" y="174322"/>
                  <a:pt x="1400775" y="0"/>
                </a:cubicBezTo>
                <a:close/>
                <a:moveTo>
                  <a:pt x="1494133" y="0"/>
                </a:moveTo>
                <a:lnTo>
                  <a:pt x="1511120" y="0"/>
                </a:lnTo>
                <a:cubicBezTo>
                  <a:pt x="1511120" y="113318"/>
                  <a:pt x="1603017" y="205556"/>
                  <a:pt x="1716109" y="205556"/>
                </a:cubicBezTo>
                <a:lnTo>
                  <a:pt x="1716109" y="222592"/>
                </a:lnTo>
                <a:cubicBezTo>
                  <a:pt x="1593750" y="222592"/>
                  <a:pt x="1494133" y="122783"/>
                  <a:pt x="1494133" y="0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4723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7" name="Изображение 5">
            <a:extLst>
              <a:ext uri="{FF2B5EF4-FFF2-40B4-BE49-F238E27FC236}">
                <a16:creationId xmlns:a16="http://schemas.microsoft.com/office/drawing/2014/main" id="{B9036D42-A06F-E6EE-BB91-8BAF045198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5568" y="3440504"/>
            <a:ext cx="3443288" cy="3448050"/>
          </a:xfrm>
          <a:custGeom>
            <a:avLst/>
            <a:gdLst>
              <a:gd name="connsiteX0" fmla="*/ 1721644 w 3443288"/>
              <a:gd name="connsiteY0" fmla="*/ 3448051 h 3448050"/>
              <a:gd name="connsiteX1" fmla="*/ 3443288 w 3443288"/>
              <a:gd name="connsiteY1" fmla="*/ 1724025 h 3448050"/>
              <a:gd name="connsiteX2" fmla="*/ 1721644 w 3443288"/>
              <a:gd name="connsiteY2" fmla="*/ 0 h 3448050"/>
              <a:gd name="connsiteX3" fmla="*/ 0 w 3443288"/>
              <a:gd name="connsiteY3" fmla="*/ 1724025 h 3448050"/>
              <a:gd name="connsiteX4" fmla="*/ 1721644 w 3443288"/>
              <a:gd name="connsiteY4" fmla="*/ 3448051 h 344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3288" h="3448050">
                <a:moveTo>
                  <a:pt x="1721644" y="3448051"/>
                </a:moveTo>
                <a:cubicBezTo>
                  <a:pt x="2672482" y="3448051"/>
                  <a:pt x="3443288" y="2676178"/>
                  <a:pt x="3443288" y="1724025"/>
                </a:cubicBezTo>
                <a:cubicBezTo>
                  <a:pt x="3443288" y="771873"/>
                  <a:pt x="2672482" y="0"/>
                  <a:pt x="1721644" y="0"/>
                </a:cubicBezTo>
                <a:cubicBezTo>
                  <a:pt x="770806" y="0"/>
                  <a:pt x="0" y="771873"/>
                  <a:pt x="0" y="1724025"/>
                </a:cubicBezTo>
                <a:cubicBezTo>
                  <a:pt x="0" y="2676178"/>
                  <a:pt x="770806" y="3448051"/>
                  <a:pt x="1721644" y="3448051"/>
                </a:cubicBezTo>
                <a:close/>
              </a:path>
            </a:pathLst>
          </a:custGeom>
          <a:solidFill>
            <a:schemeClr val="accent6"/>
          </a:solidFill>
          <a:ln w="4756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pic>
        <p:nvPicPr>
          <p:cNvPr id="19" name="Изображение 6">
            <a:extLst>
              <a:ext uri="{FF2B5EF4-FFF2-40B4-BE49-F238E27FC236}">
                <a16:creationId xmlns:a16="http://schemas.microsoft.com/office/drawing/2014/main" id="{86E0540C-3355-A50D-AC61-047B54B70C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718457" y="3440504"/>
            <a:ext cx="1719263" cy="1724025"/>
          </a:xfrm>
          <a:prstGeom prst="rect">
            <a:avLst/>
          </a:prstGeom>
        </p:spPr>
      </p:pic>
      <p:sp>
        <p:nvSpPr>
          <p:cNvPr id="16" name="Номер слайда 2">
            <a:extLst>
              <a:ext uri="{FF2B5EF4-FFF2-40B4-BE49-F238E27FC236}">
                <a16:creationId xmlns:a16="http://schemas.microsoft.com/office/drawing/2014/main" id="{B00F713C-1CC6-5879-0410-95F179D56AD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438475" y="457199"/>
            <a:ext cx="987552" cy="471489"/>
          </a:xfrm>
        </p:spPr>
        <p:txBody>
          <a:bodyPr rtlCol="0"/>
          <a:lstStyle>
            <a:lvl1pPr>
              <a:defRPr lang="ru-RU" sz="1600">
                <a:latin typeface="+mj-lt"/>
              </a:defRPr>
            </a:lvl1pPr>
          </a:lstStyle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Объект 2">
            <a:extLst>
              <a:ext uri="{FF2B5EF4-FFF2-40B4-BE49-F238E27FC236}">
                <a16:creationId xmlns:a16="http://schemas.microsoft.com/office/drawing/2014/main" id="{8E40D3F2-4A7A-F909-AC98-0B402B26776E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364808" y="3808750"/>
            <a:ext cx="7043618" cy="2233233"/>
          </a:xfrm>
        </p:spPr>
        <p:txBody>
          <a:bodyPr lIns="91440" tIns="0" rIns="9144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RU" sz="2400"/>
            </a:lvl1pPr>
            <a:lvl2pPr marL="347472">
              <a:lnSpc>
                <a:spcPct val="100000"/>
              </a:lnSpc>
              <a:spcBef>
                <a:spcPts val="0"/>
              </a:spcBef>
              <a:defRPr lang="ru-RU" sz="2400"/>
            </a:lvl2pPr>
            <a:lvl3pPr marL="685800">
              <a:lnSpc>
                <a:spcPct val="100000"/>
              </a:lnSpc>
              <a:spcBef>
                <a:spcPts val="0"/>
              </a:spcBef>
              <a:defRPr lang="ru-RU" sz="2400"/>
            </a:lvl3pPr>
          </a:lstStyle>
          <a:p>
            <a:pPr lvl="0" rtl="0"/>
            <a:r>
              <a:rPr lang="ru-RU"/>
              <a:t>Текст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116296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олилиния 26">
            <a:extLst>
              <a:ext uri="{FF2B5EF4-FFF2-40B4-BE49-F238E27FC236}">
                <a16:creationId xmlns:a16="http://schemas.microsoft.com/office/drawing/2014/main" id="{3C7B0BB3-A5CA-7C72-DC39-AD00EC9096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989454" y="3427336"/>
            <a:ext cx="3202546" cy="3430665"/>
          </a:xfrm>
          <a:custGeom>
            <a:avLst/>
            <a:gdLst>
              <a:gd name="connsiteX0" fmla="*/ 0 w 3202546"/>
              <a:gd name="connsiteY0" fmla="*/ 0 h 3430665"/>
              <a:gd name="connsiteX1" fmla="*/ 3202546 w 3202546"/>
              <a:gd name="connsiteY1" fmla="*/ 0 h 3430665"/>
              <a:gd name="connsiteX2" fmla="*/ 3202546 w 3202546"/>
              <a:gd name="connsiteY2" fmla="*/ 3430665 h 3430665"/>
              <a:gd name="connsiteX3" fmla="*/ 0 w 3202546"/>
              <a:gd name="connsiteY3" fmla="*/ 3430665 h 343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2546" h="3430665">
                <a:moveTo>
                  <a:pt x="0" y="0"/>
                </a:moveTo>
                <a:lnTo>
                  <a:pt x="3202546" y="0"/>
                </a:lnTo>
                <a:lnTo>
                  <a:pt x="3202546" y="3430665"/>
                </a:lnTo>
                <a:lnTo>
                  <a:pt x="0" y="343066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Полилиния 17">
            <a:extLst>
              <a:ext uri="{FF2B5EF4-FFF2-40B4-BE49-F238E27FC236}">
                <a16:creationId xmlns:a16="http://schemas.microsoft.com/office/drawing/2014/main" id="{07871527-68A5-0A5C-F5A6-A80523BAC9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989454" y="3654149"/>
            <a:ext cx="3202546" cy="3203852"/>
          </a:xfrm>
          <a:custGeom>
            <a:avLst/>
            <a:gdLst>
              <a:gd name="connsiteX0" fmla="*/ 3202546 w 3202546"/>
              <a:gd name="connsiteY0" fmla="*/ 0 h 3203852"/>
              <a:gd name="connsiteX1" fmla="*/ 3202546 w 3202546"/>
              <a:gd name="connsiteY1" fmla="*/ 3203852 h 3203852"/>
              <a:gd name="connsiteX2" fmla="*/ 0 w 3202546"/>
              <a:gd name="connsiteY2" fmla="*/ 3203852 h 3203852"/>
              <a:gd name="connsiteX3" fmla="*/ 0 w 3202546"/>
              <a:gd name="connsiteY3" fmla="*/ 3190718 h 3203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2546" h="3203852">
                <a:moveTo>
                  <a:pt x="3202546" y="0"/>
                </a:moveTo>
                <a:lnTo>
                  <a:pt x="3202546" y="3203852"/>
                </a:lnTo>
                <a:lnTo>
                  <a:pt x="0" y="3203852"/>
                </a:lnTo>
                <a:lnTo>
                  <a:pt x="0" y="31907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Полилиния 13">
            <a:extLst>
              <a:ext uri="{FF2B5EF4-FFF2-40B4-BE49-F238E27FC236}">
                <a16:creationId xmlns:a16="http://schemas.microsoft.com/office/drawing/2014/main" id="{CEB118B3-9B06-AD11-738A-7A0651F98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989455" y="1"/>
            <a:ext cx="3202545" cy="3437345"/>
          </a:xfrm>
          <a:custGeom>
            <a:avLst/>
            <a:gdLst>
              <a:gd name="connsiteX0" fmla="*/ 0 w 3202545"/>
              <a:gd name="connsiteY0" fmla="*/ 0 h 3437345"/>
              <a:gd name="connsiteX1" fmla="*/ 3202545 w 3202545"/>
              <a:gd name="connsiteY1" fmla="*/ 0 h 3437345"/>
              <a:gd name="connsiteX2" fmla="*/ 3202545 w 3202545"/>
              <a:gd name="connsiteY2" fmla="*/ 3437345 h 3437345"/>
              <a:gd name="connsiteX3" fmla="*/ 0 w 3202545"/>
              <a:gd name="connsiteY3" fmla="*/ 3437345 h 3437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2545" h="3437345">
                <a:moveTo>
                  <a:pt x="0" y="0"/>
                </a:moveTo>
                <a:lnTo>
                  <a:pt x="3202545" y="0"/>
                </a:lnTo>
                <a:lnTo>
                  <a:pt x="3202545" y="3437345"/>
                </a:lnTo>
                <a:lnTo>
                  <a:pt x="0" y="343734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0EA94262-504E-06F2-F383-E832C37B12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989454" y="6681"/>
            <a:ext cx="3202546" cy="3436477"/>
          </a:xfrm>
          <a:custGeom>
            <a:avLst/>
            <a:gdLst>
              <a:gd name="connsiteX0" fmla="*/ 0 w 3202546"/>
              <a:gd name="connsiteY0" fmla="*/ 0 h 3436477"/>
              <a:gd name="connsiteX1" fmla="*/ 3202546 w 3202546"/>
              <a:gd name="connsiteY1" fmla="*/ 3214418 h 3436477"/>
              <a:gd name="connsiteX2" fmla="*/ 3202546 w 3202546"/>
              <a:gd name="connsiteY2" fmla="*/ 3436477 h 3436477"/>
              <a:gd name="connsiteX3" fmla="*/ 0 w 3202546"/>
              <a:gd name="connsiteY3" fmla="*/ 3436477 h 3436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2546" h="3436477">
                <a:moveTo>
                  <a:pt x="0" y="0"/>
                </a:moveTo>
                <a:lnTo>
                  <a:pt x="3202546" y="3214418"/>
                </a:lnTo>
                <a:lnTo>
                  <a:pt x="3202546" y="3436477"/>
                </a:lnTo>
                <a:lnTo>
                  <a:pt x="0" y="34364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Заголовок 19">
            <a:extLst>
              <a:ext uri="{FF2B5EF4-FFF2-40B4-BE49-F238E27FC236}">
                <a16:creationId xmlns:a16="http://schemas.microsoft.com/office/drawing/2014/main" id="{C26B5661-F583-FA44-8353-161B862E69B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914399" y="834635"/>
            <a:ext cx="7796464" cy="1222385"/>
          </a:xfrm>
        </p:spPr>
        <p:txBody>
          <a:bodyPr tIns="0" bIns="0" rtlCol="0">
            <a:noAutofit/>
          </a:bodyPr>
          <a:lstStyle>
            <a:lvl1pPr algn="l">
              <a:lnSpc>
                <a:spcPct val="100000"/>
              </a:lnSpc>
              <a:defRPr lang="ru-RU" sz="3600"/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19" name="Номер слайда 2">
            <a:extLst>
              <a:ext uri="{FF2B5EF4-FFF2-40B4-BE49-F238E27FC236}">
                <a16:creationId xmlns:a16="http://schemas.microsoft.com/office/drawing/2014/main" id="{BFBCB81C-7599-87A1-8037-5FB8C374503A}"/>
              </a:ext>
            </a:extLst>
          </p:cNvPr>
          <p:cNvSpPr>
            <a:spLocks noGrp="1"/>
          </p:cNvSpPr>
          <p:nvPr userDrawn="1">
            <p:ph type="sldNum" sz="quarter" idx="10"/>
          </p:nvPr>
        </p:nvSpPr>
        <p:spPr>
          <a:xfrm>
            <a:off x="10438475" y="457199"/>
            <a:ext cx="987552" cy="471489"/>
          </a:xfrm>
        </p:spPr>
        <p:txBody>
          <a:bodyPr rtlCol="0"/>
          <a:lstStyle>
            <a:lvl1pPr>
              <a:defRPr lang="ru-RU" sz="1600">
                <a:latin typeface="+mj-lt"/>
              </a:defRPr>
            </a:lvl1pPr>
          </a:lstStyle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Объект 3">
            <a:extLst>
              <a:ext uri="{FF2B5EF4-FFF2-40B4-BE49-F238E27FC236}">
                <a16:creationId xmlns:a16="http://schemas.microsoft.com/office/drawing/2014/main" id="{6FF02D51-6992-3FED-2A19-92E5AC564CF4}"/>
              </a:ext>
            </a:extLst>
          </p:cNvPr>
          <p:cNvSpPr>
            <a:spLocks noGrp="1"/>
          </p:cNvSpPr>
          <p:nvPr userDrawn="1">
            <p:ph sz="half" idx="2" hasCustomPrompt="1"/>
          </p:nvPr>
        </p:nvSpPr>
        <p:spPr>
          <a:xfrm>
            <a:off x="914400" y="2303028"/>
            <a:ext cx="3283119" cy="3720337"/>
          </a:xfrm>
        </p:spPr>
        <p:txBody>
          <a:bodyPr lIns="91440" tIns="0" rIns="91440" bIns="0" rtlCol="0">
            <a:normAutofit/>
          </a:bodyPr>
          <a:lstStyle>
            <a:lvl1pPr marL="0" indent="0">
              <a:spcBef>
                <a:spcPts val="1000"/>
              </a:spcBef>
              <a:buNone/>
              <a:defRPr lang="ru-RU" sz="1800"/>
            </a:lvl1pPr>
            <a:lvl2pPr marL="283464" indent="-283464">
              <a:spcBef>
                <a:spcPts val="1000"/>
              </a:spcBef>
              <a:defRPr lang="ru-RU" sz="1800"/>
            </a:lvl2pPr>
            <a:lvl3pPr marL="283464" indent="-283464">
              <a:spcBef>
                <a:spcPts val="1000"/>
              </a:spcBef>
              <a:defRPr lang="ru-RU" sz="1800"/>
            </a:lvl3pPr>
            <a:lvl4pPr marL="283464" indent="-283464">
              <a:spcBef>
                <a:spcPts val="1000"/>
              </a:spcBef>
              <a:defRPr lang="ru-RU" sz="1800"/>
            </a:lvl4pPr>
            <a:lvl5pPr marL="283464" indent="-283464">
              <a:spcBef>
                <a:spcPts val="1000"/>
              </a:spcBef>
              <a:defRPr lang="ru-RU" sz="1800"/>
            </a:lvl5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25" name="Объект 5">
            <a:extLst>
              <a:ext uri="{FF2B5EF4-FFF2-40B4-BE49-F238E27FC236}">
                <a16:creationId xmlns:a16="http://schemas.microsoft.com/office/drawing/2014/main" id="{C2762372-3C12-61F8-F131-E4C08A2B1735}"/>
              </a:ext>
            </a:extLst>
          </p:cNvPr>
          <p:cNvSpPr>
            <a:spLocks noGrp="1"/>
          </p:cNvSpPr>
          <p:nvPr userDrawn="1">
            <p:ph sz="quarter" idx="4" hasCustomPrompt="1"/>
          </p:nvPr>
        </p:nvSpPr>
        <p:spPr>
          <a:xfrm>
            <a:off x="4782159" y="2303028"/>
            <a:ext cx="3284951" cy="3720337"/>
          </a:xfrm>
        </p:spPr>
        <p:txBody>
          <a:bodyPr lIns="91440" tIns="0" rIns="91440" bIns="0" rtlCol="0">
            <a:normAutofit/>
          </a:bodyPr>
          <a:lstStyle>
            <a:lvl1pPr marL="0" indent="0">
              <a:spcBef>
                <a:spcPts val="1000"/>
              </a:spcBef>
              <a:buNone/>
              <a:defRPr lang="ru-RU" sz="1800"/>
            </a:lvl1pPr>
            <a:lvl2pPr marL="283464" indent="-283464">
              <a:spcBef>
                <a:spcPts val="1000"/>
              </a:spcBef>
              <a:defRPr lang="ru-RU" sz="1800"/>
            </a:lvl2pPr>
            <a:lvl3pPr marL="283464" indent="-283464">
              <a:spcBef>
                <a:spcPts val="1000"/>
              </a:spcBef>
              <a:defRPr lang="ru-RU" sz="1800"/>
            </a:lvl3pPr>
            <a:lvl4pPr marL="283464" indent="-283464">
              <a:spcBef>
                <a:spcPts val="1000"/>
              </a:spcBef>
              <a:defRPr lang="ru-RU" sz="1800"/>
            </a:lvl4pPr>
            <a:lvl5pPr marL="283464" indent="-283464">
              <a:spcBef>
                <a:spcPts val="1000"/>
              </a:spcBef>
              <a:defRPr lang="ru-RU" sz="1800"/>
            </a:lvl5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686733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ременная шкала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376CF4B8-1811-BD21-43A7-560AC4724F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4064" y="-400"/>
            <a:ext cx="12216063" cy="3467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sz="45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30B7B4F0-D3BC-63DF-6429-F771BE5A32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43346" y="420493"/>
            <a:ext cx="11305309" cy="6026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 sz="160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5C6DDD-D2BB-0153-0F53-9F7C17BDFD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965393"/>
            <a:ext cx="7631709" cy="1091627"/>
          </a:xfrm>
        </p:spPr>
        <p:txBody>
          <a:bodyPr tIns="0" bIns="0" rtlCol="0"/>
          <a:lstStyle>
            <a:lvl1pPr algn="l">
              <a:lnSpc>
                <a:spcPct val="100000"/>
              </a:lnSpc>
              <a:defRPr lang="ru-RU" sz="36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0AADE444-940A-5A34-8C49-4F15BC33EEC7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914400" y="2303028"/>
            <a:ext cx="3283119" cy="4144192"/>
          </a:xfrm>
        </p:spPr>
        <p:txBody>
          <a:bodyPr lIns="91440" tIns="0" rIns="91440" bIns="0" rtlCol="0">
            <a:normAutofit/>
          </a:bodyPr>
          <a:lstStyle>
            <a:lvl1pPr marL="457200" indent="-457200">
              <a:spcBef>
                <a:spcPts val="1000"/>
              </a:spcBef>
              <a:buFont typeface="+mj-lt"/>
              <a:buAutoNum type="arabicPeriod"/>
              <a:defRPr lang="ru-RU" sz="1800"/>
            </a:lvl1pPr>
            <a:lvl2pPr marL="745236" indent="-342900">
              <a:spcBef>
                <a:spcPts val="1000"/>
              </a:spcBef>
              <a:buFont typeface="+mj-lt"/>
              <a:buAutoNum type="alphaLcPeriod"/>
              <a:defRPr lang="ru-RU" sz="1800"/>
            </a:lvl2pPr>
            <a:lvl3pPr marL="1202436" indent="-342900">
              <a:spcBef>
                <a:spcPts val="1000"/>
              </a:spcBef>
              <a:buFont typeface="+mj-lt"/>
              <a:buAutoNum type="arabicParenR"/>
              <a:defRPr lang="ru-RU" sz="1800"/>
            </a:lvl3pPr>
            <a:lvl4pPr marL="1659636" indent="-342900">
              <a:spcBef>
                <a:spcPts val="1000"/>
              </a:spcBef>
              <a:buFont typeface="+mj-lt"/>
              <a:buAutoNum type="alphaLcParenR"/>
              <a:defRPr lang="ru-RU" sz="1800"/>
            </a:lvl4pPr>
            <a:lvl5pPr indent="-283464">
              <a:spcBef>
                <a:spcPts val="1000"/>
              </a:spcBef>
              <a:defRPr lang="ru-RU" sz="1800"/>
            </a:lvl5pPr>
          </a:lstStyle>
          <a:p>
            <a:pPr lvl="0" rtl="0"/>
            <a:r>
              <a:rPr lang="ru-RU"/>
              <a:t>Текст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7A79FCB-9A9F-6B60-A95C-FCF020598DE3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4782159" y="2303028"/>
            <a:ext cx="3763950" cy="4144192"/>
          </a:xfrm>
        </p:spPr>
        <p:txBody>
          <a:bodyPr lIns="91440" tIns="0" rIns="91440" bIns="0" rtlCol="0">
            <a:normAutofit/>
          </a:bodyPr>
          <a:lstStyle>
            <a:lvl1pPr marL="0" indent="0">
              <a:spcBef>
                <a:spcPts val="1000"/>
              </a:spcBef>
              <a:buNone/>
              <a:defRPr lang="ru-RU" sz="1800"/>
            </a:lvl1pPr>
            <a:lvl2pPr indent="-283464">
              <a:spcBef>
                <a:spcPts val="1000"/>
              </a:spcBef>
              <a:defRPr lang="ru-RU" sz="1800"/>
            </a:lvl2pPr>
            <a:lvl3pPr indent="-283464">
              <a:spcBef>
                <a:spcPts val="1000"/>
              </a:spcBef>
              <a:defRPr lang="ru-RU" sz="1800"/>
            </a:lvl3pPr>
            <a:lvl4pPr indent="-283464">
              <a:spcBef>
                <a:spcPts val="1000"/>
              </a:spcBef>
              <a:defRPr lang="ru-RU" sz="1800"/>
            </a:lvl4pPr>
            <a:lvl5pPr indent="-283464">
              <a:spcBef>
                <a:spcPts val="1000"/>
              </a:spcBef>
              <a:defRPr lang="ru-RU" sz="1800"/>
            </a:lvl5pPr>
          </a:lstStyle>
          <a:p>
            <a:pPr lvl="0" rtl="0"/>
            <a:r>
              <a:rPr lang="ru-RU"/>
              <a:t>Текст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31" name="Рисунок 30">
            <a:extLst>
              <a:ext uri="{FF2B5EF4-FFF2-40B4-BE49-F238E27FC236}">
                <a16:creationId xmlns:a16="http://schemas.microsoft.com/office/drawing/2014/main" id="{2912B88E-830A-AD4C-378F-46EF5F77950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989454" y="965393"/>
            <a:ext cx="3202545" cy="5892607"/>
          </a:xfrm>
          <a:custGeom>
            <a:avLst/>
            <a:gdLst>
              <a:gd name="connsiteX0" fmla="*/ 0 w 3202545"/>
              <a:gd name="connsiteY0" fmla="*/ 0 h 6023366"/>
              <a:gd name="connsiteX1" fmla="*/ 3202545 w 3202545"/>
              <a:gd name="connsiteY1" fmla="*/ 0 h 6023366"/>
              <a:gd name="connsiteX2" fmla="*/ 3202545 w 3202545"/>
              <a:gd name="connsiteY2" fmla="*/ 3165406 h 6023366"/>
              <a:gd name="connsiteX3" fmla="*/ 2923656 w 3202545"/>
              <a:gd name="connsiteY3" fmla="*/ 3179481 h 6023366"/>
              <a:gd name="connsiteX4" fmla="*/ 364096 w 3202545"/>
              <a:gd name="connsiteY4" fmla="*/ 6016124 h 6023366"/>
              <a:gd name="connsiteX5" fmla="*/ 364096 w 3202545"/>
              <a:gd name="connsiteY5" fmla="*/ 6023364 h 6023366"/>
              <a:gd name="connsiteX6" fmla="*/ 1231541 w 3202545"/>
              <a:gd name="connsiteY6" fmla="*/ 6023364 h 6023366"/>
              <a:gd name="connsiteX7" fmla="*/ 1241636 w 3202545"/>
              <a:gd name="connsiteY7" fmla="*/ 5822974 h 6023366"/>
              <a:gd name="connsiteX8" fmla="*/ 3012253 w 3202545"/>
              <a:gd name="connsiteY8" fmla="*/ 4042481 h 6023366"/>
              <a:gd name="connsiteX9" fmla="*/ 3202545 w 3202545"/>
              <a:gd name="connsiteY9" fmla="*/ 4032784 h 6023366"/>
              <a:gd name="connsiteX10" fmla="*/ 3202545 w 3202545"/>
              <a:gd name="connsiteY10" fmla="*/ 4033098 h 6023366"/>
              <a:gd name="connsiteX11" fmla="*/ 3012291 w 3202545"/>
              <a:gd name="connsiteY11" fmla="*/ 4042794 h 6023366"/>
              <a:gd name="connsiteX12" fmla="*/ 1242011 w 3202545"/>
              <a:gd name="connsiteY12" fmla="*/ 5823008 h 6023366"/>
              <a:gd name="connsiteX13" fmla="*/ 1231918 w 3202545"/>
              <a:gd name="connsiteY13" fmla="*/ 6023365 h 6023366"/>
              <a:gd name="connsiteX14" fmla="*/ 3202545 w 3202545"/>
              <a:gd name="connsiteY14" fmla="*/ 6023365 h 6023366"/>
              <a:gd name="connsiteX15" fmla="*/ 3202545 w 3202545"/>
              <a:gd name="connsiteY15" fmla="*/ 6023366 h 6023366"/>
              <a:gd name="connsiteX16" fmla="*/ 0 w 3202545"/>
              <a:gd name="connsiteY16" fmla="*/ 6023366 h 6023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202545" h="6023366">
                <a:moveTo>
                  <a:pt x="0" y="0"/>
                </a:moveTo>
                <a:lnTo>
                  <a:pt x="3202545" y="0"/>
                </a:lnTo>
                <a:lnTo>
                  <a:pt x="3202545" y="3165406"/>
                </a:lnTo>
                <a:lnTo>
                  <a:pt x="2923656" y="3179481"/>
                </a:lnTo>
                <a:cubicBezTo>
                  <a:pt x="1485615" y="3325450"/>
                  <a:pt x="364096" y="4539349"/>
                  <a:pt x="364096" y="6016124"/>
                </a:cubicBezTo>
                <a:lnTo>
                  <a:pt x="364096" y="6023364"/>
                </a:lnTo>
                <a:lnTo>
                  <a:pt x="1231541" y="6023364"/>
                </a:lnTo>
                <a:lnTo>
                  <a:pt x="1241636" y="5822974"/>
                </a:lnTo>
                <a:cubicBezTo>
                  <a:pt x="1336361" y="4887576"/>
                  <a:pt x="2077946" y="4138236"/>
                  <a:pt x="3012253" y="4042481"/>
                </a:cubicBezTo>
                <a:lnTo>
                  <a:pt x="3202545" y="4032784"/>
                </a:lnTo>
                <a:lnTo>
                  <a:pt x="3202545" y="4033098"/>
                </a:lnTo>
                <a:lnTo>
                  <a:pt x="3012291" y="4042794"/>
                </a:lnTo>
                <a:cubicBezTo>
                  <a:pt x="2078162" y="4138534"/>
                  <a:pt x="1336718" y="4887757"/>
                  <a:pt x="1242011" y="5823008"/>
                </a:cubicBezTo>
                <a:lnTo>
                  <a:pt x="1231918" y="6023365"/>
                </a:lnTo>
                <a:lnTo>
                  <a:pt x="3202545" y="6023365"/>
                </a:lnTo>
                <a:lnTo>
                  <a:pt x="3202545" y="6023366"/>
                </a:lnTo>
                <a:lnTo>
                  <a:pt x="0" y="6023366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rtlCol="0">
            <a:noAutofit/>
          </a:bodyPr>
          <a:lstStyle>
            <a:lvl1pPr marL="0" indent="0">
              <a:buNone/>
              <a:defRPr lang="ru-RU" sz="1800"/>
            </a:lvl1pPr>
          </a:lstStyle>
          <a:p>
            <a:pPr lvl="0" rtl="0"/>
            <a:r>
              <a:rPr lang="ru-RU"/>
              <a:t>Щелкните, чтобы добавить рисунок</a:t>
            </a:r>
          </a:p>
        </p:txBody>
      </p:sp>
      <p:grpSp>
        <p:nvGrpSpPr>
          <p:cNvPr id="32" name="Группа 31">
            <a:extLst>
              <a:ext uri="{FF2B5EF4-FFF2-40B4-BE49-F238E27FC236}">
                <a16:creationId xmlns:a16="http://schemas.microsoft.com/office/drawing/2014/main" id="{B9152F76-E42E-3D76-6BDB-2FA0D69216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353550" y="4000041"/>
            <a:ext cx="2838450" cy="2857959"/>
            <a:chOff x="12797096" y="4000041"/>
            <a:chExt cx="2838450" cy="2857959"/>
          </a:xfrm>
        </p:grpSpPr>
        <p:sp>
          <p:nvSpPr>
            <p:cNvPr id="20" name="Полилиния: Фигура 28">
              <a:extLst>
                <a:ext uri="{FF2B5EF4-FFF2-40B4-BE49-F238E27FC236}">
                  <a16:creationId xmlns:a16="http://schemas.microsoft.com/office/drawing/2014/main" id="{ED0348C7-D83F-0AD7-2539-41219A7956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10800000">
              <a:off x="12797096" y="4000041"/>
              <a:ext cx="2838450" cy="2857958"/>
            </a:xfrm>
            <a:custGeom>
              <a:avLst/>
              <a:gdLst>
                <a:gd name="connsiteX0" fmla="*/ 1971005 w 2838450"/>
                <a:gd name="connsiteY0" fmla="*/ 0 h 2857958"/>
                <a:gd name="connsiteX1" fmla="*/ 2838450 w 2838450"/>
                <a:gd name="connsiteY1" fmla="*/ 0 h 2857958"/>
                <a:gd name="connsiteX2" fmla="*/ 2838450 w 2838450"/>
                <a:gd name="connsiteY2" fmla="*/ 7240 h 2857958"/>
                <a:gd name="connsiteX3" fmla="*/ 278890 w 2838450"/>
                <a:gd name="connsiteY3" fmla="*/ 2843883 h 2857958"/>
                <a:gd name="connsiteX4" fmla="*/ 0 w 2838450"/>
                <a:gd name="connsiteY4" fmla="*/ 2857958 h 2857958"/>
                <a:gd name="connsiteX5" fmla="*/ 0 w 2838450"/>
                <a:gd name="connsiteY5" fmla="*/ 1990580 h 2857958"/>
                <a:gd name="connsiteX6" fmla="*/ 190293 w 2838450"/>
                <a:gd name="connsiteY6" fmla="*/ 1980883 h 2857958"/>
                <a:gd name="connsiteX7" fmla="*/ 1960910 w 2838450"/>
                <a:gd name="connsiteY7" fmla="*/ 200390 h 2857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38450" h="2857958">
                  <a:moveTo>
                    <a:pt x="1971005" y="0"/>
                  </a:moveTo>
                  <a:lnTo>
                    <a:pt x="2838450" y="0"/>
                  </a:lnTo>
                  <a:lnTo>
                    <a:pt x="2838450" y="7240"/>
                  </a:lnTo>
                  <a:cubicBezTo>
                    <a:pt x="2838450" y="1484015"/>
                    <a:pt x="1716931" y="2697914"/>
                    <a:pt x="278890" y="2843883"/>
                  </a:cubicBezTo>
                  <a:lnTo>
                    <a:pt x="0" y="2857958"/>
                  </a:lnTo>
                  <a:lnTo>
                    <a:pt x="0" y="1990580"/>
                  </a:lnTo>
                  <a:lnTo>
                    <a:pt x="190293" y="1980883"/>
                  </a:lnTo>
                  <a:cubicBezTo>
                    <a:pt x="1124600" y="1885128"/>
                    <a:pt x="1866185" y="1135788"/>
                    <a:pt x="1960910" y="2003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</a:lstStyle>
            <a:p>
              <a:pPr lvl="0" rtl="0"/>
              <a:endParaRPr lang="ru-RU" dirty="0"/>
            </a:p>
          </p:txBody>
        </p:sp>
        <p:sp>
          <p:nvSpPr>
            <p:cNvPr id="21" name="Полилиния: Фигура 25">
              <a:extLst>
                <a:ext uri="{FF2B5EF4-FFF2-40B4-BE49-F238E27FC236}">
                  <a16:creationId xmlns:a16="http://schemas.microsoft.com/office/drawing/2014/main" id="{E911AA2D-BE77-278D-CD2E-2EB3E180F3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10800000">
              <a:off x="13664918" y="4867733"/>
              <a:ext cx="1970627" cy="1990267"/>
            </a:xfrm>
            <a:custGeom>
              <a:avLst/>
              <a:gdLst>
                <a:gd name="connsiteX0" fmla="*/ 0 w 1970627"/>
                <a:gd name="connsiteY0" fmla="*/ 0 h 1990267"/>
                <a:gd name="connsiteX1" fmla="*/ 1970627 w 1970627"/>
                <a:gd name="connsiteY1" fmla="*/ 0 h 1990267"/>
                <a:gd name="connsiteX2" fmla="*/ 1960534 w 1970627"/>
                <a:gd name="connsiteY2" fmla="*/ 200357 h 1990267"/>
                <a:gd name="connsiteX3" fmla="*/ 190254 w 1970627"/>
                <a:gd name="connsiteY3" fmla="*/ 1980571 h 1990267"/>
                <a:gd name="connsiteX4" fmla="*/ 0 w 1970627"/>
                <a:gd name="connsiteY4" fmla="*/ 1990267 h 1990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0627" h="1990267">
                  <a:moveTo>
                    <a:pt x="0" y="0"/>
                  </a:moveTo>
                  <a:lnTo>
                    <a:pt x="1970627" y="0"/>
                  </a:lnTo>
                  <a:lnTo>
                    <a:pt x="1960534" y="200357"/>
                  </a:lnTo>
                  <a:cubicBezTo>
                    <a:pt x="1865827" y="1135608"/>
                    <a:pt x="1124383" y="1884831"/>
                    <a:pt x="190254" y="1980571"/>
                  </a:cubicBezTo>
                  <a:lnTo>
                    <a:pt x="0" y="19902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</a:lstStyle>
            <a:p>
              <a:pPr lvl="0" rtl="0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" name="Полилиния: фигура 15">
              <a:extLst>
                <a:ext uri="{FF2B5EF4-FFF2-40B4-BE49-F238E27FC236}">
                  <a16:creationId xmlns:a16="http://schemas.microsoft.com/office/drawing/2014/main" id="{B6CE0BA6-C0FD-AC39-6C31-8477E0CAFD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10800000">
              <a:off x="14632096" y="5844983"/>
              <a:ext cx="1003449" cy="1013015"/>
            </a:xfrm>
            <a:custGeom>
              <a:avLst/>
              <a:gdLst>
                <a:gd name="connsiteX0" fmla="*/ 0 w 1003449"/>
                <a:gd name="connsiteY0" fmla="*/ 0 h 1013015"/>
                <a:gd name="connsiteX1" fmla="*/ 1003449 w 1003449"/>
                <a:gd name="connsiteY1" fmla="*/ 0 h 1013015"/>
                <a:gd name="connsiteX2" fmla="*/ 998306 w 1003449"/>
                <a:gd name="connsiteY2" fmla="*/ 100639 h 1013015"/>
                <a:gd name="connsiteX3" fmla="*/ 90663 w 1003449"/>
                <a:gd name="connsiteY3" fmla="*/ 1008380 h 1013015"/>
                <a:gd name="connsiteX4" fmla="*/ 0 w 1003449"/>
                <a:gd name="connsiteY4" fmla="*/ 1013015 h 101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449" h="1013015">
                  <a:moveTo>
                    <a:pt x="0" y="0"/>
                  </a:moveTo>
                  <a:lnTo>
                    <a:pt x="1003449" y="0"/>
                  </a:lnTo>
                  <a:lnTo>
                    <a:pt x="998306" y="100639"/>
                  </a:lnTo>
                  <a:cubicBezTo>
                    <a:pt x="949402" y="576784"/>
                    <a:pt x="566756" y="959471"/>
                    <a:pt x="90663" y="1008380"/>
                  </a:cubicBezTo>
                  <a:lnTo>
                    <a:pt x="0" y="10130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</a:lstStyle>
            <a:p>
              <a:pPr lvl="0" rtl="0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3" name="Изображение 2">
              <a:extLst>
                <a:ext uri="{FF2B5EF4-FFF2-40B4-BE49-F238E27FC236}">
                  <a16:creationId xmlns:a16="http://schemas.microsoft.com/office/drawing/2014/main" id="{666AD1A4-36DE-12F3-BB78-BA678A5957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10800000">
              <a:off x="13402193" y="5492845"/>
              <a:ext cx="775021" cy="775021"/>
            </a:xfrm>
            <a:custGeom>
              <a:avLst/>
              <a:gdLst>
                <a:gd name="connsiteX0" fmla="*/ 387511 w 775021"/>
                <a:gd name="connsiteY0" fmla="*/ 775021 h 775021"/>
                <a:gd name="connsiteX1" fmla="*/ 775021 w 775021"/>
                <a:gd name="connsiteY1" fmla="*/ 387511 h 775021"/>
                <a:gd name="connsiteX2" fmla="*/ 387511 w 775021"/>
                <a:gd name="connsiteY2" fmla="*/ 0 h 775021"/>
                <a:gd name="connsiteX3" fmla="*/ 0 w 775021"/>
                <a:gd name="connsiteY3" fmla="*/ 387511 h 775021"/>
                <a:gd name="connsiteX4" fmla="*/ 387511 w 775021"/>
                <a:gd name="connsiteY4" fmla="*/ 775021 h 775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5021" h="775021">
                  <a:moveTo>
                    <a:pt x="387511" y="775021"/>
                  </a:moveTo>
                  <a:cubicBezTo>
                    <a:pt x="601527" y="775021"/>
                    <a:pt x="775021" y="601527"/>
                    <a:pt x="775021" y="387511"/>
                  </a:cubicBezTo>
                  <a:cubicBezTo>
                    <a:pt x="775021" y="173494"/>
                    <a:pt x="601527" y="0"/>
                    <a:pt x="387511" y="0"/>
                  </a:cubicBezTo>
                  <a:cubicBezTo>
                    <a:pt x="173494" y="0"/>
                    <a:pt x="0" y="173494"/>
                    <a:pt x="0" y="387511"/>
                  </a:cubicBezTo>
                  <a:cubicBezTo>
                    <a:pt x="0" y="601527"/>
                    <a:pt x="173494" y="775021"/>
                    <a:pt x="387511" y="775021"/>
                  </a:cubicBezTo>
                  <a:close/>
                </a:path>
              </a:pathLst>
            </a:custGeom>
            <a:solidFill>
              <a:schemeClr val="accent6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</p:grpSp>
      <p:sp>
        <p:nvSpPr>
          <p:cNvPr id="44" name="Номер слайда 2">
            <a:extLst>
              <a:ext uri="{FF2B5EF4-FFF2-40B4-BE49-F238E27FC236}">
                <a16:creationId xmlns:a16="http://schemas.microsoft.com/office/drawing/2014/main" id="{79071EEC-EAD1-8B22-009A-68E74589AA8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358437" y="457199"/>
            <a:ext cx="1067589" cy="471489"/>
          </a:xfrm>
        </p:spPr>
        <p:txBody>
          <a:bodyPr rtlCol="0"/>
          <a:lstStyle>
            <a:lvl1pPr>
              <a:defRPr lang="ru-RU" sz="1600">
                <a:latin typeface="+mj-lt"/>
              </a:defRPr>
            </a:lvl1pPr>
          </a:lstStyle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3620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водка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>
            <a:extLst>
              <a:ext uri="{FF2B5EF4-FFF2-40B4-BE49-F238E27FC236}">
                <a16:creationId xmlns:a16="http://schemas.microsoft.com/office/drawing/2014/main" id="{28259CF0-6BC5-3693-6F49-C4489C07C3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989454" y="-2546"/>
            <a:ext cx="3202546" cy="3441072"/>
          </a:xfrm>
          <a:custGeom>
            <a:avLst/>
            <a:gdLst>
              <a:gd name="connsiteX0" fmla="*/ 3202546 w 3202546"/>
              <a:gd name="connsiteY0" fmla="*/ 0 h 3441072"/>
              <a:gd name="connsiteX1" fmla="*/ 3202546 w 3202546"/>
              <a:gd name="connsiteY1" fmla="*/ 3441072 h 3441072"/>
              <a:gd name="connsiteX2" fmla="*/ 0 w 3202546"/>
              <a:gd name="connsiteY2" fmla="*/ 3441072 h 3441072"/>
              <a:gd name="connsiteX3" fmla="*/ 3082686 w 3202546"/>
              <a:gd name="connsiteY3" fmla="*/ 6086 h 3441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2546" h="3441072">
                <a:moveTo>
                  <a:pt x="3202546" y="0"/>
                </a:moveTo>
                <a:lnTo>
                  <a:pt x="3202546" y="3441072"/>
                </a:lnTo>
                <a:lnTo>
                  <a:pt x="0" y="3441072"/>
                </a:lnTo>
                <a:cubicBezTo>
                  <a:pt x="0" y="1653352"/>
                  <a:pt x="1351216" y="182908"/>
                  <a:pt x="3082686" y="6086"/>
                </a:cubicBezTo>
                <a:close/>
              </a:path>
            </a:pathLst>
          </a:custGeom>
          <a:solidFill>
            <a:schemeClr val="accent1"/>
          </a:solidFill>
          <a:ln w="475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26" name="Изображение 4">
            <a:extLst>
              <a:ext uri="{FF2B5EF4-FFF2-40B4-BE49-F238E27FC236}">
                <a16:creationId xmlns:a16="http://schemas.microsoft.com/office/drawing/2014/main" id="{9019DA73-2516-F3D2-ECDB-620C90483D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V="1">
            <a:off x="9991725" y="1247775"/>
            <a:ext cx="2200275" cy="2181225"/>
          </a:xfrm>
          <a:custGeom>
            <a:avLst/>
            <a:gdLst>
              <a:gd name="connsiteX0" fmla="*/ 0 w 2200275"/>
              <a:gd name="connsiteY0" fmla="*/ 0 h 2181225"/>
              <a:gd name="connsiteX1" fmla="*/ 2200275 w 2200275"/>
              <a:gd name="connsiteY1" fmla="*/ 2181225 h 2181225"/>
              <a:gd name="connsiteX2" fmla="*/ 2200275 w 2200275"/>
              <a:gd name="connsiteY2" fmla="*/ 0 h 2181225"/>
              <a:gd name="connsiteX3" fmla="*/ 0 w 2200275"/>
              <a:gd name="connsiteY3" fmla="*/ 0 h 2181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0275" h="2181225">
                <a:moveTo>
                  <a:pt x="0" y="0"/>
                </a:moveTo>
                <a:cubicBezTo>
                  <a:pt x="0" y="1204689"/>
                  <a:pt x="985061" y="2181225"/>
                  <a:pt x="2200275" y="2181225"/>
                </a:cubicBezTo>
                <a:lnTo>
                  <a:pt x="220027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4763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4" name="Полилиния 13">
            <a:extLst>
              <a:ext uri="{FF2B5EF4-FFF2-40B4-BE49-F238E27FC236}">
                <a16:creationId xmlns:a16="http://schemas.microsoft.com/office/drawing/2014/main" id="{5665DA82-D253-8EC5-5DFB-F0266ED9FB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V="1">
            <a:off x="-20086" y="5331514"/>
            <a:ext cx="2148416" cy="1526486"/>
          </a:xfrm>
          <a:custGeom>
            <a:avLst/>
            <a:gdLst>
              <a:gd name="connsiteX0" fmla="*/ 0 w 2148416"/>
              <a:gd name="connsiteY0" fmla="*/ 1526486 h 1526486"/>
              <a:gd name="connsiteX1" fmla="*/ 2098930 w 2148416"/>
              <a:gd name="connsiteY1" fmla="*/ 135201 h 1526486"/>
              <a:gd name="connsiteX2" fmla="*/ 2148416 w 2148416"/>
              <a:gd name="connsiteY2" fmla="*/ 0 h 1526486"/>
              <a:gd name="connsiteX3" fmla="*/ 0 w 2148416"/>
              <a:gd name="connsiteY3" fmla="*/ 0 h 1526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416" h="1526486">
                <a:moveTo>
                  <a:pt x="0" y="1526486"/>
                </a:moveTo>
                <a:cubicBezTo>
                  <a:pt x="943526" y="1526486"/>
                  <a:pt x="1753109" y="952785"/>
                  <a:pt x="2098930" y="135201"/>
                </a:cubicBezTo>
                <a:lnTo>
                  <a:pt x="21484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50000"/>
            </a:schemeClr>
          </a:solidFill>
          <a:ln w="508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pic>
        <p:nvPicPr>
          <p:cNvPr id="21" name="Изображение 2">
            <a:extLst>
              <a:ext uri="{FF2B5EF4-FFF2-40B4-BE49-F238E27FC236}">
                <a16:creationId xmlns:a16="http://schemas.microsoft.com/office/drawing/2014/main" id="{A8B7F1F1-806C-8D65-7340-220A0C4653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 rot="5400000">
            <a:off x="9991886" y="1247775"/>
            <a:ext cx="2200114" cy="2200114"/>
          </a:xfrm>
          <a:prstGeom prst="rect">
            <a:avLst/>
          </a:prstGeom>
        </p:spPr>
      </p:pic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E76518D4-6149-BA03-3BE5-6A13A792C1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540428" y="6470488"/>
            <a:ext cx="775021" cy="387513"/>
          </a:xfrm>
          <a:custGeom>
            <a:avLst/>
            <a:gdLst>
              <a:gd name="connsiteX0" fmla="*/ 387511 w 775021"/>
              <a:gd name="connsiteY0" fmla="*/ 0 h 387513"/>
              <a:gd name="connsiteX1" fmla="*/ 775021 w 775021"/>
              <a:gd name="connsiteY1" fmla="*/ 387511 h 387513"/>
              <a:gd name="connsiteX2" fmla="*/ 775021 w 775021"/>
              <a:gd name="connsiteY2" fmla="*/ 387513 h 387513"/>
              <a:gd name="connsiteX3" fmla="*/ 1 w 775021"/>
              <a:gd name="connsiteY3" fmla="*/ 387513 h 387513"/>
              <a:gd name="connsiteX4" fmla="*/ 0 w 775021"/>
              <a:gd name="connsiteY4" fmla="*/ 387511 h 387513"/>
              <a:gd name="connsiteX5" fmla="*/ 387511 w 775021"/>
              <a:gd name="connsiteY5" fmla="*/ 0 h 387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5021" h="387513">
                <a:moveTo>
                  <a:pt x="387511" y="0"/>
                </a:moveTo>
                <a:cubicBezTo>
                  <a:pt x="601527" y="0"/>
                  <a:pt x="775021" y="173494"/>
                  <a:pt x="775021" y="387511"/>
                </a:cubicBezTo>
                <a:lnTo>
                  <a:pt x="775021" y="387513"/>
                </a:lnTo>
                <a:lnTo>
                  <a:pt x="1" y="387513"/>
                </a:lnTo>
                <a:lnTo>
                  <a:pt x="0" y="387511"/>
                </a:lnTo>
                <a:cubicBezTo>
                  <a:pt x="0" y="173494"/>
                  <a:pt x="173494" y="0"/>
                  <a:pt x="387511" y="0"/>
                </a:cubicBezTo>
                <a:close/>
              </a:path>
            </a:pathLst>
          </a:custGeom>
          <a:solidFill>
            <a:schemeClr val="accent6"/>
          </a:solidFill>
          <a:ln w="380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057274"/>
            <a:ext cx="7843837" cy="1012782"/>
          </a:xfrm>
        </p:spPr>
        <p:txBody>
          <a:bodyPr tIns="0" bIns="0" rtlCol="0">
            <a:noAutofit/>
          </a:bodyPr>
          <a:lstStyle>
            <a:lvl1pPr algn="l">
              <a:lnSpc>
                <a:spcPct val="100000"/>
              </a:lnSpc>
              <a:defRPr lang="ru-RU" sz="3600" b="1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0" name="Объект 2">
            <a:extLst>
              <a:ext uri="{FF2B5EF4-FFF2-40B4-BE49-F238E27FC236}">
                <a16:creationId xmlns:a16="http://schemas.microsoft.com/office/drawing/2014/main" id="{58F56A7F-403C-059D-4B58-A8D59888A15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914400" y="2331791"/>
            <a:ext cx="6903076" cy="3721817"/>
          </a:xfrm>
        </p:spPr>
        <p:txBody>
          <a:bodyPr t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RU" sz="2400"/>
            </a:lvl1pPr>
            <a:lvl2pPr marL="347472">
              <a:lnSpc>
                <a:spcPct val="100000"/>
              </a:lnSpc>
              <a:spcBef>
                <a:spcPts val="0"/>
              </a:spcBef>
              <a:defRPr lang="ru-RU" sz="2400"/>
            </a:lvl2pPr>
            <a:lvl3pPr marL="685800">
              <a:lnSpc>
                <a:spcPct val="100000"/>
              </a:lnSpc>
              <a:spcBef>
                <a:spcPts val="0"/>
              </a:spcBef>
              <a:defRPr lang="ru-RU" sz="2400"/>
            </a:lvl3pPr>
          </a:lstStyle>
          <a:p>
            <a:pPr lvl="0" rtl="0"/>
            <a:r>
              <a:rPr lang="ru-RU"/>
              <a:t>Текст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0723BF40-731C-2A5B-FC2F-B59DEF431C6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89454" y="3405189"/>
            <a:ext cx="3202546" cy="3452811"/>
          </a:xfrm>
          <a:solidFill>
            <a:schemeClr val="accent1"/>
          </a:solidFill>
        </p:spPr>
        <p:txBody>
          <a:bodyPr rtlCol="0">
            <a:normAutofit/>
          </a:bodyPr>
          <a:lstStyle>
            <a:lvl1pPr marL="0" indent="0">
              <a:buNone/>
              <a:defRPr lang="ru-RU" sz="1800"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20" name="Номер слайда 2">
            <a:extLst>
              <a:ext uri="{FF2B5EF4-FFF2-40B4-BE49-F238E27FC236}">
                <a16:creationId xmlns:a16="http://schemas.microsoft.com/office/drawing/2014/main" id="{3ACD3A33-D8A4-7058-9798-30967E3EFD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438475" y="457199"/>
            <a:ext cx="987552" cy="471489"/>
          </a:xfrm>
        </p:spPr>
        <p:txBody>
          <a:bodyPr rtlCol="0"/>
          <a:lstStyle>
            <a:lvl1pPr>
              <a:defRPr lang="ru-RU" sz="1600">
                <a:latin typeface="+mj-lt"/>
              </a:defRPr>
            </a:lvl1pPr>
          </a:lstStyle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7104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438475" y="457199"/>
            <a:ext cx="987552" cy="24450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lang="ru-RU" sz="1200">
                <a:solidFill>
                  <a:schemeClr val="accent6"/>
                </a:solidFill>
                <a:latin typeface="+mn-lt"/>
                <a:cs typeface="+mn-cs" panose="020B0604020202020204" pitchFamily="34" charset="0"/>
              </a:defRPr>
            </a:lvl1pPr>
          </a:lstStyle>
          <a:p>
            <a:fld id="{48F63A3B-78C7-47BE-AE5E-E10140E04643}" type="slidenum">
              <a:rPr lang="ru-RU" smtClean="0"/>
              <a:pPr/>
              <a:t>‹#›</a:t>
            </a:fld>
            <a:endParaRPr lang="ru-RU" dirty="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952" y="731520"/>
            <a:ext cx="10671048" cy="136205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8952" y="2103120"/>
            <a:ext cx="1067104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ru-RU"/>
            </a:def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54833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3" r:id="rId2"/>
    <p:sldLayoutId id="2147483680" r:id="rId3"/>
    <p:sldLayoutId id="2147483653" r:id="rId4"/>
    <p:sldLayoutId id="2147483668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1" r:id="rId11"/>
    <p:sldLayoutId id="2147483692" r:id="rId12"/>
    <p:sldLayoutId id="2147483676" r:id="rId13"/>
    <p:sldLayoutId id="2147483656" r:id="rId14"/>
    <p:sldLayoutId id="2147483657" r:id="rId15"/>
    <p:sldLayoutId id="2147483658" r:id="rId16"/>
    <p:sldLayoutId id="2147483659" r:id="rId17"/>
  </p:sldLayoutIdLst>
  <p:hf hdr="0" ftr="0" dt="0"/>
  <p:txStyles>
    <p:titleStyle>
      <a:lvl1pPr algn="ctr" defTabSz="914400" rtl="0" eaLnBrk="1" latinLnBrk="0" hangingPunct="1">
        <a:lnSpc>
          <a:spcPts val="4875"/>
        </a:lnSpc>
        <a:spcBef>
          <a:spcPct val="0"/>
        </a:spcBef>
        <a:buNone/>
        <a:defRPr lang="ru-RU" sz="3800" b="1" kern="1200" cap="all" baseline="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lang="ru-RU" sz="2800" kern="1200">
          <a:solidFill>
            <a:schemeClr val="accent6"/>
          </a:solidFill>
          <a:latin typeface="+mn-lt"/>
          <a:ea typeface="+mn-ea"/>
          <a:cs typeface="+mn-cs"/>
        </a:defRPr>
      </a:lvl1pPr>
      <a:lvl2pPr marL="685800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lang="ru-RU" sz="2400" kern="1200">
          <a:solidFill>
            <a:schemeClr val="accent6"/>
          </a:solidFill>
          <a:latin typeface="+mn-lt"/>
          <a:ea typeface="+mn-ea"/>
          <a:cs typeface="+mn-cs"/>
        </a:defRPr>
      </a:lvl2pPr>
      <a:lvl3pPr marL="1143000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lang="ru-RU" sz="2000" kern="1200">
          <a:solidFill>
            <a:schemeClr val="accent6"/>
          </a:solidFill>
          <a:latin typeface="+mn-lt"/>
          <a:ea typeface="+mn-ea"/>
          <a:cs typeface="+mn-cs"/>
        </a:defRPr>
      </a:lvl3pPr>
      <a:lvl4pPr marL="1600200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lang="ru-RU" sz="1800" kern="1200">
          <a:solidFill>
            <a:schemeClr val="accent6"/>
          </a:solidFill>
          <a:latin typeface="+mn-lt"/>
          <a:ea typeface="+mn-ea"/>
          <a:cs typeface="+mn-cs"/>
        </a:defRPr>
      </a:lvl4pPr>
      <a:lvl5pPr marL="2057400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lang="ru-RU" sz="1800" kern="1200">
          <a:solidFill>
            <a:schemeClr val="accent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6.sv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5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14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FC4C528-67EA-4BCF-B0D0-137343EAD1AF}"/>
              </a:ext>
            </a:extLst>
          </p:cNvPr>
          <p:cNvSpPr txBox="1"/>
          <p:nvPr/>
        </p:nvSpPr>
        <p:spPr>
          <a:xfrm>
            <a:off x="38603" y="1369631"/>
            <a:ext cx="7509353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80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r>
              <a:rPr lang="ru-R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ВЫПУСКНАЯ   КВАЛИФИКАЦИОННАЯ   РАБОТА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Тема: </a:t>
            </a:r>
            <a:r>
              <a:rPr lang="ru-RU" sz="2400" b="1" dirty="0">
                <a:effectLst/>
                <a:latin typeface="Times New Roman" panose="02020603050405020304" pitchFamily="18" charset="0"/>
              </a:rPr>
              <a:t>Иск как универсальное процессуальное средство защиты</a:t>
            </a:r>
            <a:r>
              <a:rPr lang="en-US" sz="2400" b="1" dirty="0">
                <a:effectLst/>
                <a:latin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</a:rPr>
              <a:t>предпринимателей  в </a:t>
            </a:r>
            <a:r>
              <a:rPr lang="ru-RU" sz="2400" b="1" dirty="0">
                <a:effectLst/>
                <a:latin typeface="Times New Roman" panose="02020603050405020304" pitchFamily="18" charset="0"/>
              </a:rPr>
              <a:t>период правовых и государственных трансформаций</a:t>
            </a:r>
            <a:br>
              <a:rPr lang="ru-RU" sz="2400" dirty="0">
                <a:solidFill>
                  <a:srgbClr val="FF0000"/>
                </a:solidFill>
                <a:effectLst/>
              </a:rPr>
            </a:br>
            <a:r>
              <a:rPr lang="ru-RU" sz="2400" dirty="0">
                <a:solidFill>
                  <a:srgbClr val="FF0000"/>
                </a:solidFill>
                <a:effectLst/>
              </a:rPr>
              <a:t> </a:t>
            </a:r>
            <a:br>
              <a:rPr lang="en-US" sz="1400" dirty="0">
                <a:effectLst/>
              </a:rPr>
            </a:br>
            <a:br>
              <a:rPr lang="en-US" sz="1400" dirty="0">
                <a:effectLst/>
              </a:rPr>
            </a:br>
            <a:br>
              <a:rPr lang="ru-RU" sz="1600" dirty="0">
                <a:effectLst/>
              </a:rPr>
            </a:br>
            <a:r>
              <a:rPr lang="en-US" sz="1600" dirty="0">
                <a:effectLst/>
              </a:rPr>
              <a:t>    </a:t>
            </a:r>
            <a:r>
              <a:rPr lang="ru-RU" sz="1600" dirty="0">
                <a:effectLst/>
              </a:rPr>
              <a:t> </a:t>
            </a: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Магистрант: </a:t>
            </a:r>
            <a:r>
              <a:rPr lang="ru-RU" sz="1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Абрамова Евгения Анатольевна </a:t>
            </a:r>
            <a:r>
              <a:rPr lang="ru-RU" sz="1600" u="sng" dirty="0">
                <a:effectLst/>
              </a:rPr>
              <a:t> </a:t>
            </a:r>
            <a:br>
              <a:rPr lang="ru-RU" sz="1400" dirty="0">
                <a:effectLst/>
              </a:rPr>
            </a:br>
            <a:r>
              <a:rPr lang="en-US" sz="1400" dirty="0">
                <a:effectLst/>
              </a:rPr>
              <a:t>    </a:t>
            </a:r>
            <a:r>
              <a:rPr lang="ru-RU" sz="1400" dirty="0">
                <a:effectLst/>
              </a:rPr>
              <a:t>  </a:t>
            </a: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Научный руководитель:</a:t>
            </a:r>
            <a:br>
              <a:rPr lang="ru-RU" sz="1600" dirty="0">
                <a:effectLst/>
              </a:rPr>
            </a:br>
            <a:r>
              <a:rPr lang="en-US" sz="1600" dirty="0">
                <a:effectLst/>
              </a:rPr>
              <a:t>    </a:t>
            </a:r>
            <a:r>
              <a:rPr lang="ru-RU" sz="1600" dirty="0">
                <a:effectLst/>
              </a:rPr>
              <a:t> </a:t>
            </a: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канд. </a:t>
            </a:r>
            <a:r>
              <a:rPr lang="ru-RU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юрид</a:t>
            </a: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 наук,</a:t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   </a:t>
            </a:r>
            <a:r>
              <a:rPr lang="en-US" sz="1600" dirty="0">
                <a:effectLst/>
              </a:rPr>
              <a:t> </a:t>
            </a:r>
            <a:r>
              <a:rPr lang="ru-RU" sz="1600" dirty="0">
                <a:effectLst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доцент кафедры юриспруденции </a:t>
            </a:r>
            <a:b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    </a:t>
            </a:r>
            <a:r>
              <a:rPr lang="ru-RU" sz="1600" b="1" u="sng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Галиев</a:t>
            </a:r>
            <a:r>
              <a:rPr lang="ru-RU" sz="1600" b="1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 Михаил Сергеевич</a:t>
            </a:r>
          </a:p>
          <a:p>
            <a:endParaRPr lang="ru-RU" sz="1600" u="sng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600" u="sng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1600" dirty="0"/>
              <a:t>г</a:t>
            </a:r>
            <a:r>
              <a:rPr lang="ru-RU" sz="1600" dirty="0">
                <a:effectLst/>
              </a:rPr>
              <a:t>. Петропавловск-Камчатский</a:t>
            </a:r>
          </a:p>
          <a:p>
            <a:pPr algn="ctr"/>
            <a:r>
              <a:rPr lang="ru-RU" sz="1600" dirty="0"/>
              <a:t>2026</a:t>
            </a:r>
            <a:br>
              <a:rPr lang="ru-RU" sz="1600" dirty="0">
                <a:effectLst/>
              </a:rPr>
            </a:b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0" y="49876"/>
            <a:ext cx="7547956" cy="980902"/>
          </a:xfrm>
        </p:spPr>
        <p:txBody>
          <a:bodyPr/>
          <a:lstStyle/>
          <a:p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Дальневосточный филиал федерального государственного бюджетного </a:t>
            </a:r>
            <a:br>
              <a:rPr lang="ru-RU" sz="1100" dirty="0"/>
            </a:br>
            <a:r>
              <a:rPr lang="en-US" sz="1100" dirty="0"/>
              <a:t>	         </a:t>
            </a:r>
            <a:r>
              <a:rPr lang="ru-RU" sz="1100" dirty="0"/>
              <a:t>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образовательного учреждения высшего образования</a:t>
            </a:r>
            <a:br>
              <a:rPr lang="ru-RU" sz="1100" dirty="0"/>
            </a:br>
            <a:r>
              <a:rPr lang="en-US" sz="1100" dirty="0"/>
              <a:t>	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«Всероссийская академия внешней торговли Министерства </a:t>
            </a:r>
            <a:br>
              <a:rPr lang="ru-RU" sz="1100" dirty="0"/>
            </a:br>
            <a:r>
              <a:rPr lang="en-US" sz="1100" dirty="0"/>
              <a:t>	      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экономического развития Российской Федерации»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2760667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09A22D81-686A-44D1-A764-F33C1B0AC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0037" y="428212"/>
            <a:ext cx="10311964" cy="478973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altLang="ru-RU" sz="2800" dirty="0">
                <a:latin typeface="Arial Black" panose="020B0A04020102020204" pitchFamily="34" charset="0"/>
              </a:rPr>
              <a:t>Методологические основы ИССЛЕДОВАНИЯ</a:t>
            </a:r>
            <a:endParaRPr lang="ru-RU" sz="2800" dirty="0"/>
          </a:p>
        </p:txBody>
      </p:sp>
      <p:sp>
        <p:nvSpPr>
          <p:cNvPr id="12" name="Объект 4">
            <a:extLst>
              <a:ext uri="{FF2B5EF4-FFF2-40B4-BE49-F238E27FC236}">
                <a16:creationId xmlns:a16="http://schemas.microsoft.com/office/drawing/2014/main" id="{14D77FC5-84E8-4477-AF9B-FF8AD23321CF}"/>
              </a:ext>
            </a:extLst>
          </p:cNvPr>
          <p:cNvSpPr txBox="1">
            <a:spLocks/>
          </p:cNvSpPr>
          <p:nvPr/>
        </p:nvSpPr>
        <p:spPr>
          <a:xfrm>
            <a:off x="1471749" y="1221495"/>
            <a:ext cx="7410994" cy="1601571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347472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ru-RU" sz="2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ru-RU" sz="24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11430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9pPr>
          </a:lstStyle>
          <a:p>
            <a:pPr marL="0" indent="0" rtl="0">
              <a:buNone/>
            </a:pPr>
            <a:r>
              <a:rPr lang="ru-RU" sz="9600" b="1" dirty="0">
                <a:solidFill>
                  <a:schemeClr val="tx1"/>
                </a:solidFill>
              </a:rPr>
              <a:t>Актуальность</a:t>
            </a:r>
            <a:r>
              <a:rPr lang="ru-RU" sz="8000" b="1" dirty="0">
                <a:solidFill>
                  <a:schemeClr val="tx1"/>
                </a:solidFill>
              </a:rPr>
              <a:t> </a:t>
            </a:r>
            <a:r>
              <a:rPr lang="ru-RU" sz="9600" b="1" dirty="0">
                <a:solidFill>
                  <a:schemeClr val="tx1"/>
                </a:solidFill>
              </a:rPr>
              <a:t>темы исследования </a:t>
            </a:r>
          </a:p>
          <a:p>
            <a:pPr rtl="0">
              <a:buFont typeface="Wingdings" panose="05000000000000000000" pitchFamily="2" charset="2"/>
              <a:buChar char="v"/>
            </a:pPr>
            <a:r>
              <a:rPr lang="ru-RU" sz="5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период правовых и государственных трансформаций именно исковая форма остаётся базовым и наиболее востребованным механизмом реализации конституционного права на судебную защиту участников предпринимательской и коммерческой деятельности;</a:t>
            </a:r>
          </a:p>
          <a:p>
            <a:pPr rtl="0">
              <a:buFont typeface="Wingdings" panose="05000000000000000000" pitchFamily="2" charset="2"/>
              <a:buChar char="v"/>
            </a:pPr>
            <a:endParaRPr lang="ru-RU" sz="56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5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сследование позволяет оценить устойчивость исковой конструкции к изменению правовых парадигм и предложить направления её совершенствования с учётом современных вызовов.</a:t>
            </a:r>
            <a:endParaRPr lang="ru-RU" sz="56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Объект 4">
            <a:extLst>
              <a:ext uri="{FF2B5EF4-FFF2-40B4-BE49-F238E27FC236}">
                <a16:creationId xmlns:a16="http://schemas.microsoft.com/office/drawing/2014/main" id="{E7AF45F3-B59B-4D7E-A4B8-913932339FC9}"/>
              </a:ext>
            </a:extLst>
          </p:cNvPr>
          <p:cNvSpPr txBox="1">
            <a:spLocks/>
          </p:cNvSpPr>
          <p:nvPr/>
        </p:nvSpPr>
        <p:spPr>
          <a:xfrm>
            <a:off x="6400800" y="3137376"/>
            <a:ext cx="5338354" cy="1182768"/>
          </a:xfrm>
          <a:prstGeom prst="rect">
            <a:avLst/>
          </a:prstGeom>
        </p:spPr>
        <p:txBody>
          <a:bodyPr vert="horz" lIns="91440" tIns="0" rIns="91440" bIns="0" rtlCol="0">
            <a:noAutofit/>
          </a:bodyPr>
          <a:lstStyle>
            <a:defPPr>
              <a:defRPr lang="ru-RU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 lang="ru-RU" sz="24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347472" indent="-347472" algn="l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685800" indent="-347472" algn="l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ru-RU" sz="2000" b="1" dirty="0">
                <a:solidFill>
                  <a:schemeClr val="tx1"/>
                </a:solidFill>
              </a:rPr>
              <a:t>Цель исследования</a:t>
            </a:r>
          </a:p>
          <a:p>
            <a:pPr algn="r">
              <a:lnSpc>
                <a:spcPct val="100000"/>
              </a:lnSpc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анализ института иска как универсального процессуального средства защиты прав предпринимателей в период правовых и государственных трансформаций, а также в выработке  научно обоснованных предложений по повышению эффективности </a:t>
            </a:r>
          </a:p>
          <a:p>
            <a:pPr algn="r">
              <a:lnSpc>
                <a:spcPct val="100000"/>
              </a:lnSpc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исковой формы защиты в современных условиях</a:t>
            </a:r>
          </a:p>
          <a:p>
            <a:pPr algn="r">
              <a:lnSpc>
                <a:spcPct val="100000"/>
              </a:lnSpc>
            </a:pPr>
            <a:endParaRPr lang="ru-RU" sz="600" dirty="0">
              <a:solidFill>
                <a:schemeClr val="tx1"/>
              </a:solidFill>
            </a:endParaRPr>
          </a:p>
        </p:txBody>
      </p:sp>
      <p:graphicFrame>
        <p:nvGraphicFramePr>
          <p:cNvPr id="14" name="Схема 13">
            <a:extLst>
              <a:ext uri="{FF2B5EF4-FFF2-40B4-BE49-F238E27FC236}">
                <a16:creationId xmlns:a16="http://schemas.microsoft.com/office/drawing/2014/main" id="{3F920DFD-BB24-4F51-A965-C06164CAA0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41692856"/>
              </p:ext>
            </p:extLst>
          </p:nvPr>
        </p:nvGraphicFramePr>
        <p:xfrm>
          <a:off x="1471749" y="4284617"/>
          <a:ext cx="6628236" cy="24876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5" name="Рисунок 14" descr="Книги со сплошной заливкой">
            <a:extLst>
              <a:ext uri="{FF2B5EF4-FFF2-40B4-BE49-F238E27FC236}">
                <a16:creationId xmlns:a16="http://schemas.microsoft.com/office/drawing/2014/main" id="{4A66D6DB-AD6C-420B-943C-D7DA67FFC37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09897" y="1629367"/>
            <a:ext cx="914400" cy="914400"/>
          </a:xfrm>
          <a:prstGeom prst="rect">
            <a:avLst/>
          </a:prstGeom>
        </p:spPr>
      </p:pic>
      <p:pic>
        <p:nvPicPr>
          <p:cNvPr id="17" name="Рисунок 16" descr="Рукопожатие со сплошной заливкой">
            <a:extLst>
              <a:ext uri="{FF2B5EF4-FFF2-40B4-BE49-F238E27FC236}">
                <a16:creationId xmlns:a16="http://schemas.microsoft.com/office/drawing/2014/main" id="{ED9B0F35-104C-4FC4-A793-A416E83A840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508274" y="274251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4462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3FA97052-6AAF-4F9B-9DCE-7079EBB48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8468" y="436921"/>
            <a:ext cx="10293532" cy="1543184"/>
          </a:xfrm>
        </p:spPr>
        <p:txBody>
          <a:bodyPr/>
          <a:lstStyle/>
          <a:p>
            <a:r>
              <a:rPr lang="ru-RU" sz="2800" dirty="0"/>
              <a:t>Теоретико-методологические основы иска как процессуального средства защиты</a:t>
            </a:r>
          </a:p>
        </p:txBody>
      </p:sp>
      <p:sp>
        <p:nvSpPr>
          <p:cNvPr id="3" name="Объект 3">
            <a:extLst>
              <a:ext uri="{FF2B5EF4-FFF2-40B4-BE49-F238E27FC236}">
                <a16:creationId xmlns:a16="http://schemas.microsoft.com/office/drawing/2014/main" id="{5978EEAE-01BE-445B-B737-246BAEA9DCF5}"/>
              </a:ext>
            </a:extLst>
          </p:cNvPr>
          <p:cNvSpPr txBox="1">
            <a:spLocks/>
          </p:cNvSpPr>
          <p:nvPr/>
        </p:nvSpPr>
        <p:spPr>
          <a:xfrm>
            <a:off x="1493302" y="2177456"/>
            <a:ext cx="5282468" cy="4572479"/>
          </a:xfrm>
          <a:prstGeom prst="rect">
            <a:avLst/>
          </a:prstGeom>
        </p:spPr>
        <p:txBody>
          <a:bodyPr vert="horz" lIns="91440" tIns="0" rIns="91440" bIns="0" rtlCol="0">
            <a:normAutofit/>
          </a:bodyPr>
          <a:lstStyle>
            <a:defPPr>
              <a:defRPr lang="ru-RU"/>
            </a:defPPr>
            <a:lvl1pPr marL="347472" indent="-347472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347472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1143000" indent="-347472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347472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347472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Историко-правовой аспект становления и развития института иска</a:t>
            </a:r>
          </a:p>
          <a:p>
            <a:pPr marL="0" indent="0">
              <a:buNone/>
            </a:pPr>
            <a:endParaRPr lang="ru-RU" sz="1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Римское право возникновение с VIII века до н. э.</a:t>
            </a:r>
          </a:p>
          <a:p>
            <a:pPr marL="0" indent="0">
              <a:buNone/>
            </a:pP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Гражданский кодекс 1804 г. Франции</a:t>
            </a:r>
          </a:p>
          <a:p>
            <a:pPr marL="0" indent="0">
              <a:buNone/>
            </a:pPr>
            <a:endParaRPr lang="ru-RU" sz="1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Российский Устав гражданского судопроизводства 1864 г.</a:t>
            </a:r>
            <a:endParaRPr lang="ru-RU" sz="4000" b="1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sz="4300" b="1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F523900-3198-4497-AD70-0AD7D59C99AB}"/>
              </a:ext>
            </a:extLst>
          </p:cNvPr>
          <p:cNvSpPr txBox="1">
            <a:spLocks/>
          </p:cNvSpPr>
          <p:nvPr/>
        </p:nvSpPr>
        <p:spPr>
          <a:xfrm>
            <a:off x="6854711" y="2177456"/>
            <a:ext cx="5203528" cy="4514369"/>
          </a:xfrm>
          <a:prstGeom prst="rect">
            <a:avLst/>
          </a:prstGeom>
        </p:spPr>
        <p:txBody>
          <a:bodyPr vert="horz" lIns="91440" tIns="0" rIns="91440" bIns="0" rtlCol="0">
            <a:normAutofit/>
          </a:bodyPr>
          <a:lstStyle>
            <a:defPPr>
              <a:defRPr lang="ru-RU"/>
            </a:defPPr>
            <a:lvl1pPr marL="347472" indent="-347472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347472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1143000" indent="-347472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347472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347472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Гносеологические и онтологические основы иска как процессуального средства защиты</a:t>
            </a:r>
          </a:p>
          <a:p>
            <a:pPr marL="0" indent="0">
              <a:buNone/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               Гносеологический аспект</a:t>
            </a:r>
          </a:p>
          <a:p>
            <a:pPr marL="0" indent="0">
              <a:buNone/>
            </a:pPr>
            <a:endPara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Стрелка: вниз 1">
            <a:extLst>
              <a:ext uri="{FF2B5EF4-FFF2-40B4-BE49-F238E27FC236}">
                <a16:creationId xmlns:a16="http://schemas.microsoft.com/office/drawing/2014/main" id="{A8B25455-4F31-40E1-9742-CE50853A4286}"/>
              </a:ext>
            </a:extLst>
          </p:cNvPr>
          <p:cNvSpPr/>
          <p:nvPr/>
        </p:nvSpPr>
        <p:spPr>
          <a:xfrm>
            <a:off x="3404330" y="3519453"/>
            <a:ext cx="348657" cy="5591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: вниз 5">
            <a:extLst>
              <a:ext uri="{FF2B5EF4-FFF2-40B4-BE49-F238E27FC236}">
                <a16:creationId xmlns:a16="http://schemas.microsoft.com/office/drawing/2014/main" id="{C311405E-56F6-4103-A052-0B89403D30C0}"/>
              </a:ext>
            </a:extLst>
          </p:cNvPr>
          <p:cNvSpPr/>
          <p:nvPr/>
        </p:nvSpPr>
        <p:spPr>
          <a:xfrm>
            <a:off x="3407619" y="4391093"/>
            <a:ext cx="348657" cy="5591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3F4DA193-8ECD-4A16-A9BB-0AF99B9F7956}"/>
              </a:ext>
            </a:extLst>
          </p:cNvPr>
          <p:cNvCxnSpPr>
            <a:cxnSpLocks/>
          </p:cNvCxnSpPr>
          <p:nvPr/>
        </p:nvCxnSpPr>
        <p:spPr>
          <a:xfrm>
            <a:off x="9305169" y="3095145"/>
            <a:ext cx="0" cy="25827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E35F2780-0799-4293-AD30-A06B7DDA6CD4}"/>
              </a:ext>
            </a:extLst>
          </p:cNvPr>
          <p:cNvCxnSpPr>
            <a:cxnSpLocks/>
          </p:cNvCxnSpPr>
          <p:nvPr/>
        </p:nvCxnSpPr>
        <p:spPr>
          <a:xfrm>
            <a:off x="9924637" y="3080891"/>
            <a:ext cx="219282" cy="23870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E8922D33-CE4C-4F1B-9DC3-9EB4439ACD54}"/>
              </a:ext>
            </a:extLst>
          </p:cNvPr>
          <p:cNvCxnSpPr>
            <a:cxnSpLocks/>
          </p:cNvCxnSpPr>
          <p:nvPr/>
        </p:nvCxnSpPr>
        <p:spPr>
          <a:xfrm flipH="1">
            <a:off x="8387482" y="3107753"/>
            <a:ext cx="149109" cy="24566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бъект 4">
            <a:extLst>
              <a:ext uri="{FF2B5EF4-FFF2-40B4-BE49-F238E27FC236}">
                <a16:creationId xmlns:a16="http://schemas.microsoft.com/office/drawing/2014/main" id="{4142158F-85DA-4242-97EB-E56D1C2086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204222" y="3461528"/>
            <a:ext cx="1436287" cy="975031"/>
          </a:xfrm>
        </p:spPr>
        <p:txBody>
          <a:bodyPr rtlCol="0">
            <a:normAutofit/>
          </a:bodyPr>
          <a:lstStyle>
            <a:defPPr>
              <a:defRPr lang="ru-RU"/>
            </a:defPPr>
          </a:lstStyle>
          <a:p>
            <a:pPr marL="0" indent="0" rtl="0">
              <a:buNone/>
            </a:pPr>
            <a:r>
              <a:rPr lang="ru-RU" sz="1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3-е направление: Иск как процессуальное явление</a:t>
            </a:r>
            <a:endParaRPr lang="ru-RU" sz="12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Объект 4">
            <a:extLst>
              <a:ext uri="{FF2B5EF4-FFF2-40B4-BE49-F238E27FC236}">
                <a16:creationId xmlns:a16="http://schemas.microsoft.com/office/drawing/2014/main" id="{E5649498-DAA8-461F-B35C-5FB398CA7751}"/>
              </a:ext>
            </a:extLst>
          </p:cNvPr>
          <p:cNvSpPr txBox="1">
            <a:spLocks/>
          </p:cNvSpPr>
          <p:nvPr/>
        </p:nvSpPr>
        <p:spPr>
          <a:xfrm>
            <a:off x="8711587" y="3605556"/>
            <a:ext cx="1187164" cy="473063"/>
          </a:xfrm>
          <a:prstGeom prst="rect">
            <a:avLst/>
          </a:prstGeom>
        </p:spPr>
        <p:txBody>
          <a:bodyPr vert="horz" lIns="91440" tIns="0" rIns="91440" bIns="0" rtlCol="0">
            <a:normAutofit/>
          </a:bodyPr>
          <a:lstStyle>
            <a:defPPr>
              <a:defRPr lang="ru-RU"/>
            </a:defPPr>
            <a:lvl1pPr marL="347472" indent="-347472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347472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1143000" indent="-347472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347472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347472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sz="16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Объект 4">
            <a:extLst>
              <a:ext uri="{FF2B5EF4-FFF2-40B4-BE49-F238E27FC236}">
                <a16:creationId xmlns:a16="http://schemas.microsoft.com/office/drawing/2014/main" id="{2A5FE6BF-AA53-493F-A802-E1CD4101DDF6}"/>
              </a:ext>
            </a:extLst>
          </p:cNvPr>
          <p:cNvSpPr txBox="1">
            <a:spLocks/>
          </p:cNvSpPr>
          <p:nvPr/>
        </p:nvSpPr>
        <p:spPr>
          <a:xfrm>
            <a:off x="6913918" y="3461528"/>
            <a:ext cx="1775073" cy="988222"/>
          </a:xfrm>
          <a:prstGeom prst="rect">
            <a:avLst/>
          </a:prstGeom>
        </p:spPr>
        <p:txBody>
          <a:bodyPr vert="horz" lIns="91440" tIns="0" rIns="91440" bIns="0" rtlCol="0">
            <a:normAutofit fontScale="70000" lnSpcReduction="20000"/>
          </a:bodyPr>
          <a:lstStyle>
            <a:defPPr>
              <a:defRPr lang="ru-RU"/>
            </a:defPPr>
            <a:lvl1pPr marL="347472" indent="-347472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347472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1143000" indent="-347472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347472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347472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Дихотомическая концепция:                      Иск как две самостоятельные категории: материальное и процессуальное явление</a:t>
            </a:r>
          </a:p>
        </p:txBody>
      </p:sp>
      <p:sp>
        <p:nvSpPr>
          <p:cNvPr id="19" name="Объект 4">
            <a:extLst>
              <a:ext uri="{FF2B5EF4-FFF2-40B4-BE49-F238E27FC236}">
                <a16:creationId xmlns:a16="http://schemas.microsoft.com/office/drawing/2014/main" id="{10E15703-FF77-4FED-AE2D-67E5F5727A71}"/>
              </a:ext>
            </a:extLst>
          </p:cNvPr>
          <p:cNvSpPr txBox="1">
            <a:spLocks/>
          </p:cNvSpPr>
          <p:nvPr/>
        </p:nvSpPr>
        <p:spPr>
          <a:xfrm>
            <a:off x="8767935" y="3448336"/>
            <a:ext cx="1436287" cy="1143399"/>
          </a:xfrm>
          <a:prstGeom prst="rect">
            <a:avLst/>
          </a:prstGeom>
        </p:spPr>
        <p:txBody>
          <a:bodyPr vert="horz" lIns="91440" tIns="0" rIns="91440" bIns="0" rtlCol="0">
            <a:normAutofit fontScale="77500" lnSpcReduction="20000"/>
          </a:bodyPr>
          <a:lstStyle>
            <a:defPPr>
              <a:defRPr lang="ru-RU"/>
            </a:defPPr>
            <a:lvl1pPr marL="347472" indent="-347472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347472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1143000" indent="-347472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347472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347472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cs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2-е направление: Иск как одно целое материальное и процессуальное явление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90C7CD0-1596-41AF-8DFE-14238E46EDDC}"/>
              </a:ext>
            </a:extLst>
          </p:cNvPr>
          <p:cNvSpPr txBox="1"/>
          <p:nvPr/>
        </p:nvSpPr>
        <p:spPr>
          <a:xfrm>
            <a:off x="7907217" y="4544666"/>
            <a:ext cx="30921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   Онтологические основы</a:t>
            </a:r>
            <a:endPara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876AD25-1EEE-42D7-999D-A4B0D27FBDC8}"/>
              </a:ext>
            </a:extLst>
          </p:cNvPr>
          <p:cNvSpPr txBox="1"/>
          <p:nvPr/>
        </p:nvSpPr>
        <p:spPr>
          <a:xfrm>
            <a:off x="7045234" y="4900294"/>
            <a:ext cx="481607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Иск предстает как сложное правовое явление, соединяющее идеальное и реальное, сущность и форму.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944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3FA97052-6AAF-4F9B-9DCE-7079EBB48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8468" y="436920"/>
            <a:ext cx="10293532" cy="1531357"/>
          </a:xfrm>
        </p:spPr>
        <p:txBody>
          <a:bodyPr/>
          <a:lstStyle/>
          <a:p>
            <a:r>
              <a:rPr lang="ru-RU" sz="2800" dirty="0"/>
              <a:t>Правоприменительный аспект иска в государственном и правовом пространстве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EDF190-382C-4D71-BA19-E2279EA2C321}"/>
              </a:ext>
            </a:extLst>
          </p:cNvPr>
          <p:cNvSpPr txBox="1"/>
          <p:nvPr/>
        </p:nvSpPr>
        <p:spPr>
          <a:xfrm>
            <a:off x="1707694" y="2601294"/>
            <a:ext cx="41975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Группы субъектов судебной защиты публичных интересов</a:t>
            </a:r>
            <a:endPara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8327871A-B9D6-48FF-AD43-8FAA54C39708}"/>
              </a:ext>
            </a:extLst>
          </p:cNvPr>
          <p:cNvCxnSpPr>
            <a:cxnSpLocks/>
            <a:endCxn id="11" idx="0"/>
          </p:cNvCxnSpPr>
          <p:nvPr/>
        </p:nvCxnSpPr>
        <p:spPr>
          <a:xfrm flipH="1">
            <a:off x="1859775" y="3318812"/>
            <a:ext cx="317684" cy="4503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0CDB571-FBB5-45C0-ACC6-C034AA14182C}"/>
              </a:ext>
            </a:extLst>
          </p:cNvPr>
          <p:cNvSpPr txBox="1"/>
          <p:nvPr/>
        </p:nvSpPr>
        <p:spPr>
          <a:xfrm>
            <a:off x="1199466" y="3769196"/>
            <a:ext cx="132061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прокуратура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E921C47-78BF-412F-A64C-AFAF05C121E6}"/>
              </a:ext>
            </a:extLst>
          </p:cNvPr>
          <p:cNvSpPr txBox="1"/>
          <p:nvPr/>
        </p:nvSpPr>
        <p:spPr>
          <a:xfrm>
            <a:off x="2710308" y="3769196"/>
            <a:ext cx="20261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налоговая, антимонопольная служба 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3DB415E-11CB-4597-8918-97C1507B4EA6}"/>
              </a:ext>
            </a:extLst>
          </p:cNvPr>
          <p:cNvSpPr txBox="1"/>
          <p:nvPr/>
        </p:nvSpPr>
        <p:spPr>
          <a:xfrm>
            <a:off x="4476064" y="3739359"/>
            <a:ext cx="186552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органы гос. власти и местного самоуправления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6C80867C-D2B2-42E0-B3AC-8191C2815E7B}"/>
              </a:ext>
            </a:extLst>
          </p:cNvPr>
          <p:cNvCxnSpPr>
            <a:cxnSpLocks/>
          </p:cNvCxnSpPr>
          <p:nvPr/>
        </p:nvCxnSpPr>
        <p:spPr>
          <a:xfrm>
            <a:off x="4736460" y="3277462"/>
            <a:ext cx="197353" cy="5215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8A8424DA-33AC-4D89-90E7-0D01893DD096}"/>
              </a:ext>
            </a:extLst>
          </p:cNvPr>
          <p:cNvCxnSpPr>
            <a:cxnSpLocks/>
          </p:cNvCxnSpPr>
          <p:nvPr/>
        </p:nvCxnSpPr>
        <p:spPr>
          <a:xfrm>
            <a:off x="3402961" y="3318812"/>
            <a:ext cx="0" cy="4503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F8291544-5F75-4892-B402-DBA34FEFA02A}"/>
              </a:ext>
            </a:extLst>
          </p:cNvPr>
          <p:cNvSpPr txBox="1"/>
          <p:nvPr/>
        </p:nvSpPr>
        <p:spPr>
          <a:xfrm>
            <a:off x="7019171" y="2585905"/>
            <a:ext cx="44141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Практика 2021-2025гг расширение сфер применения публичных исков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B2661F1F-C38C-4C8D-9BBF-4A18C6ABC479}"/>
              </a:ext>
            </a:extLst>
          </p:cNvPr>
          <p:cNvCxnSpPr>
            <a:cxnSpLocks/>
          </p:cNvCxnSpPr>
          <p:nvPr/>
        </p:nvCxnSpPr>
        <p:spPr>
          <a:xfrm>
            <a:off x="9651634" y="3165747"/>
            <a:ext cx="197353" cy="5215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3123EE76-C9BB-4B91-9A16-D1181F94D6CF}"/>
              </a:ext>
            </a:extLst>
          </p:cNvPr>
          <p:cNvCxnSpPr>
            <a:cxnSpLocks/>
          </p:cNvCxnSpPr>
          <p:nvPr/>
        </p:nvCxnSpPr>
        <p:spPr>
          <a:xfrm flipH="1">
            <a:off x="7854080" y="3203808"/>
            <a:ext cx="317684" cy="4503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4EB66BD2-A661-482F-98A9-8C934466F68D}"/>
              </a:ext>
            </a:extLst>
          </p:cNvPr>
          <p:cNvSpPr txBox="1"/>
          <p:nvPr/>
        </p:nvSpPr>
        <p:spPr>
          <a:xfrm>
            <a:off x="6834974" y="3756237"/>
            <a:ext cx="237481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Антикоррупционные требования об обращении  в доход гос-ва имущества, законность источников приобретения.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9B27EDD-B867-4063-9899-DAD2333FCFE4}"/>
              </a:ext>
            </a:extLst>
          </p:cNvPr>
          <p:cNvSpPr txBox="1"/>
          <p:nvPr/>
        </p:nvSpPr>
        <p:spPr>
          <a:xfrm>
            <a:off x="9548022" y="3739359"/>
            <a:ext cx="237481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Возмещение экологического вреда, заявляемые как прокурорами, так и профильными организациями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862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8A34A6-22BC-27A4-2C79-EE98A4943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3113" y="473799"/>
            <a:ext cx="10120505" cy="999746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sz="1800" dirty="0"/>
              <a:t>Правовые патологии института иска в условиях правовых и государственных трансформаций и Механизм совершенствования иска как универсального процессуального</a:t>
            </a:r>
          </a:p>
        </p:txBody>
      </p:sp>
      <p:sp>
        <p:nvSpPr>
          <p:cNvPr id="16" name="Объект 4">
            <a:extLst>
              <a:ext uri="{FF2B5EF4-FFF2-40B4-BE49-F238E27FC236}">
                <a16:creationId xmlns:a16="http://schemas.microsoft.com/office/drawing/2014/main" id="{AEF9954A-E263-8A7E-58B1-4D03F7D1BD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88968" y="2303028"/>
            <a:ext cx="2992581" cy="3961593"/>
          </a:xfrm>
        </p:spPr>
        <p:txBody>
          <a:bodyPr rtlCol="0">
            <a:normAutofit/>
          </a:bodyPr>
          <a:lstStyle>
            <a:defPPr>
              <a:defRPr lang="ru-RU"/>
            </a:defPPr>
          </a:lstStyle>
          <a:p>
            <a:pPr marL="0" indent="0" rtl="0">
              <a:buNone/>
            </a:pP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rtl="0">
              <a:buNone/>
            </a:pP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Теоретическая и нормативная неопределённость понятия иска и права на иск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rtl="0">
              <a:buNone/>
            </a:pP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rtl="0">
              <a:buNone/>
            </a:pP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Неоднозначность критериев юридической заинтересованности и процессуальной легитимации, особенно при защите чужих и публичных интересов; 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rtl="0">
              <a:buNone/>
            </a:pP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Злоупотребления правом на иск и процессуальными правами;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5"/>
          </p:nvPr>
        </p:nvSpPr>
        <p:spPr>
          <a:xfrm>
            <a:off x="4081549" y="2303028"/>
            <a:ext cx="7344478" cy="4446907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6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Внести системные изменения (дополнения) в: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40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 ГПК РФ, АПК РФ и КАС РФ.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ГПК РФ дополнить статьей 3.1 «Понятие и элементы иска» 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АПК РФ дополнить статьей 4.1 «</a:t>
            </a:r>
            <a:r>
              <a:rPr lang="ru-RU" sz="4000" b="1" dirty="0">
                <a:latin typeface="Times New Roman" panose="02020603050405020304" pitchFamily="18" charset="0"/>
              </a:rPr>
              <a:t>Иск в арбитражном процессе» 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КАС РФ дополнить статьей 4.1. «Административный иск»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40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  ГПК РФ, АПК РФ и КАС РФ.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000" b="1" dirty="0"/>
              <a:t>Ч. 1 ст. 112 ГПК РФ дополнить абзацем вторым: «К уважительным причинам пропуска процессуального срока»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4000" b="1" dirty="0"/>
              <a:t>Ст. 117 АПК РФ дополнить ч. 2.1 следующего содержания: «Технический сбой признаётся уважительной причиной пропуска процессуального срока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4000" b="1" dirty="0"/>
              <a:t>Ч. 1 ст. 95 КАС РФ дополнить абзацем следующего содержания: «Технический сбой признаётся уважительной причиной пропуска процессуального срока при условии подтверждения периода недоступности соответствующего сервиса»</a:t>
            </a:r>
          </a:p>
          <a:p>
            <a:pPr marL="0" indent="0">
              <a:buNone/>
            </a:pPr>
            <a:r>
              <a:rPr lang="ru-RU" sz="40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 ГПК РФ, АПК РФ и КАС РФ.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4000" b="1" dirty="0"/>
              <a:t>ст. 35 ГПК  РФ «Злоупотребление процессуальными правами не допускается»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4000" b="1" dirty="0"/>
              <a:t>ст. 111 КАС РФ «Отнесение судебных расходов на лицо, злоупотребляющее процессуальными правами»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4000" b="1" dirty="0"/>
              <a:t>ст. 131 КАС РФ  «В случае отсутствия условий, предусмотренных настоящей статьёй, судья возвращает встречное административное исковое заявление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4000" b="1" dirty="0"/>
          </a:p>
          <a:p>
            <a:pPr>
              <a:buFont typeface="Wingdings" panose="05000000000000000000" pitchFamily="2" charset="2"/>
              <a:buChar char="Ø"/>
            </a:pPr>
            <a:endParaRPr lang="ru-RU" sz="4300" b="1" dirty="0"/>
          </a:p>
          <a:p>
            <a:pPr marL="0" indent="0" algn="just">
              <a:lnSpc>
                <a:spcPct val="150000"/>
              </a:lnSpc>
              <a:buNone/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8595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290182" y="2303028"/>
            <a:ext cx="2173266" cy="3961593"/>
          </a:xfrm>
        </p:spPr>
        <p:txBody>
          <a:bodyPr/>
          <a:lstStyle/>
          <a:p>
            <a:pPr marL="0" indent="0">
              <a:buNone/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Формализм на стадии возбуждения дела;</a:t>
            </a:r>
          </a:p>
          <a:p>
            <a:pPr marL="0" indent="0">
              <a:buNone/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Процессуальная асимметрия в спорах с публичной властью;</a:t>
            </a:r>
          </a:p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15"/>
          </p:nvPr>
        </p:nvSpPr>
        <p:spPr>
          <a:xfrm>
            <a:off x="3463447" y="2303028"/>
            <a:ext cx="8465317" cy="3961593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4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Внести системные изменения (дополнения) в: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3400" u="sng" dirty="0"/>
              <a:t>4.  ГПК РФ, АПК РФ и КАС РФ.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3400" dirty="0"/>
              <a:t>ст. 136 ГПК РФ ч. 4 «Оставление искового заявления без движения допускается лишь при наличии недостатков, которые препятствуют возбуждению гражданского дела и не могут быть устранены в ходе подготовки дела к судебному разбирательству»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3400" dirty="0"/>
              <a:t>ст. 128 АПК РФ новой частью 5, изложив её следующим образом: «Оставление искового заявления без движения не допускается по основаниям, связанным с неполнотой изложения обстоятельств, на которых основаны требования, либо недостаточностью представленных доказательств, если из заявления возможно определить содержание требований и их правовую природу»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3400" dirty="0"/>
              <a:t>130 КАС РФ Оставление административного искового заявления без движения допускается лишь при наличии недостатков, препятствующих возбуждению административного дела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3400" u="sng" dirty="0"/>
              <a:t>5.  ГПК РФ, АПК РФ и КАС РФ.</a:t>
            </a:r>
            <a:endParaRPr lang="ru-RU" sz="3400" dirty="0"/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3400" dirty="0"/>
              <a:t>ст. 45 КАС РФ новой ч 7.1 «Органы государственной власти, органы местного самоуправления, иные органы, организации и должностные лица, наделённые государственными или иными публичными полномочиями, не вправе обращаться в суд в качестве административного истца (заявителя) либо поддерживать заявленные требования, если такие требования направлены на извлечение преимуществ из обстоятельств, возникших вследствие признанных вступившим в законную силу судебным актом незаконных решений, действий (бездействия) соответствующего публичного субъекта»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3400" dirty="0"/>
              <a:t>Ст. 85 КАС РФ ч. 4.1 следующего содержания: «Сам по себе публичный характер административного ответчика (ответчика), в том числе осуществление им государственных или иных публичных полномочий, не является основанием для отказа в применении мер предварительной защиты»</a:t>
            </a:r>
            <a:endParaRPr lang="ru-RU" sz="3400" b="1" u="sng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67C23AF9-C3FF-4A6B-BF75-2362C0FD2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3113" y="473799"/>
            <a:ext cx="10120505" cy="999746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sz="1800" dirty="0"/>
              <a:t>Правовые патологии института иска в условиях правовых и государственных трансформаций и Механизм совершенствования иска как универсального процессуального</a:t>
            </a:r>
          </a:p>
        </p:txBody>
      </p:sp>
    </p:spTree>
    <p:extLst>
      <p:ext uri="{BB962C8B-B14F-4D97-AF65-F5344CB8AC3E}">
        <p14:creationId xmlns:p14="http://schemas.microsoft.com/office/powerpoint/2010/main" val="1930246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550565" y="2303028"/>
            <a:ext cx="2438976" cy="3961593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 Пробелы, связанные с невозможностью обращения в суд при «адресном вакууме» относительно ответчика;</a:t>
            </a:r>
          </a:p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7. Неоднородность практики в обращении с электронными доказательствами и цифровыми следами процессуальных действий </a:t>
            </a:r>
            <a:endParaRPr lang="ru-RU" dirty="0"/>
          </a:p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15"/>
          </p:nvPr>
        </p:nvSpPr>
        <p:spPr>
          <a:xfrm>
            <a:off x="4102275" y="2303028"/>
            <a:ext cx="7826490" cy="3961593"/>
          </a:xfrm>
        </p:spPr>
        <p:txBody>
          <a:bodyPr>
            <a:normAutofit fontScale="475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3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Внести системные изменения (дополнения) в:</a:t>
            </a:r>
          </a:p>
          <a:p>
            <a:pPr marL="457200" indent="-457200" algn="just">
              <a:lnSpc>
                <a:spcPct val="150000"/>
              </a:lnSpc>
              <a:buAutoNum type="arabicPeriod" startAt="6"/>
            </a:pPr>
            <a:r>
              <a:rPr lang="ru-RU" sz="2200" u="sng" dirty="0"/>
              <a:t>ГПК РФ, АПК РФ и КАС РФ.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ст. 29 ч. 1 ГПК РФ резервным правилом территориальной подсудности, предоставив истцу право предъявить иск по месту своего жительства (для организаций – по месту нахождения), если невозможно определить подсудность.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уточнить п. 3 ч. 2 ст. 131 ГПК РФ, закрепив, что неизвестность места жительства (места пребывания) ответчика не препятствует подаче иска.</a:t>
            </a:r>
            <a:endParaRPr lang="ru-RU" sz="2200" u="sng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200" u="sng" dirty="0"/>
              <a:t>7.  ГПК РФ, АПК РФ и КАС РФ.</a:t>
            </a:r>
            <a:endParaRPr lang="ru-RU" sz="2200" dirty="0"/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ГПК РФ новой ст. 55.1</a:t>
            </a:r>
            <a:r>
              <a:rPr lang="ru-RU" sz="2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Доказательства, полученные в электронной форме (электронные доказательства). 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ГПК РФ ст. 155.2; АПК РФ ст. 153.2; КАС РФ ст. 142.1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«Сведения (электронные данные), сформированные информационной системой в результате идентификации и аутентификации участника судебного заседания, подлежат приобщению к протоколу судебного заседания (либо к материалам дела)».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статьи о веб-конференции (ГПК РФ ст. 155.2; АПК РФ ст. 153.2; КАС РФ ст. 142.1)«Сведения (электронные данные), сформированные информационной системой в результате идентификации и аутентификации участника судебного заседания, подлежат приобщению к протоколу судебного заседания.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641EDDCB-DCD1-45DF-9E20-60E9529F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3113" y="473799"/>
            <a:ext cx="10120505" cy="999746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sz="1800" dirty="0"/>
              <a:t>Правовые патологии института иска в условиях правовых и государственных трансформаций и Механизм совершенствования иска как универсального процессуального</a:t>
            </a:r>
          </a:p>
        </p:txBody>
      </p:sp>
    </p:spTree>
    <p:extLst>
      <p:ext uri="{BB962C8B-B14F-4D97-AF65-F5344CB8AC3E}">
        <p14:creationId xmlns:p14="http://schemas.microsoft.com/office/powerpoint/2010/main" val="1232158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FC4C528-67EA-4BCF-B0D0-137343EAD1AF}"/>
              </a:ext>
            </a:extLst>
          </p:cNvPr>
          <p:cNvSpPr txBox="1"/>
          <p:nvPr/>
        </p:nvSpPr>
        <p:spPr>
          <a:xfrm>
            <a:off x="38603" y="1369631"/>
            <a:ext cx="7509353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80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r>
              <a:rPr lang="ru-R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ВЫПУСКНАЯ   КВАЛИФИКАЦИОННАЯ   РАБОТА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Тема: </a:t>
            </a:r>
            <a:r>
              <a:rPr lang="ru-RU" sz="2400" b="1" dirty="0">
                <a:effectLst/>
                <a:latin typeface="Times New Roman" panose="02020603050405020304" pitchFamily="18" charset="0"/>
              </a:rPr>
              <a:t>Иск как универсальное процессуальное средство защиты</a:t>
            </a:r>
            <a:r>
              <a:rPr lang="en-US" sz="2400" b="1" dirty="0">
                <a:effectLst/>
                <a:latin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</a:rPr>
              <a:t>предпринимателей  в </a:t>
            </a:r>
            <a:r>
              <a:rPr lang="ru-RU" sz="2400" b="1" dirty="0">
                <a:effectLst/>
                <a:latin typeface="Times New Roman" panose="02020603050405020304" pitchFamily="18" charset="0"/>
              </a:rPr>
              <a:t>период правовых и государственных трансформаций</a:t>
            </a:r>
            <a:br>
              <a:rPr lang="ru-RU" sz="2400" dirty="0">
                <a:solidFill>
                  <a:srgbClr val="FF0000"/>
                </a:solidFill>
                <a:effectLst/>
              </a:rPr>
            </a:br>
            <a:r>
              <a:rPr lang="ru-RU" sz="2400" dirty="0">
                <a:solidFill>
                  <a:srgbClr val="FF0000"/>
                </a:solidFill>
                <a:effectLst/>
              </a:rPr>
              <a:t> </a:t>
            </a:r>
            <a:br>
              <a:rPr lang="en-US" sz="1400" dirty="0">
                <a:effectLst/>
              </a:rPr>
            </a:br>
            <a:br>
              <a:rPr lang="en-US" sz="1400" dirty="0">
                <a:effectLst/>
              </a:rPr>
            </a:br>
            <a:br>
              <a:rPr lang="ru-RU" sz="1600" dirty="0">
                <a:effectLst/>
              </a:rPr>
            </a:br>
            <a:r>
              <a:rPr lang="en-US" sz="1600" dirty="0">
                <a:effectLst/>
              </a:rPr>
              <a:t>    </a:t>
            </a:r>
            <a:r>
              <a:rPr lang="ru-RU" sz="1600" dirty="0">
                <a:effectLst/>
              </a:rPr>
              <a:t> </a:t>
            </a: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Магистрант: </a:t>
            </a:r>
            <a:r>
              <a:rPr lang="ru-RU" sz="1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Абрамова Евгения Анатольевна </a:t>
            </a:r>
            <a:r>
              <a:rPr lang="ru-RU" sz="1600" u="sng" dirty="0">
                <a:effectLst/>
              </a:rPr>
              <a:t> </a:t>
            </a:r>
            <a:br>
              <a:rPr lang="ru-RU" sz="1400" dirty="0">
                <a:effectLst/>
              </a:rPr>
            </a:br>
            <a:r>
              <a:rPr lang="en-US" sz="1400" dirty="0">
                <a:effectLst/>
              </a:rPr>
              <a:t>    </a:t>
            </a:r>
            <a:r>
              <a:rPr lang="ru-RU" sz="1400" dirty="0">
                <a:effectLst/>
              </a:rPr>
              <a:t>  </a:t>
            </a: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Научный руководитель:</a:t>
            </a:r>
            <a:br>
              <a:rPr lang="ru-RU" sz="1600" dirty="0">
                <a:effectLst/>
              </a:rPr>
            </a:br>
            <a:r>
              <a:rPr lang="en-US" sz="1600" dirty="0">
                <a:effectLst/>
              </a:rPr>
              <a:t>    </a:t>
            </a:r>
            <a:r>
              <a:rPr lang="ru-RU" sz="1600" dirty="0">
                <a:effectLst/>
              </a:rPr>
              <a:t> </a:t>
            </a: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канд. </a:t>
            </a:r>
            <a:r>
              <a:rPr lang="ru-RU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юрид</a:t>
            </a: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 наук,</a:t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   </a:t>
            </a:r>
            <a:r>
              <a:rPr lang="en-US" sz="1600" dirty="0">
                <a:effectLst/>
              </a:rPr>
              <a:t> </a:t>
            </a:r>
            <a:r>
              <a:rPr lang="ru-RU" sz="1600" dirty="0">
                <a:effectLst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доцент кафедры юриспруденции </a:t>
            </a:r>
            <a:b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    </a:t>
            </a:r>
            <a:r>
              <a:rPr lang="ru-RU" sz="1600" b="1" u="sng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Галиев</a:t>
            </a:r>
            <a:r>
              <a:rPr lang="ru-RU" sz="1600" b="1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 Михаил Сергеевич</a:t>
            </a:r>
          </a:p>
          <a:p>
            <a:endParaRPr lang="ru-RU" sz="1600" u="sng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600" u="sng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1600" dirty="0"/>
              <a:t>г</a:t>
            </a:r>
            <a:r>
              <a:rPr lang="ru-RU" sz="1600" dirty="0">
                <a:effectLst/>
              </a:rPr>
              <a:t>. Петропавловск-Камчатский</a:t>
            </a:r>
          </a:p>
          <a:p>
            <a:pPr algn="ctr"/>
            <a:r>
              <a:rPr lang="ru-RU" sz="1600" dirty="0"/>
              <a:t>2026</a:t>
            </a:r>
            <a:br>
              <a:rPr lang="ru-RU" sz="1600" dirty="0">
                <a:effectLst/>
              </a:rPr>
            </a:b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0" y="49876"/>
            <a:ext cx="7547956" cy="980902"/>
          </a:xfrm>
        </p:spPr>
        <p:txBody>
          <a:bodyPr/>
          <a:lstStyle/>
          <a:p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Дальневосточный филиал федерального государственного бюджетного </a:t>
            </a:r>
            <a:br>
              <a:rPr lang="ru-RU" sz="1100" dirty="0"/>
            </a:br>
            <a:r>
              <a:rPr lang="en-US" sz="1100" dirty="0"/>
              <a:t>	         </a:t>
            </a:r>
            <a:r>
              <a:rPr lang="ru-RU" sz="1100" dirty="0"/>
              <a:t>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образовательного учреждения высшего образования</a:t>
            </a:r>
            <a:br>
              <a:rPr lang="ru-RU" sz="1100" dirty="0"/>
            </a:br>
            <a:r>
              <a:rPr lang="en-US" sz="1100" dirty="0"/>
              <a:t>	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«Всероссийская академия внешней торговли Министерства </a:t>
            </a:r>
            <a:br>
              <a:rPr lang="ru-RU" sz="1100" dirty="0"/>
            </a:br>
            <a:r>
              <a:rPr lang="en-US" sz="1100" dirty="0"/>
              <a:t>	      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экономического развития Российской Федерации»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2246916973"/>
      </p:ext>
    </p:extLst>
  </p:cSld>
  <p:clrMapOvr>
    <a:masterClrMapping/>
  </p:clrMapOvr>
</p:sld>
</file>

<file path=ppt/theme/theme1.xml><?xml version="1.0" encoding="utf-8"?>
<a:theme xmlns:a="http://schemas.openxmlformats.org/drawingml/2006/main" name="Пользовательская">
  <a:themeElements>
    <a:clrScheme name="Custom 13">
      <a:dk1>
        <a:srgbClr val="000000"/>
      </a:dk1>
      <a:lt1>
        <a:srgbClr val="FDFAF6"/>
      </a:lt1>
      <a:dk2>
        <a:srgbClr val="44546A"/>
      </a:dk2>
      <a:lt2>
        <a:srgbClr val="E7E6E6"/>
      </a:lt2>
      <a:accent1>
        <a:srgbClr val="F5CDCE"/>
      </a:accent1>
      <a:accent2>
        <a:srgbClr val="DE8C8C"/>
      </a:accent2>
      <a:accent3>
        <a:srgbClr val="AAC3E8"/>
      </a:accent3>
      <a:accent4>
        <a:srgbClr val="D2D592"/>
      </a:accent4>
      <a:accent5>
        <a:srgbClr val="CCBE89"/>
      </a:accent5>
      <a:accent6>
        <a:srgbClr val="1F2C8F"/>
      </a:accent6>
      <a:hlink>
        <a:srgbClr val="1F2C8F"/>
      </a:hlink>
      <a:folHlink>
        <a:srgbClr val="AAC3E9"/>
      </a:folHlink>
    </a:clrScheme>
    <a:fontScheme name="Custom 22">
      <a:majorFont>
        <a:latin typeface="Arial Black"/>
        <a:ea typeface=""/>
        <a:cs typeface=""/>
      </a:majorFont>
      <a:minorFont>
        <a:latin typeface="Times new Roman"/>
        <a:ea typeface=""/>
        <a:cs typeface="Times new Roma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72893089_TF78438558_Win32" id="{20174D6F-D900-4129-ACAC-D46CF5FD4DB7}" vid="{268851D2-D7B5-4873-88EC-188753A90A6F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04948363-B267-4BAC-8655-100FBEC280C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6DBB56F-4362-4386-A1A1-3DF89889661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A719FA4-954C-4FA8-82CB-206659C3B826}">
  <ds:schemaRefs>
    <ds:schemaRef ds:uri="http://schemas.microsoft.com/office/2006/documentManagement/types"/>
    <ds:schemaRef ds:uri="http://schemas.microsoft.com/sharepoint/v3"/>
    <ds:schemaRef ds:uri="230e9df3-be65-4c73-a93b-d1236ebd677e"/>
    <ds:schemaRef ds:uri="http://purl.org/dc/terms/"/>
    <ds:schemaRef ds:uri="http://schemas.openxmlformats.org/package/2006/metadata/core-properties"/>
    <ds:schemaRef ds:uri="16c05727-aa75-4e4a-9b5f-8a80a1165891"/>
    <ds:schemaRef ds:uri="http://purl.org/dc/dcmitype/"/>
    <ds:schemaRef ds:uri="http://schemas.microsoft.com/office/infopath/2007/PartnerControls"/>
    <ds:schemaRef ds:uri="http://purl.org/dc/elements/1.1/"/>
    <ds:schemaRef ds:uri="71af3243-3dd4-4a8d-8c0d-dd76da1f02a5"/>
    <ds:schemaRef ds:uri="http://schemas.microsoft.com/office/2006/metadata/properties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2534</TotalTime>
  <Words>1247</Words>
  <Application>Microsoft Office PowerPoint</Application>
  <PresentationFormat>Широкоэкранный</PresentationFormat>
  <Paragraphs>103</Paragraphs>
  <Slides>8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Arial Black</vt:lpstr>
      <vt:lpstr>Calibri</vt:lpstr>
      <vt:lpstr>Times new Roman</vt:lpstr>
      <vt:lpstr>Times new Roman</vt:lpstr>
      <vt:lpstr>Wingdings</vt:lpstr>
      <vt:lpstr>Пользовательская</vt:lpstr>
      <vt:lpstr>                 Дальневосточный филиал федерального государственного бюджетного                образовательного учреждения высшего образования        «Всероссийская академия внешней торговли Министерства                      экономического развития Российской Федерации»</vt:lpstr>
      <vt:lpstr>Методологические основы ИССЛЕДОВАНИЯ</vt:lpstr>
      <vt:lpstr>Теоретико-методологические основы иска как процессуального средства защиты</vt:lpstr>
      <vt:lpstr>Правоприменительный аспект иска в государственном и правовом пространстве</vt:lpstr>
      <vt:lpstr>Правовые патологии института иска в условиях правовых и государственных трансформаций и Механизм совершенствования иска как универсального процессуального</vt:lpstr>
      <vt:lpstr>Правовые патологии института иска в условиях правовых и государственных трансформаций и Механизм совершенствования иска как универсального процессуального</vt:lpstr>
      <vt:lpstr>Правовые патологии института иска в условиях правовых и государственных трансформаций и Механизм совершенствования иска как универсального процессуального</vt:lpstr>
      <vt:lpstr>                 Дальневосточный филиал федерального государственного бюджетного                образовательного учреждения высшего образования        «Всероссийская академия внешней торговли Министерства                      экономического развития Российской Федерации»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Базовая презентация</dc:title>
  <dc:subject/>
  <dc:creator>Павел Абрамов</dc:creator>
  <cp:lastModifiedBy>GalievMS</cp:lastModifiedBy>
  <cp:revision>47</cp:revision>
  <dcterms:created xsi:type="dcterms:W3CDTF">2026-01-27T04:52:00Z</dcterms:created>
  <dcterms:modified xsi:type="dcterms:W3CDTF">2026-02-06T08:11:50Z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