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9" r:id="rId7"/>
    <p:sldId id="270" r:id="rId8"/>
    <p:sldId id="268" r:id="rId9"/>
    <p:sldId id="265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60" d="100"/>
          <a:sy n="60" d="100"/>
        </p:scale>
        <p:origin x="48" y="1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713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71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56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88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8535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47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370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8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81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5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05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461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6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52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31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90F35-5509-4ACE-AF21-015846107FD9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05A5B22-9EBD-4609-996A-A72C37040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09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8450" y="807328"/>
            <a:ext cx="9055100" cy="1684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Федерального государственного бюджетного образовательного учреждения высшего образования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факультет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юриспруденции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450" y="2696117"/>
            <a:ext cx="9264649" cy="1465766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на тему:</a:t>
            </a:r>
          </a:p>
          <a:p>
            <a:pPr algn="ctr"/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обеспечение порядка оказания услуг по передаче электрической энергии: проблемы теории и практики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57876" y="4023491"/>
            <a:ext cx="58857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 группы МЮР-23 Сковпень Андрея Викторовича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доцент кафедры юриспруденции,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исторических наук,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Геготаулина Лариса Александровна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49" y="120445"/>
            <a:ext cx="12858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60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8450" y="807328"/>
            <a:ext cx="9055100" cy="1684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Федерального государственного бюджетного образовательного учреждения высшего образования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факультет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юриспруденции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450" y="2696117"/>
            <a:ext cx="9264649" cy="1465766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на тему:</a:t>
            </a:r>
          </a:p>
          <a:p>
            <a:pPr algn="ctr"/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обеспечение порядка оказания услуг по передаче электрической энергии: проблемы теории и практики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57876" y="4023491"/>
            <a:ext cx="58857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 группы МЮР-23 Сковпень Андрея Викторовича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доцент кафедры юриспруденции,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исторических наук,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Геготаулина Лариса Александровна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49" y="120445"/>
            <a:ext cx="12858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3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3766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2676" y="1523999"/>
            <a:ext cx="9801936" cy="5160579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комплексный анализ порядка оказания услуг по передаче электрической энергии.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Определить понятие и описать историю становления института предоставления услуги по передаче электрической энергии;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Проанализировать содержание нормативных правовых актов, регулирующих порядок оказания услуг по передаче электрической энергии;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Обозначить место договора оказания услуг в системе договоров, связанных с электроснабжением;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Определить изменения в нормативных правовых актах, регулирующих порядок оказания услуг по передаче электрической энергии, дать им оценку;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Выявить слабые стороны изменений в нормативных правовых актах, определить пути их возможного усовершенствования.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967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0" y="624110"/>
            <a:ext cx="9334500" cy="97609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1800" y="1612900"/>
            <a:ext cx="10363200" cy="4762500"/>
          </a:xfrm>
        </p:spPr>
        <p:txBody>
          <a:bodyPr>
            <a:normAutofit fontScale="77500" lnSpcReduction="20000"/>
          </a:bodyPr>
          <a:lstStyle/>
          <a:p>
            <a:pPr algn="just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№ 51-ФЗ от 21 октября 1994 г. «Гражданский кодекс Российской Федерации»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№ 35-ФЗ от 21 февраля 2003 года «Об электроэнергетике»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Российской Федерации от 27 декабря 2004 г. № 861 «Об утверждении Правил недискриминационного доступа к услугам по передаче электрической энергии и оказания этих услуг, Правил недискриминационного доступа к услугам по оперативно-диспетчерскому управлению в электроэнергетике и оказания этих услуг, Правил недискриминационного доступа к услугам администратора торговой системы оптового рынка и оказания этих услуг и Правил технологического присоединения энергопринимающих устройств потребителей электрической энергии, объектов по производству электрической энергии, а также объектов электросетевого хозяйства, принадлежащих сетевым организациям и иным лицам, к электрическим сетям».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579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договора оказания услуг в системе договоров, связанных с электроснабжением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6599" y="2032000"/>
            <a:ext cx="9008013" cy="3390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на технологическое присоединение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электроснабжения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на услуги по передаче электрической энергии	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823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24110"/>
            <a:ext cx="9371013" cy="128089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возникновения системообразующей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территориальной сетевой организации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599" y="2273300"/>
            <a:ext cx="9371013" cy="41002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деятельности территориальных сетевых организаций вследствие изменения критериев соответствия деятельности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Ненадлежащая финансовая дисциплина со стороны действующих сетевых организаций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качества и надежности электроснабжения на бесхозяйственных электросетевых объектах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398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модель расчетов за услугу по передаче электрической энергии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7137668" y="1905000"/>
            <a:ext cx="4366944" cy="443049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«котле сверху» в субъекте Российской Федерации определялся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котлодержатель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Системообразующая территориальная сетевая организация, которая заключает от своего имени договоры с потребителями, гарантирующими поставщиками, энергосбытовыми организациями, действующими в интересах потребителей, в независимости от того, к чьим сетям подключены потребители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25496E-9C44-42EC-A7DC-800960810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984" y="1905000"/>
            <a:ext cx="4734684" cy="473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8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Типовой договор на услугу по передаче электрической энергии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057DF4E-357F-4A2B-859F-5572D0364B14}"/>
              </a:ext>
            </a:extLst>
          </p:cNvPr>
          <p:cNvSpPr txBox="1">
            <a:spLocks/>
          </p:cNvSpPr>
          <p:nvPr/>
        </p:nvSpPr>
        <p:spPr>
          <a:xfrm>
            <a:off x="2184400" y="1905000"/>
            <a:ext cx="9104312" cy="4100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единой типовой формы договора на услугу по передаче электрической энергии, может порождать различные споры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принятия типовой формы договора обусловлена применением единой котловой модели расчетов за услугу по передаче электрической энергии</a:t>
            </a:r>
          </a:p>
          <a:p>
            <a:pPr algn="just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49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оказания услуги по передаче электрической энергии по бесхозным сетям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0300" y="2006600"/>
            <a:ext cx="9104312" cy="41002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сетевой организации по передаче электрической энергии по бесхозяйственным сетям наступает только с момента признания сетей бесхозяйными по решению суда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Отсутствие критериев бесхозяйности в законе об электроснабжении ведет к правовой неопределенности до вынесения суда решения о признании имущества бесхозяйным</a:t>
            </a:r>
          </a:p>
        </p:txBody>
      </p:sp>
    </p:spTree>
    <p:extLst>
      <p:ext uri="{BB962C8B-B14F-4D97-AF65-F5344CB8AC3E}">
        <p14:creationId xmlns:p14="http://schemas.microsoft.com/office/powerpoint/2010/main" val="3244238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03089"/>
            <a:ext cx="8911687" cy="6686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2" y="1594011"/>
            <a:ext cx="9296400" cy="4660900"/>
          </a:xfrm>
        </p:spPr>
        <p:txBody>
          <a:bodyPr>
            <a:normAutofit/>
          </a:bodyPr>
          <a:lstStyle/>
          <a:p>
            <a:pPr algn="just"/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института системообразующей организации в целом должно положительно отразится на потребителях и  энергетической отрасли в целом</a:t>
            </a:r>
          </a:p>
          <a:p>
            <a:pPr algn="just"/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Устранение замечаний указанных в выпускной квалификационной работе приведет к повышению качества оказываемых услуг и снижению судебных разбирательств</a:t>
            </a:r>
          </a:p>
        </p:txBody>
      </p:sp>
    </p:spTree>
    <p:extLst>
      <p:ext uri="{BB962C8B-B14F-4D97-AF65-F5344CB8AC3E}">
        <p14:creationId xmlns:p14="http://schemas.microsoft.com/office/powerpoint/2010/main" val="382337667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358</TotalTime>
  <Words>626</Words>
  <Application>Microsoft Office PowerPoint</Application>
  <PresentationFormat>Широкоэкранный</PresentationFormat>
  <Paragraphs>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Легкий дым</vt:lpstr>
      <vt:lpstr>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  Юридический факультет Кафедра юриспруденции</vt:lpstr>
      <vt:lpstr>Цель и задачи работы</vt:lpstr>
      <vt:lpstr>Предмет исследования</vt:lpstr>
      <vt:lpstr>Место договора оказания услуг в системе договоров, связанных с электроснабжением</vt:lpstr>
      <vt:lpstr>Предпосылки возникновения системообразующей  территориальной сетевой организации </vt:lpstr>
      <vt:lpstr>Единая модель расчетов за услугу по передаче электрической энергии</vt:lpstr>
      <vt:lpstr>Типовой договор на услугу по передаче электрической энергии</vt:lpstr>
      <vt:lpstr>Особенности оказания услуги по передаче электрической энергии по бесхозным сетям</vt:lpstr>
      <vt:lpstr>ЗАКЛЮЧЕНИЕ</vt:lpstr>
      <vt:lpstr>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  Юридический факультет Кафедра юриспруденции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Дальневосточный филиал 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 Юридический факультет Кафедра юриспруденции</dc:title>
  <dc:creator>Skovpen Andrey V</dc:creator>
  <cp:lastModifiedBy>Asus</cp:lastModifiedBy>
  <cp:revision>20</cp:revision>
  <dcterms:created xsi:type="dcterms:W3CDTF">2026-01-22T07:05:16Z</dcterms:created>
  <dcterms:modified xsi:type="dcterms:W3CDTF">2026-02-12T21:48:08Z</dcterms:modified>
</cp:coreProperties>
</file>